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6A11B-833E-422D-BDC7-6260117A0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6A132B-A8A0-4C93-A335-8BA082B78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7751AC-8520-4EEA-B29A-25D39AB4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5AE409-398D-41DC-8266-8A7B0958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200940-7E4E-4383-8AC7-94DA83A3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6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A7C20-361D-41C2-AA90-6D28BB6A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3AB4F4-0F77-499E-9764-9ED26E522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C9FAE5-28A7-4BD4-AADA-2B13C6E9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024A0C-A4C3-4141-A476-AD9B7F14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8147E0-5068-4225-B44B-8D5B7792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8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894153-B144-4343-9C45-92ED5E114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3A8BA1-DB82-4AE2-9EAD-B3D18C60A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FAFBD-89E8-40B3-802A-4938050D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240E8-3EF6-4CF5-9618-87884543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9B178B-282D-454C-93C5-3372486E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64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E22ED-F721-452E-8A4C-8F5D477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50632-3ACE-4942-BCD5-8199AEC9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E32B0D-6D5E-4CDE-8E61-62D94512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18036C-EC33-4C89-8BB9-E69E3F5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40487-E4DD-421C-808B-48E9E6CA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2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0B371-B4BF-48FA-904F-9D101BED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D310AD-F2FB-4667-AEE1-865E1D70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448324-9D28-4B8B-B3E0-8DF350B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56C16-2DC3-4375-9D0F-F833D6A0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AB72B-61A6-4C17-8B49-BCC8C2E5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57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2605F-A2DF-4520-83E8-213B37E0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E2145-1D09-4785-9616-E7DDF3693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28100B-F6ED-493E-9B63-45CBC843D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A8E030-08E2-49C7-A7CB-D018E4B9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D488DA-8CD1-4E03-8672-CD1CDC8E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8EE17E-9D6D-44E7-9DDA-1FDDFA43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07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C1C9C-A6C7-426D-AA2C-55F81A0E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3373F6-8FC8-421C-BC11-FA77CC07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0A925B-71B8-4110-9541-79507B1A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3EBFDC-99B1-420C-8727-FB9D6E00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FEB750-C235-4493-8382-8A02857C8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74A936-39C4-415C-9AAF-4BA67AC5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577BB1-38FC-4F08-8360-25141AC4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160D4F-36A3-4C79-97B0-10FE242C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D58C6-5FA2-4D25-9A4E-A89E99FA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D03DDA-F8BB-41CC-9E7A-71A4152D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AC5310-0A16-4941-A907-6D177BAA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86061F-A79A-4C4E-BACC-CDD92456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551894-455A-438F-B898-BB182F30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C18550-1E27-4AFF-9673-072AA09A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A8A5BB-023E-4121-9988-29458956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10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81174-E6C6-40CE-B92C-FFF70788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CC4AE-9D1C-4F0F-A0EB-86C99BB0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B94B5-2469-4014-81EF-534BED55F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ED1B4-E462-4845-A4A3-E3406183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D72328-36FF-44A8-AC8C-9E4CBA9F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6CD6BE-13BE-4C24-AC1B-FB3F58FF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39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8B15D-74EA-498C-AAAC-728CDB45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651EB1-D8F2-4880-BC2F-4C9959E06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5E5CCB-03C4-4F10-960B-72C0EE7BA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4F2739-2989-4903-A9FD-93CA18DF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8C0236-9206-451F-B50D-B98C9C50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23B9A3-98C5-43DF-86E6-A860CC3D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48259-DABA-46E6-B387-F119E24E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F076E-11CF-470D-9266-5D9A2169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B26E4-92A0-44E9-90A2-4FE5EC6A2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FBA93-02E7-4522-8B68-6BCC07565850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9413B-4DF5-424B-8265-99090AF99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F9B57-CCA3-49E3-BCB3-9FC4AA95C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69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09351-4AB3-453E-BD27-C344EC881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Кирильчик Алексей «2Б»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DDF0C8-82D7-445B-9E64-A54477DC0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74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21B3A1E8-6ACF-4AA6-86F2-5820B7EE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Статуя свободы-одна из самых известных достопримечательностей</a:t>
            </a:r>
            <a:r>
              <a:rPr lang="en-US" dirty="0"/>
              <a:t>.</a:t>
            </a:r>
            <a:r>
              <a:rPr lang="ru-RU" dirty="0"/>
              <a:t>Ее подарили французы в честь мира между двумя странами.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19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174621AE-DDD2-4F38-8D19-771D246A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официальный язык английский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155883-6143-43AE-8146-D2A0A3BC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29" y="2248520"/>
            <a:ext cx="8053514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7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B9F2A-9170-4807-BBC8-3B4271D3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2C00A-0863-4F42-BB5D-0EF2CC89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Грант каньон один из самых больших каньон в мире,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Его длинна составляет 446 км.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8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B9F2A-9170-4807-BBC8-3B4271D3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           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2C00A-0863-4F42-BB5D-0EF2CC89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04C307-04BF-462B-9B65-5C4F93EC1583}"/>
              </a:ext>
            </a:extLst>
          </p:cNvPr>
          <p:cNvSpPr txBox="1"/>
          <p:nvPr/>
        </p:nvSpPr>
        <p:spPr>
          <a:xfrm>
            <a:off x="2211711" y="3763536"/>
            <a:ext cx="7477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США основных жителей 340 миллионов человек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США основных жителей 340 миллионов человек</a:t>
            </a:r>
          </a:p>
        </p:txBody>
      </p:sp>
    </p:spTree>
    <p:extLst>
      <p:ext uri="{BB962C8B-B14F-4D97-AF65-F5344CB8AC3E}">
        <p14:creationId xmlns:p14="http://schemas.microsoft.com/office/powerpoint/2010/main" val="17573921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57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Кирильчик Алексей «2Б»</vt:lpstr>
      <vt:lpstr>Презентация PowerPoint</vt:lpstr>
      <vt:lpstr>Презентация PowerPoint</vt:lpstr>
      <vt:lpstr>Презентация PowerPoint</vt:lpstr>
      <vt:lpstr>                                   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Кирильчик Антон Владимирович</dc:creator>
  <cp:lastModifiedBy>Кирильчик Антон Владимирович</cp:lastModifiedBy>
  <cp:revision>7</cp:revision>
  <dcterms:created xsi:type="dcterms:W3CDTF">2025-04-22T17:29:34Z</dcterms:created>
  <dcterms:modified xsi:type="dcterms:W3CDTF">2025-04-22T18:30:41Z</dcterms:modified>
</cp:coreProperties>
</file>