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C1B0BB-E59F-469D-ACF1-C586E5596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25250E-9FBE-4922-81F0-4795067DB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F6922-0439-4272-9CB7-A198A317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A8D12-3047-4D8A-A976-B883C373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8EDFE4-5B07-415A-BF72-51A604260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571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5B566B-18BA-4C9D-96AC-5DDA1BEB4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78204E-55B3-4F56-A7CC-E1FCD50DD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069BE-9007-4400-85E2-EE9D4F72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3D033-F6EA-4C42-B41F-5536D880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3A5426-8332-412D-B8E5-17357E69F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597CD7C-20D2-4A19-B4B6-9696F1D90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D1BE74-4708-4B1E-97AA-4CEE71CEC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D115F-9B04-4184-937F-351E27E0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6730D8-792B-4A77-975E-876050335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4E37D-A0F2-442F-8FBF-7F2C7690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25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9F8AA-A264-4ACD-B94F-BC0FA13E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28097-DDE8-4274-B47B-D1527EC7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D4110E-3687-44DB-A6B0-53DC5AD8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B53184-5B36-421A-9787-D3FC63C0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75DC29-42C8-4F13-ACA4-21BD2BBF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685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1D061-96B4-4178-9275-A63D470F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187A92-F17E-4747-AFFB-A7AEA8CF6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EA46A3-17E2-4202-8ACB-05B20E2D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0721DB-5320-4855-B266-22A7CE7A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20261-AC5E-4696-B1F3-EEA1CB25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92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EA22C6-54A4-4FF3-BF4F-CDF70644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A006F-0B86-475D-AB9E-230CD5977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0882803-81FB-40E7-9C9A-EE1062F4F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E9A416-A904-49F4-82E4-2778F77B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3CB1C8-D294-4BEF-99D7-5396C4F81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CCC501-CFCB-4C1F-82E0-86B86E94A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093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B57AE7-2A41-4BB3-B953-5BA09627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076E80-B090-4CE0-BDDB-55193B0AD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D59B6C-12F0-4113-87B9-151407982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842A117-3400-482E-8FA4-CCF819A20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A732D2-ADCB-4CE0-8FE8-F7D457349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6CF1A43-0537-4280-85F4-34B59A55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AA308C-E9FC-4503-90CE-F0E770F66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239C760-BC63-4800-AA09-B6149C74C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419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1A918-AC85-455D-93CA-A10421D1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D254348-711B-4A65-88D8-8B021476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537882-13F0-4C03-BE72-2CB0780FE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43D2AA-9DE8-4ACF-930A-A3A175C40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9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B82E0C-0D0B-40A4-BC87-2A819A4D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D44B83-D392-4D9D-A15B-BB6B0268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BDB0D9-711A-4769-8E5F-2047A1DF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F6903-FD66-413E-B848-CD3FF6F9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27687-E725-445D-84A6-D464479C9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F33658-984A-4ED3-A067-43A96EEE9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B4F6C2-F4BC-43EC-AB1B-EAEBE9B8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401CEF-DBB5-418C-A1B8-23ED0922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497CD6-0379-4A98-BA63-98298E00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78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6E42D4-448D-4E97-ACF6-3686FB04A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AB4F7C9-2504-4144-9151-832D2AAB7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D2BBC0-A82D-439F-97A8-68299F99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A72E6FF-84CD-4FED-9603-7BDBC7AF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91F52A-BE0B-4ADB-A9EA-0E92547B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816CA9-CFAC-4521-B45B-191C000D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244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1D4BF3-1DCE-4975-B1A7-C9E03F5B0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A16C71-DE74-497A-83A1-E4E0D64B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C81872-9A26-4355-BABB-203D0610C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5620A-D364-4496-BF96-93D73CE27D45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EB10F-7FB7-4079-8B7E-44E730521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4C44F-675F-4541-8B61-9ECD65ECE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892C5-1E3B-4C73-9C7F-B558B8E97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5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056A9-7E7E-4FE5-BC5E-8712E1AF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Кирильчик  Алексей </a:t>
            </a:r>
            <a:r>
              <a:rPr lang="en-US" dirty="0"/>
              <a:t>“2</a:t>
            </a:r>
            <a:r>
              <a:rPr lang="ru-RU" dirty="0"/>
              <a:t> Б</a:t>
            </a:r>
            <a:r>
              <a:rPr lang="en-US" dirty="0"/>
              <a:t>”</a:t>
            </a:r>
            <a:r>
              <a:rPr lang="ru-RU" dirty="0"/>
              <a:t> </a:t>
            </a:r>
          </a:p>
        </p:txBody>
      </p:sp>
      <p:sp>
        <p:nvSpPr>
          <p:cNvPr id="4" name="AutoShape 2" descr="Красная площадь Москвы">
            <a:extLst>
              <a:ext uri="{FF2B5EF4-FFF2-40B4-BE49-F238E27FC236}">
                <a16:creationId xmlns:a16="http://schemas.microsoft.com/office/drawing/2014/main" id="{A21F1E49-F0E1-4071-9C0B-BBD4BF2E22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04220" y="1825625"/>
            <a:ext cx="1844180" cy="175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Красная площадь Москвы">
            <a:extLst>
              <a:ext uri="{FF2B5EF4-FFF2-40B4-BE49-F238E27FC236}">
                <a16:creationId xmlns:a16="http://schemas.microsoft.com/office/drawing/2014/main" id="{FB4002B8-1914-4B83-9E8F-B9D175CEC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94871" y="1367406"/>
            <a:ext cx="2726422" cy="2541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8" descr="Красная площадь Москвы">
            <a:extLst>
              <a:ext uri="{FF2B5EF4-FFF2-40B4-BE49-F238E27FC236}">
                <a16:creationId xmlns:a16="http://schemas.microsoft.com/office/drawing/2014/main" id="{B3582F70-2186-4CF5-8ADE-9F7ABBC923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6" name="Объект 35">
            <a:extLst>
              <a:ext uri="{FF2B5EF4-FFF2-40B4-BE49-F238E27FC236}">
                <a16:creationId xmlns:a16="http://schemas.microsoft.com/office/drawing/2014/main" id="{EBFAEF1A-D66D-471C-A850-55C32981D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                 МОСКВА</a:t>
            </a:r>
          </a:p>
        </p:txBody>
      </p:sp>
    </p:spTree>
    <p:extLst>
      <p:ext uri="{BB962C8B-B14F-4D97-AF65-F5344CB8AC3E}">
        <p14:creationId xmlns:p14="http://schemas.microsoft.com/office/powerpoint/2010/main" val="165607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06135BB-902F-4F2B-873D-1C93E313D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180" y="4790115"/>
            <a:ext cx="9585820" cy="1937856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BB00CEA-7940-4CE6-B194-42C12F5C9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7615" y="3103926"/>
            <a:ext cx="9144000" cy="1451296"/>
          </a:xfrm>
        </p:spPr>
        <p:txBody>
          <a:bodyPr>
            <a:normAutofit fontScale="90000"/>
          </a:bodyPr>
          <a:lstStyle/>
          <a:p>
            <a:r>
              <a:rPr lang="ru-RU" dirty="0"/>
              <a:t>Москва самый большой город герой. В Москве расположен памятник вечный огонь.</a:t>
            </a:r>
          </a:p>
        </p:txBody>
      </p:sp>
      <p:pic>
        <p:nvPicPr>
          <p:cNvPr id="1032" name="Picture 8" descr="Памятники, посвященные Великой Отечественной войне 💥: 20 главных  памятников ВОВ">
            <a:extLst>
              <a:ext uri="{FF2B5EF4-FFF2-40B4-BE49-F238E27FC236}">
                <a16:creationId xmlns:a16="http://schemas.microsoft.com/office/drawing/2014/main" id="{DDD30B41-94E5-4CBC-904C-BADAA98C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3" y="89894"/>
            <a:ext cx="4068659" cy="23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Могила Неизвестного Солдата — Википедия">
            <a:extLst>
              <a:ext uri="{FF2B5EF4-FFF2-40B4-BE49-F238E27FC236}">
                <a16:creationId xmlns:a16="http://schemas.microsoft.com/office/drawing/2014/main" id="{68BD95A0-0291-4E30-8D17-596152731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865" y="4412609"/>
            <a:ext cx="5078136" cy="244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Вечный огонь от Могилы неизвестного солдата передан в 27 регионов России">
            <a:extLst>
              <a:ext uri="{FF2B5EF4-FFF2-40B4-BE49-F238E27FC236}">
                <a16:creationId xmlns:a16="http://schemas.microsoft.com/office/drawing/2014/main" id="{56746224-5F3A-4B7D-8572-CB7444EE1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37821"/>
            <a:ext cx="4974672" cy="263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Вечный огонь от Могилы неизвестного солдата передан в 27 регионов России">
            <a:extLst>
              <a:ext uri="{FF2B5EF4-FFF2-40B4-BE49-F238E27FC236}">
                <a16:creationId xmlns:a16="http://schemas.microsoft.com/office/drawing/2014/main" id="{78EB3A2D-0059-4431-A623-29714EEA6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819" y="0"/>
            <a:ext cx="5008228" cy="24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5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DE807-4B5C-46DA-9637-C739882A5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Красная Площадь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5A97D865-A67B-422F-A6B2-14B73308D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4202"/>
            <a:ext cx="10515600" cy="39637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Красная площадь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 - это центральная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площадь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 Москвы. Она расположена перед восточной стеной Кремля и с трех сторон ограничена зданием Государственного Исторического музея, зданием ГУМа и собором Василия Блаженного.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Красная площадь</a:t>
            </a:r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 на протяжении многих веков служила ареной важных событий отечественной истории.</a:t>
            </a:r>
            <a:endParaRPr lang="ru-RU" dirty="0"/>
          </a:p>
        </p:txBody>
      </p:sp>
      <p:pic>
        <p:nvPicPr>
          <p:cNvPr id="3102" name="Picture 30" descr="Photo 1 of 4">
            <a:extLst>
              <a:ext uri="{FF2B5EF4-FFF2-40B4-BE49-F238E27FC236}">
                <a16:creationId xmlns:a16="http://schemas.microsoft.com/office/drawing/2014/main" id="{71E37F3A-3158-4A66-B9A4-8F9A8FE26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925" y="1216403"/>
            <a:ext cx="6602136" cy="359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8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D87122-D348-4527-B5A1-750A6210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89BE3B-691D-4487-A49C-BEE02959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Монумент Победы на Поклонной горе</a:t>
            </a:r>
            <a:r>
              <a:rPr lang="ru-RU" dirty="0">
                <a:solidFill>
                  <a:srgbClr val="474747"/>
                </a:solidFill>
                <a:latin typeface="Google Sans"/>
              </a:rPr>
              <a:t>.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Памятник был установлен в середине 1990-х годов, когда Церетели стал главным мастером монументальной скульптуры в городе. Монумент, который входит в состав Мемориального комплекса Победы, является самым высоким в России памятником.</a:t>
            </a:r>
            <a:endParaRPr lang="ru-RU" dirty="0"/>
          </a:p>
        </p:txBody>
      </p:sp>
      <p:pic>
        <p:nvPicPr>
          <p:cNvPr id="4100" name="Picture 4" descr="Самые высокие памятники Москвы: Монумент Победы, «Покорителям ...">
            <a:extLst>
              <a:ext uri="{FF2B5EF4-FFF2-40B4-BE49-F238E27FC236}">
                <a16:creationId xmlns:a16="http://schemas.microsoft.com/office/drawing/2014/main" id="{7A3CC5D7-F3DE-4C7F-9863-7E28CD233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8" y="2340528"/>
            <a:ext cx="9151937" cy="451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39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ACFD3E-A6EE-4314-BB99-D2B7BF9E8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         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8EE459-3DCC-4F48-9F20-59B5DBBAC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9849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</TotalTime>
  <Words>112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Google Sans</vt:lpstr>
      <vt:lpstr>Тема Office</vt:lpstr>
      <vt:lpstr>                 Кирильчик  Алексей “2 Б” </vt:lpstr>
      <vt:lpstr>Москва самый большой город герой. В Москве расположен памятник вечный огонь.</vt:lpstr>
      <vt:lpstr>                         Красная Площадь</vt:lpstr>
      <vt:lpstr>Презентация PowerPoint</vt:lpstr>
      <vt:lpstr>                                  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Кирильчик Антон Владимирович</dc:creator>
  <cp:lastModifiedBy>Кирильчик Антон Владимирович</cp:lastModifiedBy>
  <cp:revision>12</cp:revision>
  <dcterms:created xsi:type="dcterms:W3CDTF">2025-05-10T12:59:08Z</dcterms:created>
  <dcterms:modified xsi:type="dcterms:W3CDTF">2025-05-12T06:21:50Z</dcterms:modified>
</cp:coreProperties>
</file>