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6A11B-833E-422D-BDC7-6260117A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6A132B-A8A0-4C93-A335-8BA082B7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7751AC-8520-4EEA-B29A-25D39AB4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AE409-398D-41DC-8266-8A7B0958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00940-7E4E-4383-8AC7-94DA83A3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66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A7C20-361D-41C2-AA90-6D28BB6A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3AB4F4-0F77-499E-9764-9ED26E522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C9FAE5-28A7-4BD4-AADA-2B13C6E9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024A0C-A4C3-4141-A476-AD9B7F14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147E0-5068-4225-B44B-8D5B7792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8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4894153-B144-4343-9C45-92ED5E114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3A8BA1-DB82-4AE2-9EAD-B3D18C60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4FAFBD-89E8-40B3-802A-4938050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240E8-3EF6-4CF5-9618-87884543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9B178B-282D-454C-93C5-3372486E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4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E22ED-F721-452E-8A4C-8F5D477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50632-3ACE-4942-BCD5-8199AEC9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32B0D-6D5E-4CDE-8E61-62D94512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8036C-EC33-4C89-8BB9-E69E3F50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40487-E4DD-421C-808B-48E9E6CA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21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0B371-B4BF-48FA-904F-9D101BED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D310AD-F2FB-4667-AEE1-865E1D70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448324-9D28-4B8B-B3E0-8DF350B9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56C16-2DC3-4375-9D0F-F833D6A0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AB72B-61A6-4C17-8B49-BCC8C2E5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57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2605F-A2DF-4520-83E8-213B37E0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E2145-1D09-4785-9616-E7DDF3693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28100B-F6ED-493E-9B63-45CBC843D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8E030-08E2-49C7-A7CB-D018E4B9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488DA-8CD1-4E03-8672-CD1CDC8E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8EE17E-9D6D-44E7-9DDA-1FDDFA43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7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C1C9C-A6C7-426D-AA2C-55F81A0E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3373F6-8FC8-421C-BC11-FA77CC078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0A925B-71B8-4110-9541-79507B1AD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3EBFDC-99B1-420C-8727-FB9D6E00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FEB750-C235-4493-8382-8A02857C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74A936-39C4-415C-9AAF-4BA67AC5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577BB1-38FC-4F08-8360-25141AC4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160D4F-36A3-4C79-97B0-10FE242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D58C6-5FA2-4D25-9A4E-A89E99FA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D03DDA-F8BB-41CC-9E7A-71A4152D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AC5310-0A16-4941-A907-6D177BAA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86061F-A79A-4C4E-BACC-CDD92456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51894-455A-438F-B898-BB182F30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C18550-1E27-4AFF-9673-072AA09A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A8A5BB-023E-4121-9988-2945895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10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81174-E6C6-40CE-B92C-FFF70788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CC4AE-9D1C-4F0F-A0EB-86C99BB0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7B94B5-2469-4014-81EF-534BED55F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7ED1B4-E462-4845-A4A3-E3406183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D72328-36FF-44A8-AC8C-9E4CBA9F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6CD6BE-13BE-4C24-AC1B-FB3F58FF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9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B15D-74EA-498C-AAAC-728CDB45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651EB1-D8F2-4880-BC2F-4C9959E06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5E5CCB-03C4-4F10-960B-72C0EE7B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4F2739-2989-4903-A9FD-93CA18DF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C0236-9206-451F-B50D-B98C9C50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3B9A3-98C5-43DF-86E6-A860CC3D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48259-DABA-46E6-B387-F119E24E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F076E-11CF-470D-9266-5D9A2169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B26E4-92A0-44E9-90A2-4FE5EC6A2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BA93-02E7-4522-8B68-6BCC07565850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9413B-4DF5-424B-8265-99090AF99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F9B57-CCA3-49E3-BCB3-9FC4AA95C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0A1E0-8AC5-4B94-A960-BCE5D9CAFF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69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09351-4AB3-453E-BD27-C344EC881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Кирильчик Алексей «2Б»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DDF0C8-82D7-445B-9E64-A54477DC0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74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1B3A1E8-6ACF-4AA6-86F2-5820B7EE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Статуя свободы-одна из самых известных достопримечательностей</a:t>
            </a:r>
            <a:r>
              <a:rPr lang="en-US" dirty="0"/>
              <a:t>.</a:t>
            </a:r>
            <a:r>
              <a:rPr lang="ru-RU" dirty="0"/>
              <a:t> Ее подарили французы в честь мира между двумя странами.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19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DD8F3E-941D-422E-8950-7B87111E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0315"/>
            <a:ext cx="12289971" cy="488768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8F8BC995-A9EE-40B0-963E-2CE29201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 США 50-51 штатов.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самый большой штат США – Аляска. Она составляет 1 723 337 квадратных км.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3A1E8-6ACF-4AA6-86F2-5820B7EE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171"/>
            <a:ext cx="10515600" cy="4097792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8" name="AutoShape 2" descr="Штаты США | Энциклопедия США">
            <a:extLst>
              <a:ext uri="{FF2B5EF4-FFF2-40B4-BE49-F238E27FC236}">
                <a16:creationId xmlns:a16="http://schemas.microsoft.com/office/drawing/2014/main" id="{A01C6711-5BD7-431F-B69E-4C12818D2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Штаты США | Энциклопедия США">
            <a:extLst>
              <a:ext uri="{FF2B5EF4-FFF2-40B4-BE49-F238E27FC236}">
                <a16:creationId xmlns:a16="http://schemas.microsoft.com/office/drawing/2014/main" id="{57CCADCD-1EA9-4FC9-AF2F-7017F48076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10" descr="Штаты США | Энциклопедия США">
            <a:extLst>
              <a:ext uri="{FF2B5EF4-FFF2-40B4-BE49-F238E27FC236}">
                <a16:creationId xmlns:a16="http://schemas.microsoft.com/office/drawing/2014/main" id="{145572F7-193C-44E1-ADA9-548BCD5E8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38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Плотность населения США по штатам и округам | Мир ...">
            <a:extLst>
              <a:ext uri="{FF2B5EF4-FFF2-40B4-BE49-F238E27FC236}">
                <a16:creationId xmlns:a16="http://schemas.microsoft.com/office/drawing/2014/main" id="{6F9D5629-1BDC-47E0-937E-ABDF4AAB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4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5D936-5BE9-4259-A7FB-4D371671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 место составляет Техас его, площадь составляет 695 662 квадратных км.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6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B0EF4-81CB-4732-8544-AF0DBD10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место занимает Калифорния её площадь составляет 423 967 квадратных км.</a:t>
            </a:r>
          </a:p>
        </p:txBody>
      </p:sp>
      <p:pic>
        <p:nvPicPr>
          <p:cNvPr id="4098" name="Picture 2" descr="Map of United States">
            <a:extLst>
              <a:ext uri="{FF2B5EF4-FFF2-40B4-BE49-F238E27FC236}">
                <a16:creationId xmlns:a16="http://schemas.microsoft.com/office/drawing/2014/main" id="{F02478ED-C7F8-42B9-8C06-9953775FC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5624"/>
            <a:ext cx="12192001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90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CEDE6-7C7E-427D-B9ED-BAD60B5D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09128" y="545712"/>
            <a:ext cx="18373412" cy="1363242"/>
          </a:xfrm>
        </p:spPr>
        <p:txBody>
          <a:bodyPr/>
          <a:lstStyle/>
          <a:p>
            <a:r>
              <a:rPr lang="ru-RU" dirty="0"/>
              <a:t>                                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C9E4B9-93CB-494C-ABA7-0706E930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Топ 30 — достопримечательности США">
            <a:extLst>
              <a:ext uri="{FF2B5EF4-FFF2-40B4-BE49-F238E27FC236}">
                <a16:creationId xmlns:a16="http://schemas.microsoft.com/office/drawing/2014/main" id="{1E670FCB-3545-4AA4-83B2-984D981C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5624"/>
            <a:ext cx="12115800" cy="503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917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72</Words>
  <Application>Microsoft Office PowerPoint</Application>
  <PresentationFormat>Широкоэкранный</PresentationFormat>
  <Paragraphs>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Кирильчик Алексей «2Б»</vt:lpstr>
      <vt:lpstr>Презентация PowerPoint</vt:lpstr>
      <vt:lpstr>В США 50-51 штатов.  самый большой штат США – Аляска. Она составляет 1 723 337 квадратных км.</vt:lpstr>
      <vt:lpstr>2 место составляет Техас его, площадь составляет 695 662 квадратных км. </vt:lpstr>
      <vt:lpstr>3 место занимает Калифорния её площадь составляет 423 967 квадратных км.</vt:lpstr>
      <vt:lpstr>                                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Кирильчик Антон Владимирович</dc:creator>
  <cp:lastModifiedBy>Кирильчик Антон Владимирович</cp:lastModifiedBy>
  <cp:revision>13</cp:revision>
  <dcterms:created xsi:type="dcterms:W3CDTF">2025-04-22T17:29:34Z</dcterms:created>
  <dcterms:modified xsi:type="dcterms:W3CDTF">2025-04-23T19:34:32Z</dcterms:modified>
</cp:coreProperties>
</file>