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73" d="100"/>
          <a:sy n="73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3267794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Воронежский Государственный Университет</a:t>
            </a:r>
            <a:br>
              <a:rPr lang="ru-RU" sz="2000" dirty="0">
                <a:solidFill>
                  <a:srgbClr val="000000"/>
                </a:solidFill>
              </a:rPr>
            </a:br>
            <a:r>
              <a:rPr lang="ru-RU" sz="2000" dirty="0">
                <a:solidFill>
                  <a:srgbClr val="000000"/>
                </a:solidFill>
              </a:rPr>
              <a:t>Факультет Компьютерных Наук</a:t>
            </a:r>
            <a:br>
              <a:rPr lang="ru-RU" sz="2000" dirty="0">
                <a:solidFill>
                  <a:srgbClr val="000000"/>
                </a:solidFill>
              </a:rPr>
            </a:br>
            <a:r>
              <a:rPr lang="ru-RU" sz="2000" dirty="0">
                <a:solidFill>
                  <a:srgbClr val="000000"/>
                </a:solidFill>
              </a:rPr>
              <a:t>Кафедра </a:t>
            </a:r>
            <a:r>
              <a:rPr lang="ru-RU" sz="2000" dirty="0" smtClean="0"/>
              <a:t>Программирования и Информационных Технологий</a:t>
            </a:r>
            <a:r>
              <a:rPr lang="ru-RU" sz="2000" dirty="0" smtClean="0">
                <a:solidFill>
                  <a:srgbClr val="000000"/>
                </a:solidFill>
              </a:rPr>
              <a:t/>
            </a:r>
            <a:br>
              <a:rPr lang="ru-RU" sz="2000" dirty="0" smtClean="0">
                <a:solidFill>
                  <a:srgbClr val="000000"/>
                </a:solidFill>
              </a:rPr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632848" cy="115212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Приложение </a:t>
            </a:r>
            <a:r>
              <a:rPr lang="ru-RU" sz="4000" b="1" dirty="0" smtClean="0">
                <a:solidFill>
                  <a:schemeClr val="tx1"/>
                </a:solidFill>
              </a:rPr>
              <a:t>«</a:t>
            </a:r>
            <a:r>
              <a:rPr lang="ru-RU" sz="4000" dirty="0">
                <a:solidFill>
                  <a:schemeClr val="tx1"/>
                </a:solidFill>
              </a:rPr>
              <a:t>С</a:t>
            </a:r>
            <a:r>
              <a:rPr lang="ru-RU" sz="4000" dirty="0" smtClean="0">
                <a:solidFill>
                  <a:schemeClr val="tx1"/>
                </a:solidFill>
              </a:rPr>
              <a:t>оциальная сеть</a:t>
            </a:r>
            <a:r>
              <a:rPr lang="ru-RU" sz="4000" b="1" dirty="0" smtClean="0">
                <a:solidFill>
                  <a:schemeClr val="tx1"/>
                </a:solidFill>
              </a:rPr>
              <a:t>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4941168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Выполнили: Бережнов Н.И., </a:t>
            </a:r>
            <a:r>
              <a:rPr lang="ru-RU" sz="2000" dirty="0" err="1" smtClean="0"/>
              <a:t>Космовский</a:t>
            </a:r>
            <a:r>
              <a:rPr lang="ru-RU" sz="2000" dirty="0" smtClean="0"/>
              <a:t> Д.А.</a:t>
            </a:r>
            <a:endParaRPr lang="ru-RU" sz="2000" dirty="0"/>
          </a:p>
          <a:p>
            <a:pPr lvl="0"/>
            <a:r>
              <a:rPr lang="ru-RU" sz="2000" dirty="0"/>
              <a:t>Р</a:t>
            </a:r>
            <a:r>
              <a:rPr lang="ru-RU" sz="2000" dirty="0" smtClean="0"/>
              <a:t>уководитель</a:t>
            </a:r>
            <a:r>
              <a:rPr lang="ru-RU" sz="2000" dirty="0"/>
              <a:t>: </a:t>
            </a:r>
            <a:r>
              <a:rPr lang="ru-RU" sz="2000" dirty="0" smtClean="0"/>
              <a:t>Тарасов В.С.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1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314450"/>
            <a:ext cx="7900599" cy="434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0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Использовалось три вида тестов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Unit </a:t>
            </a:r>
            <a:r>
              <a:rPr lang="ru-RU" dirty="0" smtClean="0"/>
              <a:t>тестирование</a:t>
            </a:r>
          </a:p>
          <a:p>
            <a:pPr marL="514350" indent="-514350">
              <a:buAutoNum type="arabicPeriod"/>
            </a:pPr>
            <a:r>
              <a:rPr lang="en-US" dirty="0" smtClean="0"/>
              <a:t>Beta </a:t>
            </a:r>
            <a:r>
              <a:rPr lang="ru-RU" dirty="0" smtClean="0"/>
              <a:t>тестирование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Тестирование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1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Развёртывание приложение</a:t>
            </a:r>
            <a:endParaRPr lang="ru-RU" dirty="0"/>
          </a:p>
        </p:txBody>
      </p:sp>
      <p:pic>
        <p:nvPicPr>
          <p:cNvPr id="4098" name="Picture 2" descr="https://pp.userapi.com/c852032/v852032391/1256f4/hTbeVuDQA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4851993" cy="46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4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главной страницы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5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Создано три типа сообществ. С разными правилами </a:t>
            </a:r>
            <a:r>
              <a:rPr lang="ru-RU" dirty="0" err="1" smtClean="0"/>
              <a:t>модерации</a:t>
            </a:r>
            <a:r>
              <a:rPr lang="ru-RU" dirty="0" smtClean="0"/>
              <a:t> контента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Создан интерфейс по защите авторского контента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Реализованы сервисы общения между пользованиями, создания и оценки контента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Создан функционал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3267794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Воронежский Государственный Университет</a:t>
            </a:r>
            <a:br>
              <a:rPr lang="ru-RU" sz="2000" dirty="0">
                <a:solidFill>
                  <a:srgbClr val="000000"/>
                </a:solidFill>
              </a:rPr>
            </a:br>
            <a:r>
              <a:rPr lang="ru-RU" sz="2000" dirty="0">
                <a:solidFill>
                  <a:srgbClr val="000000"/>
                </a:solidFill>
              </a:rPr>
              <a:t>Факультет Компьютерных Наук</a:t>
            </a:r>
            <a:br>
              <a:rPr lang="ru-RU" sz="2000" dirty="0">
                <a:solidFill>
                  <a:srgbClr val="000000"/>
                </a:solidFill>
              </a:rPr>
            </a:br>
            <a:r>
              <a:rPr lang="ru-RU" sz="2000" dirty="0">
                <a:solidFill>
                  <a:srgbClr val="000000"/>
                </a:solidFill>
              </a:rPr>
              <a:t>Кафедра </a:t>
            </a:r>
            <a:r>
              <a:rPr lang="ru-RU" sz="2000" dirty="0" smtClean="0"/>
              <a:t>Программирования и Информационных Технологий</a:t>
            </a:r>
            <a:r>
              <a:rPr lang="ru-RU" sz="2000" dirty="0" smtClean="0">
                <a:solidFill>
                  <a:srgbClr val="000000"/>
                </a:solidFill>
              </a:rPr>
              <a:t/>
            </a:r>
            <a:br>
              <a:rPr lang="ru-RU" sz="2000" dirty="0" smtClean="0">
                <a:solidFill>
                  <a:srgbClr val="000000"/>
                </a:solidFill>
              </a:rPr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632848" cy="115212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Приложение </a:t>
            </a:r>
            <a:r>
              <a:rPr lang="ru-RU" sz="4000" b="1" dirty="0" smtClean="0">
                <a:solidFill>
                  <a:schemeClr val="tx1"/>
                </a:solidFill>
              </a:rPr>
              <a:t>«</a:t>
            </a:r>
            <a:r>
              <a:rPr lang="ru-RU" sz="4000" dirty="0">
                <a:solidFill>
                  <a:schemeClr val="tx1"/>
                </a:solidFill>
              </a:rPr>
              <a:t>С</a:t>
            </a:r>
            <a:r>
              <a:rPr lang="ru-RU" sz="4000" dirty="0" smtClean="0">
                <a:solidFill>
                  <a:schemeClr val="tx1"/>
                </a:solidFill>
              </a:rPr>
              <a:t>оциальная сеть</a:t>
            </a:r>
            <a:r>
              <a:rPr lang="ru-RU" sz="4000" b="1" dirty="0" smtClean="0">
                <a:solidFill>
                  <a:schemeClr val="tx1"/>
                </a:solidFill>
              </a:rPr>
              <a:t>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4941168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Выполнили: Бережнов Н.И., </a:t>
            </a:r>
            <a:r>
              <a:rPr lang="ru-RU" sz="2000" dirty="0" err="1" smtClean="0"/>
              <a:t>Космовский</a:t>
            </a:r>
            <a:r>
              <a:rPr lang="ru-RU" sz="2000" dirty="0" smtClean="0"/>
              <a:t> Д.А.</a:t>
            </a:r>
            <a:endParaRPr lang="ru-RU" sz="2000" dirty="0"/>
          </a:p>
          <a:p>
            <a:pPr lvl="0"/>
            <a:r>
              <a:rPr lang="ru-RU" sz="2000" dirty="0"/>
              <a:t>Р</a:t>
            </a:r>
            <a:r>
              <a:rPr lang="ru-RU" sz="2000" dirty="0" smtClean="0"/>
              <a:t>уководитель</a:t>
            </a:r>
            <a:r>
              <a:rPr lang="ru-RU" sz="2000" dirty="0"/>
              <a:t>: </a:t>
            </a:r>
            <a:r>
              <a:rPr lang="ru-RU" sz="2000" dirty="0" smtClean="0"/>
              <a:t>Тарасов В.С.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54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 по проделанной работе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Бережнов Никита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Сервисы по созданию контента, оценке и защите контента</a:t>
            </a:r>
          </a:p>
          <a:p>
            <a:r>
              <a:rPr lang="ru-RU" dirty="0" smtClean="0"/>
              <a:t>Сервис модератора и администратора</a:t>
            </a:r>
          </a:p>
          <a:p>
            <a:r>
              <a:rPr lang="ru-RU" dirty="0" smtClean="0"/>
              <a:t>Сервис для общения между пользователями, сортировки и фильтрации контента</a:t>
            </a:r>
          </a:p>
          <a:p>
            <a:r>
              <a:rPr lang="ru-RU" dirty="0" smtClean="0"/>
              <a:t>Создание интерфейса пользователя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Космовский</a:t>
            </a:r>
            <a:r>
              <a:rPr lang="ru-RU" dirty="0" smtClean="0"/>
              <a:t> Даниил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Скелет приложения и создание моделей</a:t>
            </a:r>
          </a:p>
          <a:p>
            <a:r>
              <a:rPr lang="ru-RU" dirty="0" smtClean="0"/>
              <a:t>Аутентификация и авторизация</a:t>
            </a:r>
          </a:p>
          <a:p>
            <a:r>
              <a:rPr lang="ru-RU" dirty="0" smtClean="0"/>
              <a:t>Реализация </a:t>
            </a:r>
            <a:r>
              <a:rPr lang="en-US" dirty="0" smtClean="0"/>
              <a:t>Rest </a:t>
            </a:r>
            <a:r>
              <a:rPr lang="en-US" dirty="0" err="1" smtClean="0"/>
              <a:t>Api</a:t>
            </a:r>
            <a:r>
              <a:rPr lang="en-US" dirty="0" smtClean="0"/>
              <a:t> (swagger)</a:t>
            </a:r>
          </a:p>
          <a:p>
            <a:r>
              <a:rPr lang="ru-RU" dirty="0" smtClean="0"/>
              <a:t>Развёртывание приложения на сервере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560840" cy="446449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Возможность общения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600" dirty="0" err="1" smtClean="0">
                <a:solidFill>
                  <a:schemeClr val="tx1"/>
                </a:solidFill>
              </a:rPr>
              <a:t>Модерация</a:t>
            </a:r>
            <a:r>
              <a:rPr lang="ru-RU" sz="3600" dirty="0" smtClean="0">
                <a:solidFill>
                  <a:schemeClr val="tx1"/>
                </a:solidFill>
              </a:rPr>
              <a:t> контента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Защита контента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1743" y="2276872"/>
            <a:ext cx="7920880" cy="424847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chemeClr val="tx1"/>
                </a:solidFill>
              </a:rPr>
              <a:t>Разработать приложение, отвечающее поставленным </a:t>
            </a:r>
            <a:r>
              <a:rPr lang="ru-RU" sz="3600" dirty="0" smtClean="0">
                <a:solidFill>
                  <a:schemeClr val="tx1"/>
                </a:solidFill>
              </a:rPr>
              <a:t>требованиям выше, а также стандартам и течениям, сформировавшимся в данной области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Провести анализ требований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Выбрать методы решения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Разработать приложение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Провести тестирование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Развернуть приложение на стороннем </a:t>
            </a:r>
            <a:r>
              <a:rPr lang="en-US" dirty="0" smtClean="0"/>
              <a:t>web- </a:t>
            </a:r>
            <a:r>
              <a:rPr lang="ru-RU" dirty="0" smtClean="0"/>
              <a:t>сервере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4440" y="2326148"/>
            <a:ext cx="2160240" cy="12999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01127" y="2774734"/>
            <a:ext cx="1368152" cy="258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Postgressql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10653" y="1826824"/>
            <a:ext cx="2088232" cy="1648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6" idx="1"/>
          </p:cNvCxnSpPr>
          <p:nvPr/>
        </p:nvCxnSpPr>
        <p:spPr>
          <a:xfrm flipV="1">
            <a:off x="3059832" y="2651130"/>
            <a:ext cx="1350821" cy="64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516216" y="2644484"/>
            <a:ext cx="767390" cy="84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1880" y="297611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579050" y="2459818"/>
            <a:ext cx="25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8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Было проведено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1. Выявление трендов и определение пожеланий пользователей.</a:t>
            </a:r>
          </a:p>
          <a:p>
            <a:pPr marL="0" indent="0">
              <a:buNone/>
            </a:pPr>
            <a:r>
              <a:rPr lang="ru-RU" dirty="0" smtClean="0"/>
              <a:t>2. Сравнение аналогов между собой.</a:t>
            </a:r>
          </a:p>
          <a:p>
            <a:pPr marL="0" indent="0">
              <a:buNone/>
            </a:pPr>
            <a:r>
              <a:rPr lang="ru-RU" dirty="0" smtClean="0"/>
              <a:t>3. Определение методов построения и реализации приложения.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ru-RU" sz="3600" dirty="0" smtClean="0"/>
              <a:t>   </a:t>
            </a:r>
            <a:r>
              <a:rPr lang="en-US" sz="3600" dirty="0" smtClean="0"/>
              <a:t>Flask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sz="3600" dirty="0" smtClean="0"/>
              <a:t>   </a:t>
            </a:r>
            <a:r>
              <a:rPr lang="en-US" sz="3600" dirty="0" err="1" smtClean="0"/>
              <a:t>Sqlalchemy</a:t>
            </a:r>
            <a:endParaRPr lang="en-US" sz="3600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ru-RU" sz="3600" dirty="0" smtClean="0"/>
              <a:t>  </a:t>
            </a:r>
            <a:r>
              <a:rPr lang="en-US" sz="3600" dirty="0" err="1" smtClean="0"/>
              <a:t>Flask_Login</a:t>
            </a:r>
            <a:endParaRPr lang="en-US" sz="3600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ru-RU" sz="3600" dirty="0" smtClean="0"/>
              <a:t>  </a:t>
            </a:r>
            <a:r>
              <a:rPr lang="en-US" sz="3600" dirty="0" smtClean="0"/>
              <a:t>Cryptography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1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ru-RU" dirty="0" smtClean="0"/>
              <a:t>  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/>
              <a:t>   </a:t>
            </a:r>
            <a:r>
              <a:rPr lang="en-US" dirty="0" smtClean="0"/>
              <a:t>CSS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/>
              <a:t>   </a:t>
            </a:r>
            <a:r>
              <a:rPr lang="en-US" dirty="0" smtClean="0"/>
              <a:t>Bootstrap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/>
              <a:t>   </a:t>
            </a:r>
            <a:r>
              <a:rPr lang="en-US" dirty="0" smtClean="0"/>
              <a:t>Html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/>
              <a:t>   </a:t>
            </a:r>
            <a:r>
              <a:rPr lang="en-US" dirty="0" err="1" smtClean="0"/>
              <a:t>Jinjia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246</Words>
  <Application>Microsoft Office PowerPoint</Application>
  <PresentationFormat>Экран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Воронежский Государственный Университет Факультет Компьютерных Наук Кафедра Программирования и Информационных Технологий   </vt:lpstr>
      <vt:lpstr>Отчёт по проделанной работе</vt:lpstr>
      <vt:lpstr>Актуальность</vt:lpstr>
      <vt:lpstr>Цель работы</vt:lpstr>
      <vt:lpstr>Задачи</vt:lpstr>
      <vt:lpstr>Модульная схема приложения</vt:lpstr>
      <vt:lpstr>Анализ предметной области</vt:lpstr>
      <vt:lpstr>Backend</vt:lpstr>
      <vt:lpstr>Frontend</vt:lpstr>
      <vt:lpstr>Swagger API</vt:lpstr>
      <vt:lpstr>Тестирование</vt:lpstr>
      <vt:lpstr>Развёртывание приложение</vt:lpstr>
      <vt:lpstr>Интерфейс главной страницы</vt:lpstr>
      <vt:lpstr>Выводы</vt:lpstr>
      <vt:lpstr>Воронежский Государственный Университет Факультет Компьютерных Наук Кафедра Программирования и Информационных Технологий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Воронежский Государственный Университет Факультет Компьютерных Наук Кафедра Программирования и Информационных Технологий   </dc:title>
  <dc:creator>Никита</dc:creator>
  <cp:lastModifiedBy>Космовский Даниил</cp:lastModifiedBy>
  <cp:revision>15</cp:revision>
  <dcterms:created xsi:type="dcterms:W3CDTF">2019-06-04T00:19:29Z</dcterms:created>
  <dcterms:modified xsi:type="dcterms:W3CDTF">2019-06-04T04:44:55Z</dcterms:modified>
</cp:coreProperties>
</file>