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8DF22A-698B-39EF-CC5F-5AEFDDBD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FF49D92-538C-88FE-D2BD-14459FB6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39539E-E1D0-85F6-1845-199C6E02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6F495C-6057-3178-06F3-B03BA14C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0419DB0-8454-305F-EFE8-FB6794F1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500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87B415-A6BE-6E56-6BE0-88036D0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A8B56E8-68CD-0FBD-DE9F-34F4E80B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B213E5D-86F5-B059-DFDA-186EB351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9E69BC-7E63-F6E1-6729-D40764AD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8455E53-7A79-5A5D-7A48-74214D10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268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7AB5B27-29FC-2249-25E1-383BEEDC8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23045F8-E9CD-D406-FA85-9044EC382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D217CC1-0BA2-032C-8CA3-D6EB3897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09BEEC-B72B-B928-0047-F807DF5F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DD64AF-0305-D4B3-0896-202B970E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468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C837EC-E979-B5C0-9906-43C18D1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1BB48EA-C753-5BE5-2FE2-66957D4A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756C460-0D3C-BF7B-7D53-8F4BE91A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6FC421-FA56-8C3C-7107-8FA1E001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D3F8A6-7FDD-8FB3-271E-CE01E96D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68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731F007-DCBE-9161-E1A6-F7C39677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55D4C83-BA9C-3CF1-4732-A2DF3D3F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C9DECE8-FAB9-1A6D-4F87-D786FEEB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07189A-5C07-4187-D4A9-B2B6E7C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7835F5C-90D5-080E-D03F-51AE43F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46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C5759E-8382-B475-7579-A64CC6FC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E26F228-6149-4C18-A0C2-6430CF7E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BE06A21-290B-8998-6BEE-7834FC65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81B5F59-93BE-3A9E-CF1B-A1F1E3D8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9C345C2-407D-D30A-8775-694EA488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FEB6EBC-CAFB-29C5-C285-1179B19C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45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6852BE-0732-B277-D0B0-B9D5338F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2E1C11A-3B9F-1841-F802-04E7B2A5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8C18D31-7AE3-2163-F892-5E60D068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42BD445-1335-A813-D22F-68C5B10E8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99022A9-8735-87AC-D94A-3BDFE12B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512AEC1-8D42-ADDC-CEAA-7414B19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CC7EABBE-7484-36BE-A802-DDE576F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A21D52A-81BB-C97C-1215-A8FE0E35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87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848DF79-93C3-9DEC-6240-582E6E53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252078E-6565-349E-4958-36FFA884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2EF20D8-490A-6707-B698-9505687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10650C2-BE38-FB22-6E4E-5C1153E3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78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A851FD97-9B18-BEDC-8F0E-D090AA0D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434A003-EF16-6CB1-72A3-42782AB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814D462-2E1B-DC14-BF9F-5B18F426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279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DFDD7C0-B890-26AB-F05C-22D781F6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01825A2-64E2-138D-3366-C01CF4CA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DE0AC03-913C-B6ED-F567-834D559A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8B50503-64F0-BC34-C2FC-A721F3B4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B5896C6-71AA-F425-69B2-B08BC4DF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F580DE7-5786-6360-318A-A6F09758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514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E3BA56-1164-A755-900F-E2530CB1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CC03B18-6D67-C321-F958-9B107EA9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498F657-FE56-FB41-EFE0-67AD888C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C51D6B5-E342-B58F-8F42-B8C6BD4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73927F3-53EE-F307-E42A-1E585EA0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72F3F0B-9308-A13F-EFAE-F17F597C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365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6CF34C-07B9-4944-6176-EDDDA057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3F74C76-CB42-75BA-A289-C8941717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67108F-E23D-6B3F-6B82-AE5EDA0A2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4E4F-DE44-4AA0-8BD5-0CE597F92FB5}" type="datetimeFigureOut">
              <a:rPr lang="th-TH" smtClean="0"/>
              <a:t>26/10/65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8A67FA-848A-71A7-7EF4-637149FF1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316A358-F09C-0249-048F-E8FCCA19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B745-93D9-48A9-8B10-FC3F26ADD6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42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D3FFB1-5B71-B43C-AB46-1B42C76BE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C172F8C-C5D2-AF16-FBDE-483118003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E06B7D68-5299-D790-2BB6-CC90913B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8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0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84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4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59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B90A24F-1A47-4ADF-C728-73648DB0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777"/>
            <a:ext cx="12192000" cy="3956446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E01F509E-AE1B-69F7-2586-598AF9322719}"/>
              </a:ext>
            </a:extLst>
          </p:cNvPr>
          <p:cNvSpPr/>
          <p:nvPr/>
        </p:nvSpPr>
        <p:spPr>
          <a:xfrm>
            <a:off x="0" y="3648075"/>
            <a:ext cx="1485900" cy="61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9B76DC56-4421-C6A4-367A-6978A83575E5}"/>
              </a:ext>
            </a:extLst>
          </p:cNvPr>
          <p:cNvSpPr txBox="1"/>
          <p:nvPr/>
        </p:nvSpPr>
        <p:spPr>
          <a:xfrm>
            <a:off x="4180114" y="1557495"/>
            <a:ext cx="267286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- รหัส</a:t>
            </a:r>
          </a:p>
        </p:txBody>
      </p:sp>
    </p:spTree>
    <p:extLst>
      <p:ext uri="{BB962C8B-B14F-4D97-AF65-F5344CB8AC3E}">
        <p14:creationId xmlns:p14="http://schemas.microsoft.com/office/powerpoint/2010/main" val="242690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06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51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49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362AC28-248C-EB75-AEAD-A1275A352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1" y="0"/>
            <a:ext cx="8589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94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1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EE288A5-AAC9-D73F-0E8C-2AFD829F4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8"/>
            <a:ext cx="12192000" cy="6802783"/>
          </a:xfrm>
          <a:prstGeom prst="rect">
            <a:avLst/>
          </a:prstGeom>
        </p:spPr>
      </p:pic>
      <p:sp>
        <p:nvSpPr>
          <p:cNvPr id="5" name="ลูกศร: ลง 4">
            <a:extLst>
              <a:ext uri="{FF2B5EF4-FFF2-40B4-BE49-F238E27FC236}">
                <a16:creationId xmlns:a16="http://schemas.microsoft.com/office/drawing/2014/main" id="{8F4BFC39-564A-28CF-391F-AAAC1B16C67E}"/>
              </a:ext>
            </a:extLst>
          </p:cNvPr>
          <p:cNvSpPr/>
          <p:nvPr/>
        </p:nvSpPr>
        <p:spPr>
          <a:xfrm rot="3183868">
            <a:off x="652915" y="5861571"/>
            <a:ext cx="391886" cy="773723"/>
          </a:xfrm>
          <a:prstGeom prst="downArrow">
            <a:avLst>
              <a:gd name="adj1" fmla="val 41773"/>
              <a:gd name="adj2" fmla="val 4385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534B723C-07AF-9A87-657E-702E02E123F0}"/>
              </a:ext>
            </a:extLst>
          </p:cNvPr>
          <p:cNvSpPr/>
          <p:nvPr/>
        </p:nvSpPr>
        <p:spPr>
          <a:xfrm>
            <a:off x="1205489" y="5599235"/>
            <a:ext cx="1895475" cy="520212"/>
          </a:xfrm>
          <a:prstGeom prst="roundRect">
            <a:avLst>
              <a:gd name="adj" fmla="val 1164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พิมพ์คำสั่งที่นี่</a:t>
            </a: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9695DCD-1F49-8EA8-92A9-2CD069B2C50B}"/>
              </a:ext>
            </a:extLst>
          </p:cNvPr>
          <p:cNvSpPr/>
          <p:nvPr/>
        </p:nvSpPr>
        <p:spPr>
          <a:xfrm>
            <a:off x="5255288" y="2908787"/>
            <a:ext cx="2678933" cy="520212"/>
          </a:xfrm>
          <a:prstGeom prst="roundRect">
            <a:avLst>
              <a:gd name="adj" fmla="val 1164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พื้นที่แสดงผลลัพธ์</a:t>
            </a: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C5BD3205-5746-4282-5622-2C8E7E3CF4D6}"/>
              </a:ext>
            </a:extLst>
          </p:cNvPr>
          <p:cNvSpPr/>
          <p:nvPr/>
        </p:nvSpPr>
        <p:spPr>
          <a:xfrm>
            <a:off x="8752114" y="5189763"/>
            <a:ext cx="2678933" cy="520212"/>
          </a:xfrm>
          <a:prstGeom prst="roundRect">
            <a:avLst>
              <a:gd name="adj" fmla="val 1164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th-TH" sz="3200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เป้าหมายการเรียนรู้</a:t>
            </a:r>
          </a:p>
        </p:txBody>
      </p:sp>
    </p:spTree>
    <p:extLst>
      <p:ext uri="{BB962C8B-B14F-4D97-AF65-F5344CB8AC3E}">
        <p14:creationId xmlns:p14="http://schemas.microsoft.com/office/powerpoint/2010/main" val="17487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D4652FD-EBBF-57F2-4D1C-F52FC31B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83" y="0"/>
            <a:ext cx="6892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8CDA5AF-BBC3-8499-97FC-8B76DC2D9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7" y="690180"/>
            <a:ext cx="774490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3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5C920D3-4034-7F41-BE09-E917F98B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7" y="723522"/>
            <a:ext cx="945964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, ภาพหน้าจอ, อุปกรณ์อิเล็กทรอนิกส์, จอแสดงผล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C94F8DB-AC82-BBAF-57BE-2A2FF6746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690180"/>
            <a:ext cx="943106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8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003C78A-CC67-2603-44EC-B3D10C3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647576"/>
            <a:ext cx="944059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78940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</Words>
  <Application>Microsoft Office PowerPoint</Application>
  <PresentationFormat>แบบจอกว้าง</PresentationFormat>
  <Paragraphs>4</Paragraphs>
  <Slides>20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2022-10-26T02:41:40Z</dcterms:created>
  <dcterms:modified xsi:type="dcterms:W3CDTF">2022-10-26T06:02:17Z</dcterms:modified>
</cp:coreProperties>
</file>