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583" r:id="rId6"/>
    <p:sldId id="454" r:id="rId7"/>
    <p:sldId id="474" r:id="rId8"/>
    <p:sldId id="585" r:id="rId9"/>
    <p:sldId id="435" r:id="rId10"/>
    <p:sldId id="586" r:id="rId11"/>
    <p:sldId id="556" r:id="rId12"/>
    <p:sldId id="590" r:id="rId13"/>
    <p:sldId id="591" r:id="rId14"/>
    <p:sldId id="593" r:id="rId15"/>
    <p:sldId id="594" r:id="rId16"/>
    <p:sldId id="592" r:id="rId17"/>
    <p:sldId id="595" r:id="rId18"/>
    <p:sldId id="596" r:id="rId19"/>
    <p:sldId id="597" r:id="rId20"/>
    <p:sldId id="598" r:id="rId21"/>
    <p:sldId id="599" r:id="rId22"/>
    <p:sldId id="600" r:id="rId23"/>
    <p:sldId id="602" r:id="rId24"/>
    <p:sldId id="603" r:id="rId25"/>
    <p:sldId id="604" r:id="rId26"/>
    <p:sldId id="605" r:id="rId27"/>
    <p:sldId id="606" r:id="rId28"/>
    <p:sldId id="607" r:id="rId29"/>
    <p:sldId id="608" r:id="rId30"/>
    <p:sldId id="609" r:id="rId31"/>
    <p:sldId id="610" r:id="rId32"/>
    <p:sldId id="611" r:id="rId33"/>
    <p:sldId id="613" r:id="rId34"/>
    <p:sldId id="612" r:id="rId35"/>
    <p:sldId id="588" r:id="rId36"/>
    <p:sldId id="4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ED7D31"/>
    <a:srgbClr val="3366FF"/>
    <a:srgbClr val="CCFF66"/>
    <a:srgbClr val="66FF66"/>
    <a:srgbClr val="0000FF"/>
    <a:srgbClr val="9900CC"/>
    <a:srgbClr val="CCECFF"/>
    <a:srgbClr val="66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C6A05-D798-434A-B69F-6EC052C9EA30}" v="91" dt="2022-03-29T12:49:02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217C6A05-D798-434A-B69F-6EC052C9EA30}"/>
    <pc:docChg chg="undo custSel modSld">
      <pc:chgData name="Koson Trachu" userId="8b674c4b66ffeb50" providerId="LiveId" clId="{217C6A05-D798-434A-B69F-6EC052C9EA30}" dt="2022-03-29T12:49:02.261" v="98"/>
      <pc:docMkLst>
        <pc:docMk/>
      </pc:docMkLst>
      <pc:sldChg chg="modAnim">
        <pc:chgData name="Koson Trachu" userId="8b674c4b66ffeb50" providerId="LiveId" clId="{217C6A05-D798-434A-B69F-6EC052C9EA30}" dt="2022-03-29T12:11:28.988" v="0"/>
        <pc:sldMkLst>
          <pc:docMk/>
          <pc:sldMk cId="4205291732" sldId="474"/>
        </pc:sldMkLst>
      </pc:sldChg>
      <pc:sldChg chg="modAnim">
        <pc:chgData name="Koson Trachu" userId="8b674c4b66ffeb50" providerId="LiveId" clId="{217C6A05-D798-434A-B69F-6EC052C9EA30}" dt="2022-03-29T12:16:49.855" v="33"/>
        <pc:sldMkLst>
          <pc:docMk/>
          <pc:sldMk cId="176468407" sldId="585"/>
        </pc:sldMkLst>
      </pc:sldChg>
      <pc:sldChg chg="modSp mod modAnim">
        <pc:chgData name="Koson Trachu" userId="8b674c4b66ffeb50" providerId="LiveId" clId="{217C6A05-D798-434A-B69F-6EC052C9EA30}" dt="2022-03-29T12:41:59.850" v="76" actId="14100"/>
        <pc:sldMkLst>
          <pc:docMk/>
          <pc:sldMk cId="3870669269" sldId="586"/>
        </pc:sldMkLst>
        <pc:spChg chg="mod">
          <ac:chgData name="Koson Trachu" userId="8b674c4b66ffeb50" providerId="LiveId" clId="{217C6A05-D798-434A-B69F-6EC052C9EA30}" dt="2022-03-29T12:41:59.850" v="76" actId="14100"/>
          <ac:spMkLst>
            <pc:docMk/>
            <pc:sldMk cId="3870669269" sldId="586"/>
            <ac:spMk id="10" creationId="{E5AE1DA2-43AB-4BD3-B1F3-6341DA46CB05}"/>
          </ac:spMkLst>
        </pc:spChg>
        <pc:picChg chg="mod">
          <ac:chgData name="Koson Trachu" userId="8b674c4b66ffeb50" providerId="LiveId" clId="{217C6A05-D798-434A-B69F-6EC052C9EA30}" dt="2022-03-29T12:17:09.710" v="36" actId="1076"/>
          <ac:picMkLst>
            <pc:docMk/>
            <pc:sldMk cId="3870669269" sldId="586"/>
            <ac:picMk id="8" creationId="{8E1DA7B1-6EE9-4203-A572-96CF3144F466}"/>
          </ac:picMkLst>
        </pc:picChg>
      </pc:sldChg>
      <pc:sldChg chg="modAnim">
        <pc:chgData name="Koson Trachu" userId="8b674c4b66ffeb50" providerId="LiveId" clId="{217C6A05-D798-434A-B69F-6EC052C9EA30}" dt="2022-03-29T12:18:08.109" v="43"/>
        <pc:sldMkLst>
          <pc:docMk/>
          <pc:sldMk cId="1538217050" sldId="590"/>
        </pc:sldMkLst>
      </pc:sldChg>
      <pc:sldChg chg="modAnim">
        <pc:chgData name="Koson Trachu" userId="8b674c4b66ffeb50" providerId="LiveId" clId="{217C6A05-D798-434A-B69F-6EC052C9EA30}" dt="2022-03-29T12:18:54.192" v="48"/>
        <pc:sldMkLst>
          <pc:docMk/>
          <pc:sldMk cId="1972113906" sldId="594"/>
        </pc:sldMkLst>
      </pc:sldChg>
      <pc:sldChg chg="modAnim">
        <pc:chgData name="Koson Trachu" userId="8b674c4b66ffeb50" providerId="LiveId" clId="{217C6A05-D798-434A-B69F-6EC052C9EA30}" dt="2022-03-29T12:44:58.965" v="78"/>
        <pc:sldMkLst>
          <pc:docMk/>
          <pc:sldMk cId="3955996315" sldId="595"/>
        </pc:sldMkLst>
      </pc:sldChg>
      <pc:sldChg chg="modAnim">
        <pc:chgData name="Koson Trachu" userId="8b674c4b66ffeb50" providerId="LiveId" clId="{217C6A05-D798-434A-B69F-6EC052C9EA30}" dt="2022-03-29T12:12:12.691" v="3"/>
        <pc:sldMkLst>
          <pc:docMk/>
          <pc:sldMk cId="3128712660" sldId="598"/>
        </pc:sldMkLst>
      </pc:sldChg>
      <pc:sldChg chg="modAnim">
        <pc:chgData name="Koson Trachu" userId="8b674c4b66ffeb50" providerId="LiveId" clId="{217C6A05-D798-434A-B69F-6EC052C9EA30}" dt="2022-03-29T12:15:00.841" v="22"/>
        <pc:sldMkLst>
          <pc:docMk/>
          <pc:sldMk cId="3696038497" sldId="600"/>
        </pc:sldMkLst>
      </pc:sldChg>
      <pc:sldChg chg="modAnim">
        <pc:chgData name="Koson Trachu" userId="8b674c4b66ffeb50" providerId="LiveId" clId="{217C6A05-D798-434A-B69F-6EC052C9EA30}" dt="2022-03-29T12:15:56.933" v="27"/>
        <pc:sldMkLst>
          <pc:docMk/>
          <pc:sldMk cId="3082748859" sldId="604"/>
        </pc:sldMkLst>
      </pc:sldChg>
      <pc:sldChg chg="addSp modSp mod modAnim">
        <pc:chgData name="Koson Trachu" userId="8b674c4b66ffeb50" providerId="LiveId" clId="{217C6A05-D798-434A-B69F-6EC052C9EA30}" dt="2022-03-29T12:49:02.261" v="98"/>
        <pc:sldMkLst>
          <pc:docMk/>
          <pc:sldMk cId="3300590071" sldId="606"/>
        </pc:sldMkLst>
        <pc:spChg chg="add mod">
          <ac:chgData name="Koson Trachu" userId="8b674c4b66ffeb50" providerId="LiveId" clId="{217C6A05-D798-434A-B69F-6EC052C9EA30}" dt="2022-03-29T12:47:44.041" v="85"/>
          <ac:spMkLst>
            <pc:docMk/>
            <pc:sldMk cId="3300590071" sldId="606"/>
            <ac:spMk id="3" creationId="{AC18F9AF-0198-4E37-B348-1A9A1D48F722}"/>
          </ac:spMkLst>
        </pc:spChg>
      </pc:sldChg>
      <pc:sldChg chg="modAnim">
        <pc:chgData name="Koson Trachu" userId="8b674c4b66ffeb50" providerId="LiveId" clId="{217C6A05-D798-434A-B69F-6EC052C9EA30}" dt="2022-03-29T12:20:13.317" v="59"/>
        <pc:sldMkLst>
          <pc:docMk/>
          <pc:sldMk cId="4137855922" sldId="608"/>
        </pc:sldMkLst>
      </pc:sldChg>
      <pc:sldChg chg="modAnim">
        <pc:chgData name="Koson Trachu" userId="8b674c4b66ffeb50" providerId="LiveId" clId="{217C6A05-D798-434A-B69F-6EC052C9EA30}" dt="2022-03-29T12:20:57.209" v="65"/>
        <pc:sldMkLst>
          <pc:docMk/>
          <pc:sldMk cId="3823322303" sldId="610"/>
        </pc:sldMkLst>
      </pc:sldChg>
      <pc:sldChg chg="modAnim">
        <pc:chgData name="Koson Trachu" userId="8b674c4b66ffeb50" providerId="LiveId" clId="{217C6A05-D798-434A-B69F-6EC052C9EA30}" dt="2022-03-29T12:21:12.926" v="68"/>
        <pc:sldMkLst>
          <pc:docMk/>
          <pc:sldMk cId="55849411" sldId="611"/>
        </pc:sldMkLst>
      </pc:sldChg>
      <pc:sldChg chg="modAnim">
        <pc:chgData name="Koson Trachu" userId="8b674c4b66ffeb50" providerId="LiveId" clId="{217C6A05-D798-434A-B69F-6EC052C9EA30}" dt="2022-03-29T12:21:16.471" v="69"/>
        <pc:sldMkLst>
          <pc:docMk/>
          <pc:sldMk cId="7999448" sldId="6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581-BE7B-4292-8F1A-228FF087A91F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25C5-A853-46BB-B5F4-DC8DA80E054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9689-77F0-4F4E-B659-9E50491FE31C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9B8D-166D-42AE-8C53-DC25EAB0AAE4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58BC-516D-42CC-9FCC-4691284BDA78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639A-7283-4204-8B14-6F09F342F65C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5701-1C22-4AD1-AE47-F708E7FEBDFF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ชนิดอื่น ๆ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สามารถประกาศเป็นแบบ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ทั่วไป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ค่าในระดับ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ค่าในระดับ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โดยปกติ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มีหน้าที่หลักคือการ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fields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ไม่สามารถเข้าถึง ส่วนประกอบใน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ระดับคลาสจะถูกเรียกทำงานเป็นลำดับแรก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ทำงานก่อนที่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 ๆ ของคลาสจะถูกสร้างขึ้น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ทำงานก่อนการเข้าถึง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 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383789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16000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มีลักษณะเหมือนกับ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ต้องมีชื่อเดียวกันกับชื่อคลาส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ต้องไม่มีการ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ค่าใด ๆ กลับจาก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ส่วนที่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จะใช้คีย์เวิร์ด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คสาสสามารถมี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ได้เพียงแค่ตัวเดียว (และต้องไม่มี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 modifier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public, private, ...)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6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1B6FF9-A6C3-4A02-8919-D53920CE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9" y="3639424"/>
            <a:ext cx="4706713" cy="309712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F5F9CE7-4E74-4473-8835-649E30EED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27" y="1307424"/>
            <a:ext cx="8146222" cy="277957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87E04C-7420-47E6-A776-59ECFFB6F9A1}"/>
              </a:ext>
            </a:extLst>
          </p:cNvPr>
          <p:cNvSpPr/>
          <p:nvPr/>
        </p:nvSpPr>
        <p:spPr>
          <a:xfrm>
            <a:off x="9484813" y="2887578"/>
            <a:ext cx="1984571" cy="567890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B560D-6773-4AFE-8BD8-DD0445DDC8D0}"/>
              </a:ext>
            </a:extLst>
          </p:cNvPr>
          <p:cNvSpPr/>
          <p:nvPr/>
        </p:nvSpPr>
        <p:spPr>
          <a:xfrm>
            <a:off x="716199" y="5405213"/>
            <a:ext cx="3329579" cy="301301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3386C7E-2958-497B-AFD8-144BE87351CF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6211241" y="1290006"/>
            <a:ext cx="2100396" cy="6431321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B0A2A2-3612-4103-9678-5B20373942A6}"/>
              </a:ext>
            </a:extLst>
          </p:cNvPr>
          <p:cNvSpPr/>
          <p:nvPr/>
        </p:nvSpPr>
        <p:spPr>
          <a:xfrm>
            <a:off x="7502813" y="2394014"/>
            <a:ext cx="1775943" cy="567890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DD5785-4BED-451D-9DB9-F99F0B08D823}"/>
              </a:ext>
            </a:extLst>
          </p:cNvPr>
          <p:cNvSpPr/>
          <p:nvPr/>
        </p:nvSpPr>
        <p:spPr>
          <a:xfrm>
            <a:off x="1512266" y="4446078"/>
            <a:ext cx="1775943" cy="301301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1BC3E3-F38A-40CB-A538-2B5B2AED34FE}"/>
              </a:ext>
            </a:extLst>
          </p:cNvPr>
          <p:cNvCxnSpPr>
            <a:stCxn id="16" idx="2"/>
            <a:endCxn id="17" idx="3"/>
          </p:cNvCxnSpPr>
          <p:nvPr/>
        </p:nvCxnSpPr>
        <p:spPr>
          <a:xfrm rot="5400000">
            <a:off x="5022085" y="1228028"/>
            <a:ext cx="1634825" cy="5102576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0BBB833C-D2D4-473C-89F1-5DEF217B2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79" y="5707704"/>
            <a:ext cx="284837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 Initializers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นอกจากส่งค่าเริ่มต้นผ่านทาง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เราสามารถส่งค่าให้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ของคลาสด้วยวิธีที่เรียกว่า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initializer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ทำได้โดยการใส่รายการ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ไว้ในวงเล็บปีกกา ต่อท้ายการสร้าง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A76DF6-901E-494D-9D05-F3E7552A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0337"/>
            <a:ext cx="10536120" cy="152421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22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 Initializers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C095C4-6980-46E1-87C0-3C29F5371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4" y="2882243"/>
            <a:ext cx="4732693" cy="38392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4A103A2-8145-43ED-91BC-EBFC7D0FD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0" y="1370940"/>
            <a:ext cx="7482226" cy="39992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5CC969-8659-41CD-B4FE-8D1CE87A01C0}"/>
              </a:ext>
            </a:extLst>
          </p:cNvPr>
          <p:cNvSpPr/>
          <p:nvPr/>
        </p:nvSpPr>
        <p:spPr>
          <a:xfrm>
            <a:off x="7928413" y="2440680"/>
            <a:ext cx="828492" cy="320559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A6A0BC-59AD-4EF1-938D-A214755F7E2A}"/>
              </a:ext>
            </a:extLst>
          </p:cNvPr>
          <p:cNvSpPr/>
          <p:nvPr/>
        </p:nvSpPr>
        <p:spPr>
          <a:xfrm>
            <a:off x="1771259" y="4086597"/>
            <a:ext cx="1002475" cy="32055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25215E-2FB9-4C8E-8731-47CE19E1F1CC}"/>
              </a:ext>
            </a:extLst>
          </p:cNvPr>
          <p:cNvSpPr/>
          <p:nvPr/>
        </p:nvSpPr>
        <p:spPr>
          <a:xfrm>
            <a:off x="2781701" y="2772076"/>
            <a:ext cx="5581657" cy="1476932"/>
          </a:xfrm>
          <a:custGeom>
            <a:avLst/>
            <a:gdLst>
              <a:gd name="connsiteX0" fmla="*/ 5573027 w 5581657"/>
              <a:gd name="connsiteY0" fmla="*/ 0 h 1476932"/>
              <a:gd name="connsiteX1" fmla="*/ 5428648 w 5581657"/>
              <a:gd name="connsiteY1" fmla="*/ 163629 h 1476932"/>
              <a:gd name="connsiteX2" fmla="*/ 4523874 w 5581657"/>
              <a:gd name="connsiteY2" fmla="*/ 144379 h 1476932"/>
              <a:gd name="connsiteX3" fmla="*/ 3349592 w 5581657"/>
              <a:gd name="connsiteY3" fmla="*/ 163629 h 1476932"/>
              <a:gd name="connsiteX4" fmla="*/ 2079057 w 5581657"/>
              <a:gd name="connsiteY4" fmla="*/ 211756 h 1476932"/>
              <a:gd name="connsiteX5" fmla="*/ 1549667 w 5581657"/>
              <a:gd name="connsiteY5" fmla="*/ 413886 h 1476932"/>
              <a:gd name="connsiteX6" fmla="*/ 1395663 w 5581657"/>
              <a:gd name="connsiteY6" fmla="*/ 885524 h 1476932"/>
              <a:gd name="connsiteX7" fmla="*/ 1135781 w 5581657"/>
              <a:gd name="connsiteY7" fmla="*/ 1318661 h 1476932"/>
              <a:gd name="connsiteX8" fmla="*/ 404261 w 5581657"/>
              <a:gd name="connsiteY8" fmla="*/ 1463040 h 1476932"/>
              <a:gd name="connsiteX9" fmla="*/ 0 w 5581657"/>
              <a:gd name="connsiteY9" fmla="*/ 1463040 h 147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1657" h="1476932">
                <a:moveTo>
                  <a:pt x="5573027" y="0"/>
                </a:moveTo>
                <a:cubicBezTo>
                  <a:pt x="5588267" y="69783"/>
                  <a:pt x="5603507" y="139566"/>
                  <a:pt x="5428648" y="163629"/>
                </a:cubicBezTo>
                <a:cubicBezTo>
                  <a:pt x="5253789" y="187692"/>
                  <a:pt x="4523874" y="144379"/>
                  <a:pt x="4523874" y="144379"/>
                </a:cubicBezTo>
                <a:cubicBezTo>
                  <a:pt x="4177365" y="144379"/>
                  <a:pt x="3757061" y="152400"/>
                  <a:pt x="3349592" y="163629"/>
                </a:cubicBezTo>
                <a:cubicBezTo>
                  <a:pt x="2942123" y="174858"/>
                  <a:pt x="2379044" y="170047"/>
                  <a:pt x="2079057" y="211756"/>
                </a:cubicBezTo>
                <a:cubicBezTo>
                  <a:pt x="1779069" y="253466"/>
                  <a:pt x="1663566" y="301591"/>
                  <a:pt x="1549667" y="413886"/>
                </a:cubicBezTo>
                <a:cubicBezTo>
                  <a:pt x="1435768" y="526181"/>
                  <a:pt x="1464644" y="734728"/>
                  <a:pt x="1395663" y="885524"/>
                </a:cubicBezTo>
                <a:cubicBezTo>
                  <a:pt x="1326682" y="1036320"/>
                  <a:pt x="1301015" y="1222408"/>
                  <a:pt x="1135781" y="1318661"/>
                </a:cubicBezTo>
                <a:cubicBezTo>
                  <a:pt x="970547" y="1414914"/>
                  <a:pt x="593558" y="1438977"/>
                  <a:pt x="404261" y="1463040"/>
                </a:cubicBezTo>
                <a:cubicBezTo>
                  <a:pt x="214964" y="1487103"/>
                  <a:pt x="107482" y="1475071"/>
                  <a:pt x="0" y="146304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lg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C99546-B582-4EE9-B6A6-7391E199AA0D}"/>
              </a:ext>
            </a:extLst>
          </p:cNvPr>
          <p:cNvSpPr/>
          <p:nvPr/>
        </p:nvSpPr>
        <p:spPr>
          <a:xfrm>
            <a:off x="7868695" y="2985599"/>
            <a:ext cx="1334293" cy="240841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E00658-CF40-4B47-A8A5-8696C24B99D1}"/>
              </a:ext>
            </a:extLst>
          </p:cNvPr>
          <p:cNvSpPr/>
          <p:nvPr/>
        </p:nvSpPr>
        <p:spPr>
          <a:xfrm>
            <a:off x="1755027" y="4923308"/>
            <a:ext cx="2600158" cy="352615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22C76E-19FD-451F-9315-C36DECD1810D}"/>
              </a:ext>
            </a:extLst>
          </p:cNvPr>
          <p:cNvSpPr/>
          <p:nvPr/>
        </p:nvSpPr>
        <p:spPr>
          <a:xfrm>
            <a:off x="3032188" y="3225521"/>
            <a:ext cx="5467993" cy="1688123"/>
          </a:xfrm>
          <a:custGeom>
            <a:avLst/>
            <a:gdLst>
              <a:gd name="connsiteX0" fmla="*/ 5438572 w 5467993"/>
              <a:gd name="connsiteY0" fmla="*/ 0 h 1688123"/>
              <a:gd name="connsiteX1" fmla="*/ 5317992 w 5467993"/>
              <a:gd name="connsiteY1" fmla="*/ 100483 h 1688123"/>
              <a:gd name="connsiteX2" fmla="*/ 4272964 w 5467993"/>
              <a:gd name="connsiteY2" fmla="*/ 170822 h 1688123"/>
              <a:gd name="connsiteX3" fmla="*/ 2715469 w 5467993"/>
              <a:gd name="connsiteY3" fmla="*/ 140677 h 1688123"/>
              <a:gd name="connsiteX4" fmla="*/ 1951794 w 5467993"/>
              <a:gd name="connsiteY4" fmla="*/ 422031 h 1688123"/>
              <a:gd name="connsiteX5" fmla="*/ 1539812 w 5467993"/>
              <a:gd name="connsiteY5" fmla="*/ 954593 h 1688123"/>
              <a:gd name="connsiteX6" fmla="*/ 796234 w 5467993"/>
              <a:gd name="connsiteY6" fmla="*/ 1115367 h 1688123"/>
              <a:gd name="connsiteX7" fmla="*/ 122994 w 5467993"/>
              <a:gd name="connsiteY7" fmla="*/ 1326382 h 1688123"/>
              <a:gd name="connsiteX8" fmla="*/ 2414 w 5467993"/>
              <a:gd name="connsiteY8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7993" h="1688123">
                <a:moveTo>
                  <a:pt x="5438572" y="0"/>
                </a:moveTo>
                <a:cubicBezTo>
                  <a:pt x="5475416" y="36006"/>
                  <a:pt x="5512260" y="72013"/>
                  <a:pt x="5317992" y="100483"/>
                </a:cubicBezTo>
                <a:cubicBezTo>
                  <a:pt x="5123724" y="128953"/>
                  <a:pt x="4272964" y="170822"/>
                  <a:pt x="4272964" y="170822"/>
                </a:cubicBezTo>
                <a:cubicBezTo>
                  <a:pt x="3839210" y="177521"/>
                  <a:pt x="3102331" y="98809"/>
                  <a:pt x="2715469" y="140677"/>
                </a:cubicBezTo>
                <a:cubicBezTo>
                  <a:pt x="2328607" y="182545"/>
                  <a:pt x="2147737" y="286378"/>
                  <a:pt x="1951794" y="422031"/>
                </a:cubicBezTo>
                <a:cubicBezTo>
                  <a:pt x="1755851" y="557684"/>
                  <a:pt x="1732405" y="839037"/>
                  <a:pt x="1539812" y="954593"/>
                </a:cubicBezTo>
                <a:cubicBezTo>
                  <a:pt x="1347219" y="1070149"/>
                  <a:pt x="1032370" y="1053402"/>
                  <a:pt x="796234" y="1115367"/>
                </a:cubicBezTo>
                <a:cubicBezTo>
                  <a:pt x="560098" y="1177332"/>
                  <a:pt x="255297" y="1230923"/>
                  <a:pt x="122994" y="1326382"/>
                </a:cubicBezTo>
                <a:cubicBezTo>
                  <a:pt x="-9309" y="1421841"/>
                  <a:pt x="-3448" y="1554982"/>
                  <a:pt x="2414" y="1688123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lg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E293C-BB9C-4058-AA6A-7C621A1593C4}"/>
              </a:ext>
            </a:extLst>
          </p:cNvPr>
          <p:cNvSpPr/>
          <p:nvPr/>
        </p:nvSpPr>
        <p:spPr>
          <a:xfrm>
            <a:off x="7921598" y="3437145"/>
            <a:ext cx="684705" cy="320559"/>
          </a:xfrm>
          <a:prstGeom prst="roundRect">
            <a:avLst>
              <a:gd name="adj" fmla="val 6498"/>
            </a:avLst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5E8950-02C7-4E6E-A38E-244FFB83AB5D}"/>
              </a:ext>
            </a:extLst>
          </p:cNvPr>
          <p:cNvSpPr/>
          <p:nvPr/>
        </p:nvSpPr>
        <p:spPr>
          <a:xfrm>
            <a:off x="2813538" y="3727938"/>
            <a:ext cx="5111247" cy="742089"/>
          </a:xfrm>
          <a:custGeom>
            <a:avLst/>
            <a:gdLst>
              <a:gd name="connsiteX0" fmla="*/ 5104563 w 5111247"/>
              <a:gd name="connsiteY0" fmla="*/ 0 h 742089"/>
              <a:gd name="connsiteX1" fmla="*/ 4843306 w 5111247"/>
              <a:gd name="connsiteY1" fmla="*/ 90436 h 742089"/>
              <a:gd name="connsiteX2" fmla="*/ 3356150 w 5111247"/>
              <a:gd name="connsiteY2" fmla="*/ 80387 h 742089"/>
              <a:gd name="connsiteX3" fmla="*/ 2713055 w 5111247"/>
              <a:gd name="connsiteY3" fmla="*/ 110532 h 742089"/>
              <a:gd name="connsiteX4" fmla="*/ 2391508 w 5111247"/>
              <a:gd name="connsiteY4" fmla="*/ 492370 h 742089"/>
              <a:gd name="connsiteX5" fmla="*/ 1678075 w 5111247"/>
              <a:gd name="connsiteY5" fmla="*/ 703385 h 742089"/>
              <a:gd name="connsiteX6" fmla="*/ 924449 w 5111247"/>
              <a:gd name="connsiteY6" fmla="*/ 733530 h 742089"/>
              <a:gd name="connsiteX7" fmla="*/ 0 w 5111247"/>
              <a:gd name="connsiteY7" fmla="*/ 602902 h 74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247" h="742089">
                <a:moveTo>
                  <a:pt x="5104563" y="0"/>
                </a:moveTo>
                <a:cubicBezTo>
                  <a:pt x="5119635" y="38519"/>
                  <a:pt x="5134708" y="77038"/>
                  <a:pt x="4843306" y="90436"/>
                </a:cubicBezTo>
                <a:cubicBezTo>
                  <a:pt x="4551904" y="103834"/>
                  <a:pt x="3711192" y="77038"/>
                  <a:pt x="3356150" y="80387"/>
                </a:cubicBezTo>
                <a:cubicBezTo>
                  <a:pt x="3001108" y="83736"/>
                  <a:pt x="2873829" y="41868"/>
                  <a:pt x="2713055" y="110532"/>
                </a:cubicBezTo>
                <a:cubicBezTo>
                  <a:pt x="2552281" y="179196"/>
                  <a:pt x="2564005" y="393561"/>
                  <a:pt x="2391508" y="492370"/>
                </a:cubicBezTo>
                <a:cubicBezTo>
                  <a:pt x="2219011" y="591179"/>
                  <a:pt x="1922585" y="663192"/>
                  <a:pt x="1678075" y="703385"/>
                </a:cubicBezTo>
                <a:cubicBezTo>
                  <a:pt x="1433565" y="743578"/>
                  <a:pt x="1204128" y="750277"/>
                  <a:pt x="924449" y="733530"/>
                </a:cubicBezTo>
                <a:cubicBezTo>
                  <a:pt x="644770" y="716783"/>
                  <a:pt x="322385" y="659842"/>
                  <a:pt x="0" y="602902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98773666-400C-4D1C-925F-D951A5D51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94" y="5543919"/>
            <a:ext cx="293410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27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จะถูกเรียกมาทำงานเป็น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ท้ายสุด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ใช้เพื่อสะสางสิ่งที่อาจจะหลงเหลืออยู่จากการ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หรือจองทรัพยากร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ในคลาสใด ๆ 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ได้เพียงตัวเดียว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accessibility modifier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destructor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แบบเดียวกับที่เรียก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มีชื่อเดียวกับคลาส แต่เพิ่มอักขระขึ้นต้นด้วย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~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tilde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อ่านออกเสียงว่า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TIL-duh)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643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ถ้าไม่จำเป็นก็ไม่ต้องเขียน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ไม่ควรพยายามใช้ทรัพยากรใดๆ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เพราะอาจจะถูกทำลายไปแล้วก็ได้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1979D5C-1B21-4310-BCB5-C831ED628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90" y="3863608"/>
            <a:ext cx="4124901" cy="262926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30967-E45A-4928-9BEC-68DA3D389DEA}"/>
              </a:ext>
            </a:extLst>
          </p:cNvPr>
          <p:cNvSpPr txBox="1"/>
          <p:nvPr/>
        </p:nvSpPr>
        <p:spPr>
          <a:xfrm>
            <a:off x="5363735" y="4655022"/>
            <a:ext cx="298136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Some Cleanup Code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E7B4CB5-3CCA-4BC9-9473-27BB3F1E069F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4427621" y="4916632"/>
            <a:ext cx="936115" cy="481264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6BFD9D-E02E-49E1-A820-3943F94A80AE}"/>
              </a:ext>
            </a:extLst>
          </p:cNvPr>
          <p:cNvSpPr/>
          <p:nvPr/>
        </p:nvSpPr>
        <p:spPr>
          <a:xfrm>
            <a:off x="2375672" y="4916632"/>
            <a:ext cx="2051948" cy="96252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90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accessors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7B1051-5C58-48A5-A283-A9B80CFA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5696"/>
            <a:ext cx="9050013" cy="299126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61F9CB-8E76-44B2-99E1-4859506F456B}"/>
              </a:ext>
            </a:extLst>
          </p:cNvPr>
          <p:cNvSpPr/>
          <p:nvPr/>
        </p:nvSpPr>
        <p:spPr>
          <a:xfrm>
            <a:off x="1519519" y="3863183"/>
            <a:ext cx="8239225" cy="1980398"/>
          </a:xfrm>
          <a:prstGeom prst="roundRect">
            <a:avLst>
              <a:gd name="adj" fmla="val 4516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23828-BDE0-4F07-A9CB-292B8B1F1E64}"/>
              </a:ext>
            </a:extLst>
          </p:cNvPr>
          <p:cNvSpPr txBox="1"/>
          <p:nvPr/>
        </p:nvSpPr>
        <p:spPr>
          <a:xfrm>
            <a:off x="10502883" y="4492456"/>
            <a:ext cx="140792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Indexer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CE698B-2434-4066-8477-DB474243D5B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758744" y="4754066"/>
            <a:ext cx="744139" cy="4766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620938-AA4D-4D8C-A4CB-6DB01BA033D3}"/>
              </a:ext>
            </a:extLst>
          </p:cNvPr>
          <p:cNvSpPr txBox="1"/>
          <p:nvPr/>
        </p:nvSpPr>
        <p:spPr>
          <a:xfrm>
            <a:off x="2303787" y="2368175"/>
            <a:ext cx="19554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Return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EEB7F4-2CA7-4A1F-84C9-78C273A49A1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81495" y="2891395"/>
            <a:ext cx="116223" cy="107521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03DECA-F81D-49B5-9C74-D9E81091F9BD}"/>
              </a:ext>
            </a:extLst>
          </p:cNvPr>
          <p:cNvSpPr txBox="1"/>
          <p:nvPr/>
        </p:nvSpPr>
        <p:spPr>
          <a:xfrm>
            <a:off x="4506592" y="2393597"/>
            <a:ext cx="19554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Keyword ‘this’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68CE84-5E49-4F6A-B382-E9412FD0FB23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259203" y="2916817"/>
            <a:ext cx="1225097" cy="102436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D0E29D-FA3A-4F33-AF11-D32CD0781B16}"/>
              </a:ext>
            </a:extLst>
          </p:cNvPr>
          <p:cNvSpPr txBox="1"/>
          <p:nvPr/>
        </p:nvSpPr>
        <p:spPr>
          <a:xfrm>
            <a:off x="6593174" y="2891395"/>
            <a:ext cx="19554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Array index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49C3F4-280F-421B-89A6-6C571CA586A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639131" y="3153005"/>
            <a:ext cx="954043" cy="82958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3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30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Indexers vs Properties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ไม่มีการจองหน่วยความจำ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มีไว้เพื่อให้สามารถเข้าถึง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ภายในคลาส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แต่ละตัวสามารถเข้าถึงข้อมูลได้เพียง 1 ตัวเท่านั้น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หนึ่งตัวสามารถเข้าถึงข้อมูลได้หลายตัว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79CCC-3682-42A1-9EE5-C4B27F8FD447}"/>
              </a:ext>
            </a:extLst>
          </p:cNvPr>
          <p:cNvSpPr txBox="1"/>
          <p:nvPr/>
        </p:nvSpPr>
        <p:spPr>
          <a:xfrm>
            <a:off x="1307431" y="5222856"/>
            <a:ext cx="86747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อาจจะมองได้ว่า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ที่เข้าถึงข้อมูลได้คราวละหลายตัว ด้วยการอ้าง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(แบบเดียวกับ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สามารถเป็น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ใดก็ได้</a:t>
            </a:r>
          </a:p>
        </p:txBody>
      </p:sp>
    </p:spTree>
    <p:extLst>
      <p:ext uri="{BB962C8B-B14F-4D97-AF65-F5344CB8AC3E}">
        <p14:creationId xmlns:p14="http://schemas.microsoft.com/office/powerpoint/2010/main" val="152652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Indexers vs Properties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เพียงตัวเดียวหรือทั้งคู่ก็ได้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get, set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ไม่สามารถประกาศเป็น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นั้นสามารถมีคำสั่งใด ๆ ก็ได้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‘get’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และส่งกลับค่าใน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ที่ประกาศไว้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074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D1C06C-A44C-4706-B92A-D81B1D20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91" y="2498340"/>
            <a:ext cx="7687748" cy="375337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26FE3-4167-4D46-A3FF-9CF003905A8B}"/>
              </a:ext>
            </a:extLst>
          </p:cNvPr>
          <p:cNvSpPr txBox="1"/>
          <p:nvPr/>
        </p:nvSpPr>
        <p:spPr>
          <a:xfrm>
            <a:off x="160171" y="3563701"/>
            <a:ext cx="242310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คล้าย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accessors (get, set)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A093D70-0BDB-42E2-8529-40D278F79AB2}"/>
              </a:ext>
            </a:extLst>
          </p:cNvPr>
          <p:cNvSpPr/>
          <p:nvPr/>
        </p:nvSpPr>
        <p:spPr>
          <a:xfrm>
            <a:off x="3969310" y="3409698"/>
            <a:ext cx="375386" cy="2300438"/>
          </a:xfrm>
          <a:prstGeom prst="leftBrace">
            <a:avLst>
              <a:gd name="adj1" fmla="val 6987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94BB57-CE58-4B23-869A-ECE02A55AC6C}"/>
              </a:ext>
            </a:extLst>
          </p:cNvPr>
          <p:cNvCxnSpPr>
            <a:cxnSpLocks/>
          </p:cNvCxnSpPr>
          <p:nvPr/>
        </p:nvCxnSpPr>
        <p:spPr>
          <a:xfrm flipV="1">
            <a:off x="2583273" y="2889934"/>
            <a:ext cx="1241658" cy="96252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B4A9B-3F62-451B-95B5-763AD7312A36}"/>
              </a:ext>
            </a:extLst>
          </p:cNvPr>
          <p:cNvCxnSpPr>
            <a:cxnSpLocks/>
          </p:cNvCxnSpPr>
          <p:nvPr/>
        </p:nvCxnSpPr>
        <p:spPr>
          <a:xfrm>
            <a:off x="2616963" y="4526227"/>
            <a:ext cx="1275348" cy="3369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66722-FADB-4E4C-9EEB-F0B81B96E9E8}"/>
              </a:ext>
            </a:extLst>
          </p:cNvPr>
          <p:cNvSpPr txBox="1"/>
          <p:nvPr/>
        </p:nvSpPr>
        <p:spPr>
          <a:xfrm>
            <a:off x="6957698" y="549702"/>
            <a:ext cx="354791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ต่างจาก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‘this’ </a:t>
            </a: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แทนชื่อ</a:t>
            </a:r>
            <a:endParaRPr lang="en-US" sz="2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 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74DDB7-8961-41E9-A7AC-FBEA3036846B}"/>
              </a:ext>
            </a:extLst>
          </p:cNvPr>
          <p:cNvCxnSpPr/>
          <p:nvPr/>
        </p:nvCxnSpPr>
        <p:spPr>
          <a:xfrm flipH="1">
            <a:off x="5757705" y="1242199"/>
            <a:ext cx="1199993" cy="1380421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2086BE-D0DE-44E5-9CAE-A36C6F50D893}"/>
              </a:ext>
            </a:extLst>
          </p:cNvPr>
          <p:cNvCxnSpPr>
            <a:cxnSpLocks/>
            <a:endCxn id="22" idx="1"/>
          </p:cNvCxnSpPr>
          <p:nvPr/>
        </p:nvCxnSpPr>
        <p:spPr>
          <a:xfrm flipH="1">
            <a:off x="8228026" y="1931778"/>
            <a:ext cx="382574" cy="538747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6D2946AB-22F7-4F8C-975F-BCE21AA607C4}"/>
              </a:ext>
            </a:extLst>
          </p:cNvPr>
          <p:cNvSpPr/>
          <p:nvPr/>
        </p:nvSpPr>
        <p:spPr>
          <a:xfrm rot="5400000">
            <a:off x="8087010" y="588075"/>
            <a:ext cx="282033" cy="4046933"/>
          </a:xfrm>
          <a:prstGeom prst="leftBrace">
            <a:avLst>
              <a:gd name="adj1" fmla="val 43949"/>
              <a:gd name="adj2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7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คีย์เวิร์ด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‘this’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คีย์เวิร์ด ‘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เมื่อต้องการอ้างถึง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ที่กำลังใช้งาน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ใช้ได้เฉพาะในพื้นที่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ต่อไปนี้เท่านั้น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methods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accessor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ไม่สามารถใช้คีย์เวิร์ด ‘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ในส่วนที่เป็น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ใช้คีย์เวิร์ด ‘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จำแนกระหว่าง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local variable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ในกรณีที่ชื่อตรงกัน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actual 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ในขณะเรียกใช้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225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คีย์เวิร์ด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‘this’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EACBF32-7252-4300-8729-16BEA92E9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914023"/>
            <a:ext cx="6552144" cy="380745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7644B81-706D-4822-A60E-7A671CCD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65" y="1117600"/>
            <a:ext cx="7761151" cy="249104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258C43-16FD-4F06-B2F7-526E84266DE1}"/>
              </a:ext>
            </a:extLst>
          </p:cNvPr>
          <p:cNvSpPr/>
          <p:nvPr/>
        </p:nvSpPr>
        <p:spPr>
          <a:xfrm>
            <a:off x="4994032" y="3959051"/>
            <a:ext cx="934497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A2A1D4-1592-462E-B126-2E8BD8617B36}"/>
              </a:ext>
            </a:extLst>
          </p:cNvPr>
          <p:cNvSpPr/>
          <p:nvPr/>
        </p:nvSpPr>
        <p:spPr>
          <a:xfrm>
            <a:off x="3488453" y="4563627"/>
            <a:ext cx="1038332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7D4C330-8554-48D3-AC2C-E44DE6895435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757059" y="3990034"/>
            <a:ext cx="473948" cy="934496"/>
          </a:xfrm>
          <a:prstGeom prst="bentConnector2">
            <a:avLst/>
          </a:prstGeom>
          <a:ln w="19050">
            <a:solidFill>
              <a:srgbClr val="ED7D3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12BAA4-5360-4063-AEB4-DF102AC1A9A5}"/>
              </a:ext>
            </a:extLst>
          </p:cNvPr>
          <p:cNvSpPr/>
          <p:nvPr/>
        </p:nvSpPr>
        <p:spPr>
          <a:xfrm>
            <a:off x="1535289" y="4545206"/>
            <a:ext cx="1672244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7FED3-6AAA-4DA4-8F90-17874AC75157}"/>
              </a:ext>
            </a:extLst>
          </p:cNvPr>
          <p:cNvSpPr/>
          <p:nvPr/>
        </p:nvSpPr>
        <p:spPr>
          <a:xfrm>
            <a:off x="1912537" y="3682329"/>
            <a:ext cx="1038332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6D5E43-499D-466B-AEFA-57C3DC26D819}"/>
              </a:ext>
            </a:extLst>
          </p:cNvPr>
          <p:cNvSpPr/>
          <p:nvPr/>
        </p:nvSpPr>
        <p:spPr>
          <a:xfrm>
            <a:off x="655955" y="3558519"/>
            <a:ext cx="1233805" cy="1185973"/>
          </a:xfrm>
          <a:custGeom>
            <a:avLst/>
            <a:gdLst>
              <a:gd name="connsiteX0" fmla="*/ 860425 w 1233805"/>
              <a:gd name="connsiteY0" fmla="*/ 1165881 h 1185973"/>
              <a:gd name="connsiteX1" fmla="*/ 98425 w 1233805"/>
              <a:gd name="connsiteY1" fmla="*/ 1089681 h 1185973"/>
              <a:gd name="connsiteX2" fmla="*/ 14605 w 1233805"/>
              <a:gd name="connsiteY2" fmla="*/ 411501 h 1185973"/>
              <a:gd name="connsiteX3" fmla="*/ 144145 w 1233805"/>
              <a:gd name="connsiteY3" fmla="*/ 121941 h 1185973"/>
              <a:gd name="connsiteX4" fmla="*/ 868045 w 1233805"/>
              <a:gd name="connsiteY4" fmla="*/ 21 h 1185973"/>
              <a:gd name="connsiteX5" fmla="*/ 1233805 w 1233805"/>
              <a:gd name="connsiteY5" fmla="*/ 129561 h 118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3805" h="1185973">
                <a:moveTo>
                  <a:pt x="860425" y="1165881"/>
                </a:moveTo>
                <a:cubicBezTo>
                  <a:pt x="549910" y="1190646"/>
                  <a:pt x="239395" y="1215411"/>
                  <a:pt x="98425" y="1089681"/>
                </a:cubicBezTo>
                <a:cubicBezTo>
                  <a:pt x="-42545" y="963951"/>
                  <a:pt x="6985" y="572791"/>
                  <a:pt x="14605" y="411501"/>
                </a:cubicBezTo>
                <a:cubicBezTo>
                  <a:pt x="22225" y="250211"/>
                  <a:pt x="1905" y="190521"/>
                  <a:pt x="144145" y="121941"/>
                </a:cubicBezTo>
                <a:cubicBezTo>
                  <a:pt x="286385" y="53361"/>
                  <a:pt x="686435" y="-1249"/>
                  <a:pt x="868045" y="21"/>
                </a:cubicBezTo>
                <a:cubicBezTo>
                  <a:pt x="1049655" y="1291"/>
                  <a:pt x="1141730" y="65426"/>
                  <a:pt x="1233805" y="129561"/>
                </a:cubicBezTo>
              </a:path>
            </a:pathLst>
          </a:custGeom>
          <a:ln w="19050">
            <a:solidFill>
              <a:srgbClr val="ED7D3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53AD14-FEE3-428A-8FD2-DC28331B5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3" y="3943586"/>
            <a:ext cx="3501261" cy="98401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C18F9AF-0198-4E37-B348-1A9A1D48F722}"/>
              </a:ext>
            </a:extLst>
          </p:cNvPr>
          <p:cNvSpPr/>
          <p:nvPr/>
        </p:nvSpPr>
        <p:spPr>
          <a:xfrm>
            <a:off x="3743325" y="2581275"/>
            <a:ext cx="1590675" cy="1419225"/>
          </a:xfrm>
          <a:custGeom>
            <a:avLst/>
            <a:gdLst>
              <a:gd name="connsiteX0" fmla="*/ 1590675 w 1590675"/>
              <a:gd name="connsiteY0" fmla="*/ 0 h 1419225"/>
              <a:gd name="connsiteX1" fmla="*/ 514350 w 1590675"/>
              <a:gd name="connsiteY1" fmla="*/ 180975 h 1419225"/>
              <a:gd name="connsiteX2" fmla="*/ 266700 w 1590675"/>
              <a:gd name="connsiteY2" fmla="*/ 952500 h 1419225"/>
              <a:gd name="connsiteX3" fmla="*/ 266700 w 1590675"/>
              <a:gd name="connsiteY3" fmla="*/ 1238250 h 1419225"/>
              <a:gd name="connsiteX4" fmla="*/ 0 w 1590675"/>
              <a:gd name="connsiteY4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419225">
                <a:moveTo>
                  <a:pt x="1590675" y="0"/>
                </a:moveTo>
                <a:cubicBezTo>
                  <a:pt x="1162844" y="11112"/>
                  <a:pt x="735013" y="22225"/>
                  <a:pt x="514350" y="180975"/>
                </a:cubicBezTo>
                <a:cubicBezTo>
                  <a:pt x="293687" y="339725"/>
                  <a:pt x="307975" y="776288"/>
                  <a:pt x="266700" y="952500"/>
                </a:cubicBezTo>
                <a:cubicBezTo>
                  <a:pt x="225425" y="1128712"/>
                  <a:pt x="311150" y="1160463"/>
                  <a:pt x="266700" y="1238250"/>
                </a:cubicBezTo>
                <a:cubicBezTo>
                  <a:pt x="222250" y="1316038"/>
                  <a:pt x="111125" y="1367631"/>
                  <a:pt x="0" y="1419225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8" grpId="0" animBg="1"/>
      <p:bldP spid="20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‘set’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เมื่อต้องการกำหนดค่าให้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เราต้องรู้ค่าสองอย่าง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ที่เก็บค่าต้นทาง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ที่จะนำค่าไปเก็บยังปลายทาง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มีชนิด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มีรายการ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เหมือนกับที่ประกาศใน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value 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ชนิดเดียวกับที่ประกาศใน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750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‘set’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0D26E7B-8412-408C-83EE-90D2D8AA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7" y="2396079"/>
            <a:ext cx="3982006" cy="362000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6B784C-6AD1-48AD-A509-CD98C6041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6" y="2223043"/>
            <a:ext cx="5715798" cy="180047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529038-BBEF-4535-B951-178049BB629C}"/>
              </a:ext>
            </a:extLst>
          </p:cNvPr>
          <p:cNvSpPr/>
          <p:nvPr/>
        </p:nvSpPr>
        <p:spPr>
          <a:xfrm>
            <a:off x="1114425" y="3123281"/>
            <a:ext cx="2066925" cy="1277269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1A1AD1-190E-478A-BFFA-D771873D7E05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3181350" y="3123280"/>
            <a:ext cx="2104626" cy="638635"/>
          </a:xfrm>
          <a:prstGeom prst="bentConnector3">
            <a:avLst>
              <a:gd name="adj1" fmla="val 2420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59E61A-1031-4B85-9F66-71F21678F2D1}"/>
              </a:ext>
            </a:extLst>
          </p:cNvPr>
          <p:cNvSpPr/>
          <p:nvPr/>
        </p:nvSpPr>
        <p:spPr>
          <a:xfrm>
            <a:off x="2222622" y="2571750"/>
            <a:ext cx="206033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E7D03-5EC2-49DF-88A2-1CDD81FBC67F}"/>
              </a:ext>
            </a:extLst>
          </p:cNvPr>
          <p:cNvSpPr/>
          <p:nvPr/>
        </p:nvSpPr>
        <p:spPr>
          <a:xfrm>
            <a:off x="7113710" y="2514770"/>
            <a:ext cx="191599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BB821FA-C13C-4413-819D-CDACD82B2943}"/>
              </a:ext>
            </a:extLst>
          </p:cNvPr>
          <p:cNvSpPr/>
          <p:nvPr/>
        </p:nvSpPr>
        <p:spPr>
          <a:xfrm>
            <a:off x="3162300" y="1849435"/>
            <a:ext cx="5076825" cy="712790"/>
          </a:xfrm>
          <a:custGeom>
            <a:avLst/>
            <a:gdLst>
              <a:gd name="connsiteX0" fmla="*/ 0 w 5591175"/>
              <a:gd name="connsiteY0" fmla="*/ 712790 h 712790"/>
              <a:gd name="connsiteX1" fmla="*/ 1104900 w 5591175"/>
              <a:gd name="connsiteY1" fmla="*/ 84140 h 712790"/>
              <a:gd name="connsiteX2" fmla="*/ 4705350 w 5591175"/>
              <a:gd name="connsiteY2" fmla="*/ 65090 h 712790"/>
              <a:gd name="connsiteX3" fmla="*/ 5591175 w 5591175"/>
              <a:gd name="connsiteY3" fmla="*/ 627065 h 71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175" h="712790">
                <a:moveTo>
                  <a:pt x="0" y="712790"/>
                </a:moveTo>
                <a:cubicBezTo>
                  <a:pt x="160337" y="452440"/>
                  <a:pt x="320675" y="192090"/>
                  <a:pt x="1104900" y="84140"/>
                </a:cubicBezTo>
                <a:cubicBezTo>
                  <a:pt x="1889125" y="-23810"/>
                  <a:pt x="3957638" y="-25397"/>
                  <a:pt x="4705350" y="65090"/>
                </a:cubicBezTo>
                <a:cubicBezTo>
                  <a:pt x="5453062" y="155577"/>
                  <a:pt x="5522118" y="391321"/>
                  <a:pt x="5591175" y="627065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ABEEB-7848-4F4D-BEFB-D4A136874A2A}"/>
              </a:ext>
            </a:extLst>
          </p:cNvPr>
          <p:cNvSpPr txBox="1"/>
          <p:nvPr/>
        </p:nvSpPr>
        <p:spPr>
          <a:xfrm>
            <a:off x="8796337" y="1238022"/>
            <a:ext cx="27432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Implicit parameter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9092B-AB67-43F5-B126-882E9A799B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965512" y="1761242"/>
            <a:ext cx="202425" cy="5232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F1FF0B53-749F-456E-B09A-FF6754E01B92}"/>
              </a:ext>
            </a:extLst>
          </p:cNvPr>
          <p:cNvSpPr/>
          <p:nvPr/>
        </p:nvSpPr>
        <p:spPr>
          <a:xfrm rot="5400000">
            <a:off x="9885362" y="1646387"/>
            <a:ext cx="193675" cy="1469826"/>
          </a:xfrm>
          <a:prstGeom prst="leftBrace">
            <a:avLst>
              <a:gd name="adj1" fmla="val 32471"/>
              <a:gd name="adj2" fmla="val 50000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EB5DD5D-AB24-4A9B-A82E-4EC83FF5E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6" y="4300225"/>
            <a:ext cx="4706007" cy="22386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048C9C-40B2-4BA1-A9BB-E6B1BDCA5E7F}"/>
              </a:ext>
            </a:extLst>
          </p:cNvPr>
          <p:cNvSpPr txBox="1"/>
          <p:nvPr/>
        </p:nvSpPr>
        <p:spPr>
          <a:xfrm>
            <a:off x="6353175" y="6088940"/>
            <a:ext cx="16573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Index Parameter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D12DE-C9D4-4158-B490-364887934425}"/>
              </a:ext>
            </a:extLst>
          </p:cNvPr>
          <p:cNvSpPr txBox="1"/>
          <p:nvPr/>
        </p:nvSpPr>
        <p:spPr>
          <a:xfrm>
            <a:off x="8796337" y="4928178"/>
            <a:ext cx="9334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Value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B423DA-3D52-42C7-AC96-1B87196CBA5E}"/>
              </a:ext>
            </a:extLst>
          </p:cNvPr>
          <p:cNvCxnSpPr>
            <a:stCxn id="29" idx="1"/>
          </p:cNvCxnSpPr>
          <p:nvPr/>
        </p:nvCxnSpPr>
        <p:spPr>
          <a:xfrm flipH="1">
            <a:off x="8353425" y="5128233"/>
            <a:ext cx="442912" cy="29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C2B557-ADFE-4879-BE1A-E1B57895658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029450" y="5772150"/>
            <a:ext cx="152400" cy="31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7" grpId="0" animBg="1"/>
      <p:bldP spid="22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‘get’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เมื่อต้องการอ่านค่าจาก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เราต้องกำหนด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ตัวแปรที่เก็บค่าปลายทาง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ที่จะอ่านค่าจาก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ต้นทาง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มีชนิด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ตามที่ระบุไว้ใน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มีรายการ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เหมือนกับที่ประกาศใน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457200" lvl="1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51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97F9F277-2DDA-49DE-8D7E-EF18B65D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98" y="4262628"/>
            <a:ext cx="3515216" cy="206721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4D744E-1E8E-4E5B-8B3A-A37EDF50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80" y="2483467"/>
            <a:ext cx="4334480" cy="16575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‘get’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0D26E7B-8412-408C-83EE-90D2D8AA5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7" y="2396079"/>
            <a:ext cx="3982006" cy="362000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529038-BBEF-4535-B951-178049BB629C}"/>
              </a:ext>
            </a:extLst>
          </p:cNvPr>
          <p:cNvSpPr/>
          <p:nvPr/>
        </p:nvSpPr>
        <p:spPr>
          <a:xfrm>
            <a:off x="1121206" y="4300225"/>
            <a:ext cx="2066925" cy="13369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1A1AD1-190E-478A-BFFA-D771873D7E05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 flipV="1">
            <a:off x="3188132" y="3312257"/>
            <a:ext cx="2130849" cy="16564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59E61A-1031-4B85-9F66-71F21678F2D1}"/>
              </a:ext>
            </a:extLst>
          </p:cNvPr>
          <p:cNvSpPr/>
          <p:nvPr/>
        </p:nvSpPr>
        <p:spPr>
          <a:xfrm>
            <a:off x="2222622" y="2571750"/>
            <a:ext cx="206033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E7D03-5EC2-49DF-88A2-1CDD81FBC67F}"/>
              </a:ext>
            </a:extLst>
          </p:cNvPr>
          <p:cNvSpPr/>
          <p:nvPr/>
        </p:nvSpPr>
        <p:spPr>
          <a:xfrm>
            <a:off x="7113710" y="2514770"/>
            <a:ext cx="191599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BB821FA-C13C-4413-819D-CDACD82B2943}"/>
              </a:ext>
            </a:extLst>
          </p:cNvPr>
          <p:cNvSpPr/>
          <p:nvPr/>
        </p:nvSpPr>
        <p:spPr>
          <a:xfrm>
            <a:off x="3162300" y="1849435"/>
            <a:ext cx="5076825" cy="712790"/>
          </a:xfrm>
          <a:custGeom>
            <a:avLst/>
            <a:gdLst>
              <a:gd name="connsiteX0" fmla="*/ 0 w 5591175"/>
              <a:gd name="connsiteY0" fmla="*/ 712790 h 712790"/>
              <a:gd name="connsiteX1" fmla="*/ 1104900 w 5591175"/>
              <a:gd name="connsiteY1" fmla="*/ 84140 h 712790"/>
              <a:gd name="connsiteX2" fmla="*/ 4705350 w 5591175"/>
              <a:gd name="connsiteY2" fmla="*/ 65090 h 712790"/>
              <a:gd name="connsiteX3" fmla="*/ 5591175 w 5591175"/>
              <a:gd name="connsiteY3" fmla="*/ 627065 h 71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175" h="712790">
                <a:moveTo>
                  <a:pt x="0" y="712790"/>
                </a:moveTo>
                <a:cubicBezTo>
                  <a:pt x="160337" y="452440"/>
                  <a:pt x="320675" y="192090"/>
                  <a:pt x="1104900" y="84140"/>
                </a:cubicBezTo>
                <a:cubicBezTo>
                  <a:pt x="1889125" y="-23810"/>
                  <a:pt x="3957638" y="-25397"/>
                  <a:pt x="4705350" y="65090"/>
                </a:cubicBezTo>
                <a:cubicBezTo>
                  <a:pt x="5453062" y="155577"/>
                  <a:pt x="5522118" y="391321"/>
                  <a:pt x="5591175" y="627065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048C9C-40B2-4BA1-A9BB-E6B1BDCA5E7F}"/>
              </a:ext>
            </a:extLst>
          </p:cNvPr>
          <p:cNvSpPr txBox="1"/>
          <p:nvPr/>
        </p:nvSpPr>
        <p:spPr>
          <a:xfrm>
            <a:off x="7606882" y="5913001"/>
            <a:ext cx="16573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Index Parameter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C2B557-ADFE-4879-BE1A-E1B57895658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83157" y="5596211"/>
            <a:ext cx="152400" cy="31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Indexer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3EFA87-1A95-4549-AED7-6B905BC33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5" y="1531994"/>
            <a:ext cx="7621160" cy="49402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106D46-2C26-4F07-BFEF-4CE0927FC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79" y="969247"/>
            <a:ext cx="5341451" cy="256519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3DB8CA9C-9E23-4FDA-8D1B-8C79899D9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38" y="4194549"/>
            <a:ext cx="293410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6F3D77-CE53-437F-8715-B55D7F43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11" y="1928249"/>
            <a:ext cx="6254018" cy="479322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 Overloading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75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หลายตัวที่มีชื่อเดียวกันได้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overloading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list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ต้องต่างกัน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470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4FE-DD48-406E-A344-3577A40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265B-B6AD-4012-997C-0F65BB12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21A7-6951-404A-867F-1EB159AA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6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2E786E-77DA-4927-A8C6-880553E5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01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ที่มีชื่อเดียวกับคลาส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ถูกเรียกใช้ทันทีเมื่อสร้าง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เป็นที่ที่เหมาะสำหรับการ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ให้แก่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ถ้าต้องการให้สร้าง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จากภายนอกคลาส ให้กำหนด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ไม่สามารถส่งค่ากลับ (ไม่ต้องใส่ชนิด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แม้กระทั่ง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88A0CFAC-B5EA-4D5F-8FBE-0034DC222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96" y="4446100"/>
            <a:ext cx="3608199" cy="22753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747089-525E-4BDE-8D5A-FAB994335475}"/>
              </a:ext>
            </a:extLst>
          </p:cNvPr>
          <p:cNvSpPr txBox="1"/>
          <p:nvPr/>
        </p:nvSpPr>
        <p:spPr>
          <a:xfrm>
            <a:off x="7204767" y="4453720"/>
            <a:ext cx="22736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ชื่อเดียวกับ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9338DA-F354-40BB-9421-F3BE40CF7C94}"/>
              </a:ext>
            </a:extLst>
          </p:cNvPr>
          <p:cNvSpPr/>
          <p:nvPr/>
        </p:nvSpPr>
        <p:spPr>
          <a:xfrm>
            <a:off x="5617914" y="5104088"/>
            <a:ext cx="923285" cy="2340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6D0B23B-B61E-4C5E-BBAA-3B92CADE093B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rot="10800000" flipV="1">
            <a:off x="6079557" y="4651924"/>
            <a:ext cx="1125210" cy="452164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3C912B-E120-48B1-B573-9FC2C67C5150}"/>
              </a:ext>
            </a:extLst>
          </p:cNvPr>
          <p:cNvSpPr txBox="1"/>
          <p:nvPr/>
        </p:nvSpPr>
        <p:spPr>
          <a:xfrm>
            <a:off x="6717087" y="5969655"/>
            <a:ext cx="247263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ห้ามระบุ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F9E112B-8D3B-427B-AD20-9124169899B1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5575895" y="5485421"/>
            <a:ext cx="1141193" cy="745844"/>
          </a:xfrm>
          <a:prstGeom prst="curvedConnector3">
            <a:avLst>
              <a:gd name="adj1" fmla="val 101415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251769-BBA6-49E1-A3EA-77F5A7DABF80}"/>
              </a:ext>
            </a:extLst>
          </p:cNvPr>
          <p:cNvSpPr txBox="1"/>
          <p:nvPr/>
        </p:nvSpPr>
        <p:spPr>
          <a:xfrm>
            <a:off x="293178" y="4962498"/>
            <a:ext cx="311840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ระบุเป็น </a:t>
            </a:r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</a:p>
          <a:p>
            <a:r>
              <a:rPr lang="th-TH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สามารถสร้าง </a:t>
            </a:r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ได้จากภายนอก </a:t>
            </a:r>
            <a:r>
              <a:rPr lang="en-US" sz="2400" b="1" dirty="0" err="1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MyClass</a:t>
            </a:r>
            <a:endParaRPr lang="en-US" sz="24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E558B9-6A09-489B-BC0F-5A78B0D59F55}"/>
              </a:ext>
            </a:extLst>
          </p:cNvPr>
          <p:cNvSpPr/>
          <p:nvPr/>
        </p:nvSpPr>
        <p:spPr>
          <a:xfrm>
            <a:off x="4812849" y="5114645"/>
            <a:ext cx="763045" cy="2340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9B418C0-AF16-429A-89E1-17E9B3F5EEB1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3411585" y="5231654"/>
            <a:ext cx="1401264" cy="331009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F247E0-9957-43BE-A52A-21405670CD7E}"/>
              </a:ext>
            </a:extLst>
          </p:cNvPr>
          <p:cNvSpPr/>
          <p:nvPr/>
        </p:nvSpPr>
        <p:spPr>
          <a:xfrm>
            <a:off x="8258176" y="1690687"/>
            <a:ext cx="3592338" cy="2586037"/>
          </a:xfrm>
          <a:prstGeom prst="roundRect">
            <a:avLst>
              <a:gd name="adj" fmla="val 365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881832-C658-4C81-B24F-BBF6932DE8AB}"/>
              </a:ext>
            </a:extLst>
          </p:cNvPr>
          <p:cNvSpPr/>
          <p:nvPr/>
        </p:nvSpPr>
        <p:spPr>
          <a:xfrm>
            <a:off x="9109391" y="2300844"/>
            <a:ext cx="2349028" cy="173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D3993A-8F2E-4EB7-B890-F007D691C658}"/>
              </a:ext>
            </a:extLst>
          </p:cNvPr>
          <p:cNvSpPr/>
          <p:nvPr/>
        </p:nvSpPr>
        <p:spPr>
          <a:xfrm>
            <a:off x="9186087" y="2680438"/>
            <a:ext cx="1872438" cy="323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DateTime.Now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74987-1783-4CB6-9D02-2576124D3E28}"/>
              </a:ext>
            </a:extLst>
          </p:cNvPr>
          <p:cNvSpPr txBox="1"/>
          <p:nvPr/>
        </p:nvSpPr>
        <p:spPr>
          <a:xfrm>
            <a:off x="9109390" y="1931513"/>
            <a:ext cx="51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71E4B-7D8E-4A12-B648-B0AECBC8DA3C}"/>
              </a:ext>
            </a:extLst>
          </p:cNvPr>
          <p:cNvSpPr txBox="1"/>
          <p:nvPr/>
        </p:nvSpPr>
        <p:spPr>
          <a:xfrm>
            <a:off x="9109390" y="2373313"/>
            <a:ext cx="2244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TimeOfInstantiation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F87D8F-DC9B-4BF8-B14E-3B32F14A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1" y="1323500"/>
            <a:ext cx="8020756" cy="54000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0B66A0-1B37-4543-AA2A-E948050A5666}"/>
              </a:ext>
            </a:extLst>
          </p:cNvPr>
          <p:cNvSpPr/>
          <p:nvPr/>
        </p:nvSpPr>
        <p:spPr>
          <a:xfrm>
            <a:off x="8441227" y="3490579"/>
            <a:ext cx="2139634" cy="323770"/>
          </a:xfrm>
          <a:prstGeom prst="rect">
            <a:avLst/>
          </a:prstGeom>
          <a:solidFill>
            <a:srgbClr val="CC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ShowInstanceTime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97CFC4-39F5-4F30-A3E1-E5E98A2F99D9}"/>
              </a:ext>
            </a:extLst>
          </p:cNvPr>
          <p:cNvSpPr/>
          <p:nvPr/>
        </p:nvSpPr>
        <p:spPr>
          <a:xfrm>
            <a:off x="8441227" y="3081751"/>
            <a:ext cx="2139634" cy="323770"/>
          </a:xfrm>
          <a:prstGeom prst="rect">
            <a:avLst/>
          </a:prstGeom>
          <a:solidFill>
            <a:srgbClr val="66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MyClass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3E80BE-43EB-4D44-8DA9-98E0CEA9E601}"/>
              </a:ext>
            </a:extLst>
          </p:cNvPr>
          <p:cNvSpPr/>
          <p:nvPr/>
        </p:nvSpPr>
        <p:spPr>
          <a:xfrm>
            <a:off x="10591800" y="3015138"/>
            <a:ext cx="211931" cy="238601"/>
          </a:xfrm>
          <a:custGeom>
            <a:avLst/>
            <a:gdLst>
              <a:gd name="connsiteX0" fmla="*/ 0 w 297913"/>
              <a:gd name="connsiteY0" fmla="*/ 198120 h 198120"/>
              <a:gd name="connsiteX1" fmla="*/ 251460 w 297913"/>
              <a:gd name="connsiteY1" fmla="*/ 160020 h 198120"/>
              <a:gd name="connsiteX2" fmla="*/ 297180 w 297913"/>
              <a:gd name="connsiteY2" fmla="*/ 0 h 198120"/>
              <a:gd name="connsiteX0" fmla="*/ 0 w 304643"/>
              <a:gd name="connsiteY0" fmla="*/ 238601 h 238601"/>
              <a:gd name="connsiteX1" fmla="*/ 251460 w 304643"/>
              <a:gd name="connsiteY1" fmla="*/ 200501 h 238601"/>
              <a:gd name="connsiteX2" fmla="*/ 304323 w 304643"/>
              <a:gd name="connsiteY2" fmla="*/ 0 h 2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643" h="238601">
                <a:moveTo>
                  <a:pt x="0" y="238601"/>
                </a:moveTo>
                <a:cubicBezTo>
                  <a:pt x="100965" y="236061"/>
                  <a:pt x="201930" y="233521"/>
                  <a:pt x="251460" y="200501"/>
                </a:cubicBezTo>
                <a:cubicBezTo>
                  <a:pt x="300990" y="167481"/>
                  <a:pt x="306228" y="63500"/>
                  <a:pt x="30432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7A09D-2CA3-41E2-97FA-DDC0C59003A9}"/>
              </a:ext>
            </a:extLst>
          </p:cNvPr>
          <p:cNvSpPr/>
          <p:nvPr/>
        </p:nvSpPr>
        <p:spPr>
          <a:xfrm>
            <a:off x="10603706" y="3014664"/>
            <a:ext cx="373857" cy="640556"/>
          </a:xfrm>
          <a:custGeom>
            <a:avLst/>
            <a:gdLst>
              <a:gd name="connsiteX0" fmla="*/ 440532 w 440532"/>
              <a:gd name="connsiteY0" fmla="*/ 0 h 733425"/>
              <a:gd name="connsiteX1" fmla="*/ 271463 w 440532"/>
              <a:gd name="connsiteY1" fmla="*/ 602456 h 733425"/>
              <a:gd name="connsiteX2" fmla="*/ 0 w 440532"/>
              <a:gd name="connsiteY2" fmla="*/ 733425 h 733425"/>
              <a:gd name="connsiteX0" fmla="*/ 440532 w 440532"/>
              <a:gd name="connsiteY0" fmla="*/ 0 h 733425"/>
              <a:gd name="connsiteX1" fmla="*/ 392117 w 440532"/>
              <a:gd name="connsiteY1" fmla="*/ 618815 h 733425"/>
              <a:gd name="connsiteX2" fmla="*/ 0 w 440532"/>
              <a:gd name="connsiteY2" fmla="*/ 733425 h 733425"/>
              <a:gd name="connsiteX0" fmla="*/ 440532 w 440532"/>
              <a:gd name="connsiteY0" fmla="*/ 0 h 733425"/>
              <a:gd name="connsiteX1" fmla="*/ 392117 w 440532"/>
              <a:gd name="connsiteY1" fmla="*/ 618815 h 733425"/>
              <a:gd name="connsiteX2" fmla="*/ 0 w 440532"/>
              <a:gd name="connsiteY2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532" h="733425">
                <a:moveTo>
                  <a:pt x="440532" y="0"/>
                </a:moveTo>
                <a:cubicBezTo>
                  <a:pt x="429185" y="251016"/>
                  <a:pt x="465539" y="496578"/>
                  <a:pt x="392117" y="618815"/>
                </a:cubicBezTo>
                <a:cubicBezTo>
                  <a:pt x="318695" y="741053"/>
                  <a:pt x="99020" y="729059"/>
                  <a:pt x="0" y="73342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  <p:bldP spid="34" grpId="0" animBg="1"/>
      <p:bldP spid="35" grpId="0"/>
      <p:bldP spid="36" grpId="0"/>
      <p:bldP spid="37" grpId="0" animBg="1"/>
      <p:bldP spid="3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มีฐานะเป็น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ทั่วไป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ใช้รูปแบบของพารามิเตอร์เช่นเดียวกับ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overloaded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คอมไพเลอร์จะเลือก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ตัวหนึ่งขึ้นมาทำงาน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8B57E2-1059-480C-A773-758896A1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3" y="1666857"/>
            <a:ext cx="7119951" cy="4979988"/>
          </a:xfr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1DA7B1-6EE9-4203-A572-96CF3144F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04" y="1273282"/>
            <a:ext cx="6572616" cy="38037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91914F-5350-4134-B0DB-4FF85156A418}"/>
              </a:ext>
            </a:extLst>
          </p:cNvPr>
          <p:cNvSpPr/>
          <p:nvPr/>
        </p:nvSpPr>
        <p:spPr>
          <a:xfrm>
            <a:off x="8997086" y="2487440"/>
            <a:ext cx="1045264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AE1DA2-43AB-4BD3-B1F3-6341DA46CB05}"/>
              </a:ext>
            </a:extLst>
          </p:cNvPr>
          <p:cNvSpPr/>
          <p:nvPr/>
        </p:nvSpPr>
        <p:spPr>
          <a:xfrm>
            <a:off x="1694236" y="2731598"/>
            <a:ext cx="963783" cy="24925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A43564-BDA7-4410-9F82-09DD1EC911B7}"/>
              </a:ext>
            </a:extLst>
          </p:cNvPr>
          <p:cNvSpPr/>
          <p:nvPr/>
        </p:nvSpPr>
        <p:spPr>
          <a:xfrm>
            <a:off x="1694237" y="3989545"/>
            <a:ext cx="2923030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E02EA3-F333-47D9-A7A7-F5E04A760425}"/>
              </a:ext>
            </a:extLst>
          </p:cNvPr>
          <p:cNvSpPr/>
          <p:nvPr/>
        </p:nvSpPr>
        <p:spPr>
          <a:xfrm>
            <a:off x="8997086" y="3634568"/>
            <a:ext cx="2555136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F1A93D-B1A1-469B-A665-80BEBF490AE7}"/>
              </a:ext>
            </a:extLst>
          </p:cNvPr>
          <p:cNvSpPr/>
          <p:nvPr/>
        </p:nvSpPr>
        <p:spPr>
          <a:xfrm>
            <a:off x="8997086" y="3093027"/>
            <a:ext cx="1045264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0842E3-73BC-4984-B605-9F97FA204C39}"/>
              </a:ext>
            </a:extLst>
          </p:cNvPr>
          <p:cNvSpPr/>
          <p:nvPr/>
        </p:nvSpPr>
        <p:spPr>
          <a:xfrm>
            <a:off x="2688878" y="2223460"/>
            <a:ext cx="6839925" cy="598958"/>
          </a:xfrm>
          <a:custGeom>
            <a:avLst/>
            <a:gdLst>
              <a:gd name="connsiteX0" fmla="*/ 6835367 w 7370047"/>
              <a:gd name="connsiteY0" fmla="*/ 231216 h 584301"/>
              <a:gd name="connsiteX1" fmla="*/ 6672404 w 7370047"/>
              <a:gd name="connsiteY1" fmla="*/ 13933 h 584301"/>
              <a:gd name="connsiteX2" fmla="*/ 0 w 7370047"/>
              <a:gd name="connsiteY2" fmla="*/ 584301 h 584301"/>
              <a:gd name="connsiteX0" fmla="*/ 6835367 w 6993259"/>
              <a:gd name="connsiteY0" fmla="*/ 91971 h 445056"/>
              <a:gd name="connsiteX1" fmla="*/ 5486400 w 6993259"/>
              <a:gd name="connsiteY1" fmla="*/ 55757 h 445056"/>
              <a:gd name="connsiteX2" fmla="*/ 0 w 6993259"/>
              <a:gd name="connsiteY2" fmla="*/ 445056 h 445056"/>
              <a:gd name="connsiteX0" fmla="*/ 6835367 w 6942716"/>
              <a:gd name="connsiteY0" fmla="*/ 91971 h 445056"/>
              <a:gd name="connsiteX1" fmla="*/ 5486400 w 6942716"/>
              <a:gd name="connsiteY1" fmla="*/ 55757 h 445056"/>
              <a:gd name="connsiteX2" fmla="*/ 0 w 6942716"/>
              <a:gd name="connsiteY2" fmla="*/ 445056 h 445056"/>
              <a:gd name="connsiteX0" fmla="*/ 6835367 w 6838539"/>
              <a:gd name="connsiteY0" fmla="*/ 214978 h 568063"/>
              <a:gd name="connsiteX1" fmla="*/ 5486400 w 6838539"/>
              <a:gd name="connsiteY1" fmla="*/ 178764 h 568063"/>
              <a:gd name="connsiteX2" fmla="*/ 0 w 6838539"/>
              <a:gd name="connsiteY2" fmla="*/ 568063 h 568063"/>
              <a:gd name="connsiteX0" fmla="*/ 6835367 w 6839988"/>
              <a:gd name="connsiteY0" fmla="*/ 235489 h 588574"/>
              <a:gd name="connsiteX1" fmla="*/ 5486400 w 6839988"/>
              <a:gd name="connsiteY1" fmla="*/ 199275 h 588574"/>
              <a:gd name="connsiteX2" fmla="*/ 0 w 6839988"/>
              <a:gd name="connsiteY2" fmla="*/ 588574 h 588574"/>
              <a:gd name="connsiteX0" fmla="*/ 6835367 w 6839988"/>
              <a:gd name="connsiteY0" fmla="*/ 235489 h 588574"/>
              <a:gd name="connsiteX1" fmla="*/ 5486400 w 6839988"/>
              <a:gd name="connsiteY1" fmla="*/ 199275 h 588574"/>
              <a:gd name="connsiteX2" fmla="*/ 0 w 6839988"/>
              <a:gd name="connsiteY2" fmla="*/ 588574 h 588574"/>
              <a:gd name="connsiteX0" fmla="*/ 6835367 w 6839925"/>
              <a:gd name="connsiteY0" fmla="*/ 245873 h 598958"/>
              <a:gd name="connsiteX1" fmla="*/ 5477346 w 6839925"/>
              <a:gd name="connsiteY1" fmla="*/ 182498 h 598958"/>
              <a:gd name="connsiteX2" fmla="*/ 0 w 6839925"/>
              <a:gd name="connsiteY2" fmla="*/ 598958 h 598958"/>
              <a:gd name="connsiteX0" fmla="*/ 6835367 w 6839925"/>
              <a:gd name="connsiteY0" fmla="*/ 245873 h 598958"/>
              <a:gd name="connsiteX1" fmla="*/ 5477346 w 6839925"/>
              <a:gd name="connsiteY1" fmla="*/ 182498 h 598958"/>
              <a:gd name="connsiteX2" fmla="*/ 0 w 6839925"/>
              <a:gd name="connsiteY2" fmla="*/ 598958 h 5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9925" h="598958">
                <a:moveTo>
                  <a:pt x="6835367" y="245873"/>
                </a:moveTo>
                <a:cubicBezTo>
                  <a:pt x="6897986" y="-181903"/>
                  <a:pt x="6308756" y="51223"/>
                  <a:pt x="5477346" y="182498"/>
                </a:cubicBezTo>
                <a:cubicBezTo>
                  <a:pt x="4193263" y="322827"/>
                  <a:pt x="2766588" y="343197"/>
                  <a:pt x="0" y="598958"/>
                </a:cubicBezTo>
              </a:path>
            </a:pathLst>
          </a:custGeom>
          <a:ln w="1905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30AEBD-2F5C-4E99-BAAC-E406095AE647}"/>
              </a:ext>
            </a:extLst>
          </p:cNvPr>
          <p:cNvSpPr/>
          <p:nvPr/>
        </p:nvSpPr>
        <p:spPr>
          <a:xfrm>
            <a:off x="2697932" y="2912952"/>
            <a:ext cx="6254530" cy="249255"/>
          </a:xfrm>
          <a:custGeom>
            <a:avLst/>
            <a:gdLst>
              <a:gd name="connsiteX0" fmla="*/ 6283105 w 6545772"/>
              <a:gd name="connsiteY0" fmla="*/ 334979 h 334979"/>
              <a:gd name="connsiteX1" fmla="*/ 6092982 w 6545772"/>
              <a:gd name="connsiteY1" fmla="*/ 144856 h 334979"/>
              <a:gd name="connsiteX2" fmla="*/ 2091350 w 6545772"/>
              <a:gd name="connsiteY2" fmla="*/ 217284 h 334979"/>
              <a:gd name="connsiteX3" fmla="*/ 0 w 6545772"/>
              <a:gd name="connsiteY3" fmla="*/ 0 h 334979"/>
              <a:gd name="connsiteX0" fmla="*/ 6283105 w 6303339"/>
              <a:gd name="connsiteY0" fmla="*/ 334979 h 334979"/>
              <a:gd name="connsiteX1" fmla="*/ 3626007 w 6303339"/>
              <a:gd name="connsiteY1" fmla="*/ 140094 h 334979"/>
              <a:gd name="connsiteX2" fmla="*/ 2091350 w 6303339"/>
              <a:gd name="connsiteY2" fmla="*/ 217284 h 334979"/>
              <a:gd name="connsiteX3" fmla="*/ 0 w 6303339"/>
              <a:gd name="connsiteY3" fmla="*/ 0 h 334979"/>
              <a:gd name="connsiteX0" fmla="*/ 6254530 w 6274967"/>
              <a:gd name="connsiteY0" fmla="*/ 273067 h 273067"/>
              <a:gd name="connsiteX1" fmla="*/ 3626007 w 6274967"/>
              <a:gd name="connsiteY1" fmla="*/ 140094 h 273067"/>
              <a:gd name="connsiteX2" fmla="*/ 2091350 w 6274967"/>
              <a:gd name="connsiteY2" fmla="*/ 217284 h 273067"/>
              <a:gd name="connsiteX3" fmla="*/ 0 w 6274967"/>
              <a:gd name="connsiteY3" fmla="*/ 0 h 273067"/>
              <a:gd name="connsiteX0" fmla="*/ 6254530 w 6254530"/>
              <a:gd name="connsiteY0" fmla="*/ 273067 h 273067"/>
              <a:gd name="connsiteX1" fmla="*/ 3626007 w 6254530"/>
              <a:gd name="connsiteY1" fmla="*/ 140094 h 273067"/>
              <a:gd name="connsiteX2" fmla="*/ 2091350 w 6254530"/>
              <a:gd name="connsiteY2" fmla="*/ 217284 h 273067"/>
              <a:gd name="connsiteX3" fmla="*/ 0 w 6254530"/>
              <a:gd name="connsiteY3" fmla="*/ 0 h 273067"/>
              <a:gd name="connsiteX0" fmla="*/ 6254530 w 6254530"/>
              <a:gd name="connsiteY0" fmla="*/ 249255 h 249255"/>
              <a:gd name="connsiteX1" fmla="*/ 3626007 w 6254530"/>
              <a:gd name="connsiteY1" fmla="*/ 140094 h 249255"/>
              <a:gd name="connsiteX2" fmla="*/ 2091350 w 6254530"/>
              <a:gd name="connsiteY2" fmla="*/ 217284 h 249255"/>
              <a:gd name="connsiteX3" fmla="*/ 0 w 6254530"/>
              <a:gd name="connsiteY3" fmla="*/ 0 h 249255"/>
              <a:gd name="connsiteX0" fmla="*/ 6254530 w 6254530"/>
              <a:gd name="connsiteY0" fmla="*/ 249255 h 249255"/>
              <a:gd name="connsiteX1" fmla="*/ 3592669 w 6254530"/>
              <a:gd name="connsiteY1" fmla="*/ 182957 h 249255"/>
              <a:gd name="connsiteX2" fmla="*/ 2091350 w 6254530"/>
              <a:gd name="connsiteY2" fmla="*/ 217284 h 249255"/>
              <a:gd name="connsiteX3" fmla="*/ 0 w 6254530"/>
              <a:gd name="connsiteY3" fmla="*/ 0 h 249255"/>
              <a:gd name="connsiteX0" fmla="*/ 6254530 w 6254530"/>
              <a:gd name="connsiteY0" fmla="*/ 249255 h 249255"/>
              <a:gd name="connsiteX1" fmla="*/ 3592669 w 6254530"/>
              <a:gd name="connsiteY1" fmla="*/ 182957 h 249255"/>
              <a:gd name="connsiteX2" fmla="*/ 2081825 w 6254530"/>
              <a:gd name="connsiteY2" fmla="*/ 136322 h 249255"/>
              <a:gd name="connsiteX3" fmla="*/ 0 w 6254530"/>
              <a:gd name="connsiteY3" fmla="*/ 0 h 24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4530" h="249255">
                <a:moveTo>
                  <a:pt x="6254530" y="249255"/>
                </a:moveTo>
                <a:cubicBezTo>
                  <a:pt x="5942044" y="97326"/>
                  <a:pt x="4288120" y="201779"/>
                  <a:pt x="3592669" y="182957"/>
                </a:cubicBezTo>
                <a:cubicBezTo>
                  <a:pt x="2897218" y="164135"/>
                  <a:pt x="3097322" y="160465"/>
                  <a:pt x="2081825" y="136322"/>
                </a:cubicBezTo>
                <a:cubicBezTo>
                  <a:pt x="1066328" y="112179"/>
                  <a:pt x="537926" y="96570"/>
                  <a:pt x="0" y="0"/>
                </a:cubicBezTo>
              </a:path>
            </a:pathLst>
          </a:custGeom>
          <a:ln w="1905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6752CC-28D0-422A-BF01-35875C0E7B74}"/>
              </a:ext>
            </a:extLst>
          </p:cNvPr>
          <p:cNvSpPr/>
          <p:nvPr/>
        </p:nvSpPr>
        <p:spPr>
          <a:xfrm>
            <a:off x="4640580" y="3893820"/>
            <a:ext cx="4366260" cy="259080"/>
          </a:xfrm>
          <a:custGeom>
            <a:avLst/>
            <a:gdLst>
              <a:gd name="connsiteX0" fmla="*/ 4366260 w 4366260"/>
              <a:gd name="connsiteY0" fmla="*/ 0 h 259080"/>
              <a:gd name="connsiteX1" fmla="*/ 3947160 w 4366260"/>
              <a:gd name="connsiteY1" fmla="*/ 91440 h 259080"/>
              <a:gd name="connsiteX2" fmla="*/ 2042160 w 4366260"/>
              <a:gd name="connsiteY2" fmla="*/ 68580 h 259080"/>
              <a:gd name="connsiteX3" fmla="*/ 998220 w 4366260"/>
              <a:gd name="connsiteY3" fmla="*/ 144780 h 259080"/>
              <a:gd name="connsiteX4" fmla="*/ 0 w 4366260"/>
              <a:gd name="connsiteY4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6260" h="259080">
                <a:moveTo>
                  <a:pt x="4366260" y="0"/>
                </a:moveTo>
                <a:cubicBezTo>
                  <a:pt x="4350385" y="40005"/>
                  <a:pt x="4334510" y="80010"/>
                  <a:pt x="3947160" y="91440"/>
                </a:cubicBezTo>
                <a:cubicBezTo>
                  <a:pt x="3559810" y="102870"/>
                  <a:pt x="2533650" y="59690"/>
                  <a:pt x="2042160" y="68580"/>
                </a:cubicBezTo>
                <a:cubicBezTo>
                  <a:pt x="1550670" y="77470"/>
                  <a:pt x="1338580" y="113030"/>
                  <a:pt x="998220" y="144780"/>
                </a:cubicBezTo>
                <a:cubicBezTo>
                  <a:pt x="657860" y="176530"/>
                  <a:pt x="328930" y="217805"/>
                  <a:pt x="0" y="259080"/>
                </a:cubicBezTo>
              </a:path>
            </a:pathLst>
          </a:custGeom>
          <a:ln w="1905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F3D1CAAA-DD2D-4894-B140-26E10FD5C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61" y="5247498"/>
            <a:ext cx="288647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ถ้าไม่ได้กำหนด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ๆ ในคลาสเลย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ให้โดยอัตโนมัติ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ที่ไม่มี คำสั่งใด ๆ 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body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แม้เพียง 1 ตัว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Compiler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ข้อควรระวัง.. ถ้าสร้าง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ด้วยรายการ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ที่ว่างเปล่า อาจทำให้เกิด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385152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279930-D5EB-4DF2-B5F4-DC7ADD61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" y="2191199"/>
            <a:ext cx="8721759" cy="455643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75B9AF77-0D12-4042-AD45-4BAE47FF9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3" y="1911575"/>
            <a:ext cx="6296904" cy="321037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9A000A-36DF-485E-B4C3-6E7B2B447841}"/>
              </a:ext>
            </a:extLst>
          </p:cNvPr>
          <p:cNvSpPr/>
          <p:nvPr/>
        </p:nvSpPr>
        <p:spPr>
          <a:xfrm>
            <a:off x="1922836" y="3516761"/>
            <a:ext cx="3494983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B53813-9BE3-46AB-905F-05784AC06C2A}"/>
              </a:ext>
            </a:extLst>
          </p:cNvPr>
          <p:cNvSpPr/>
          <p:nvPr/>
        </p:nvSpPr>
        <p:spPr>
          <a:xfrm>
            <a:off x="9263786" y="3816621"/>
            <a:ext cx="2555136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3FE1CA-3C47-43DD-9DB7-F587BF23A090}"/>
              </a:ext>
            </a:extLst>
          </p:cNvPr>
          <p:cNvSpPr/>
          <p:nvPr/>
        </p:nvSpPr>
        <p:spPr>
          <a:xfrm>
            <a:off x="5417820" y="3673721"/>
            <a:ext cx="3833092" cy="263410"/>
          </a:xfrm>
          <a:custGeom>
            <a:avLst/>
            <a:gdLst>
              <a:gd name="connsiteX0" fmla="*/ 3863340 w 3866953"/>
              <a:gd name="connsiteY0" fmla="*/ 225310 h 225310"/>
              <a:gd name="connsiteX1" fmla="*/ 3627120 w 3866953"/>
              <a:gd name="connsiteY1" fmla="*/ 171970 h 225310"/>
              <a:gd name="connsiteX2" fmla="*/ 2331720 w 3866953"/>
              <a:gd name="connsiteY2" fmla="*/ 164350 h 225310"/>
              <a:gd name="connsiteX3" fmla="*/ 1577340 w 3866953"/>
              <a:gd name="connsiteY3" fmla="*/ 141490 h 225310"/>
              <a:gd name="connsiteX4" fmla="*/ 1028700 w 3866953"/>
              <a:gd name="connsiteY4" fmla="*/ 88150 h 225310"/>
              <a:gd name="connsiteX5" fmla="*/ 304800 w 3866953"/>
              <a:gd name="connsiteY5" fmla="*/ 4330 h 225310"/>
              <a:gd name="connsiteX6" fmla="*/ 0 w 3866953"/>
              <a:gd name="connsiteY6" fmla="*/ 19570 h 225310"/>
              <a:gd name="connsiteX0" fmla="*/ 3863340 w 3863553"/>
              <a:gd name="connsiteY0" fmla="*/ 225310 h 225310"/>
              <a:gd name="connsiteX1" fmla="*/ 3307080 w 3863553"/>
              <a:gd name="connsiteY1" fmla="*/ 171970 h 225310"/>
              <a:gd name="connsiteX2" fmla="*/ 2331720 w 3863553"/>
              <a:gd name="connsiteY2" fmla="*/ 164350 h 225310"/>
              <a:gd name="connsiteX3" fmla="*/ 1577340 w 3863553"/>
              <a:gd name="connsiteY3" fmla="*/ 141490 h 225310"/>
              <a:gd name="connsiteX4" fmla="*/ 1028700 w 3863553"/>
              <a:gd name="connsiteY4" fmla="*/ 88150 h 225310"/>
              <a:gd name="connsiteX5" fmla="*/ 304800 w 3863553"/>
              <a:gd name="connsiteY5" fmla="*/ 4330 h 225310"/>
              <a:gd name="connsiteX6" fmla="*/ 0 w 3863553"/>
              <a:gd name="connsiteY6" fmla="*/ 19570 h 225310"/>
              <a:gd name="connsiteX0" fmla="*/ 3566160 w 3567080"/>
              <a:gd name="connsiteY0" fmla="*/ 210070 h 210070"/>
              <a:gd name="connsiteX1" fmla="*/ 3307080 w 3567080"/>
              <a:gd name="connsiteY1" fmla="*/ 171970 h 210070"/>
              <a:gd name="connsiteX2" fmla="*/ 2331720 w 3567080"/>
              <a:gd name="connsiteY2" fmla="*/ 164350 h 210070"/>
              <a:gd name="connsiteX3" fmla="*/ 1577340 w 3567080"/>
              <a:gd name="connsiteY3" fmla="*/ 141490 h 210070"/>
              <a:gd name="connsiteX4" fmla="*/ 1028700 w 3567080"/>
              <a:gd name="connsiteY4" fmla="*/ 88150 h 210070"/>
              <a:gd name="connsiteX5" fmla="*/ 304800 w 3567080"/>
              <a:gd name="connsiteY5" fmla="*/ 4330 h 210070"/>
              <a:gd name="connsiteX6" fmla="*/ 0 w 3567080"/>
              <a:gd name="connsiteY6" fmla="*/ 19570 h 210070"/>
              <a:gd name="connsiteX0" fmla="*/ 3832860 w 3833092"/>
              <a:gd name="connsiteY0" fmla="*/ 263410 h 263410"/>
              <a:gd name="connsiteX1" fmla="*/ 3307080 w 3833092"/>
              <a:gd name="connsiteY1" fmla="*/ 171970 h 263410"/>
              <a:gd name="connsiteX2" fmla="*/ 2331720 w 3833092"/>
              <a:gd name="connsiteY2" fmla="*/ 164350 h 263410"/>
              <a:gd name="connsiteX3" fmla="*/ 1577340 w 3833092"/>
              <a:gd name="connsiteY3" fmla="*/ 141490 h 263410"/>
              <a:gd name="connsiteX4" fmla="*/ 1028700 w 3833092"/>
              <a:gd name="connsiteY4" fmla="*/ 88150 h 263410"/>
              <a:gd name="connsiteX5" fmla="*/ 304800 w 3833092"/>
              <a:gd name="connsiteY5" fmla="*/ 4330 h 263410"/>
              <a:gd name="connsiteX6" fmla="*/ 0 w 3833092"/>
              <a:gd name="connsiteY6" fmla="*/ 19570 h 2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33092" h="263410">
                <a:moveTo>
                  <a:pt x="3832860" y="263410"/>
                </a:moveTo>
                <a:cubicBezTo>
                  <a:pt x="3842385" y="241820"/>
                  <a:pt x="3557270" y="188480"/>
                  <a:pt x="3307080" y="171970"/>
                </a:cubicBezTo>
                <a:cubicBezTo>
                  <a:pt x="3056890" y="155460"/>
                  <a:pt x="2620010" y="169430"/>
                  <a:pt x="2331720" y="164350"/>
                </a:cubicBezTo>
                <a:cubicBezTo>
                  <a:pt x="2043430" y="159270"/>
                  <a:pt x="1794510" y="154190"/>
                  <a:pt x="1577340" y="141490"/>
                </a:cubicBezTo>
                <a:cubicBezTo>
                  <a:pt x="1360170" y="128790"/>
                  <a:pt x="1028700" y="88150"/>
                  <a:pt x="1028700" y="88150"/>
                </a:cubicBezTo>
                <a:cubicBezTo>
                  <a:pt x="816610" y="65290"/>
                  <a:pt x="476250" y="15760"/>
                  <a:pt x="304800" y="4330"/>
                </a:cubicBezTo>
                <a:cubicBezTo>
                  <a:pt x="133350" y="-7100"/>
                  <a:pt x="66675" y="6235"/>
                  <a:pt x="0" y="19570"/>
                </a:cubicBezTo>
              </a:path>
            </a:pathLst>
          </a:custGeom>
          <a:ln w="12700">
            <a:prstDash val="lg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80516A-7546-4E12-80E2-B425DA10DDB5}"/>
              </a:ext>
            </a:extLst>
          </p:cNvPr>
          <p:cNvSpPr/>
          <p:nvPr/>
        </p:nvSpPr>
        <p:spPr>
          <a:xfrm>
            <a:off x="9221828" y="3237138"/>
            <a:ext cx="1191990" cy="31687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24785-A05D-4076-A98E-A06D542375BE}"/>
              </a:ext>
            </a:extLst>
          </p:cNvPr>
          <p:cNvSpPr txBox="1"/>
          <p:nvPr/>
        </p:nvSpPr>
        <p:spPr>
          <a:xfrm>
            <a:off x="6526004" y="728258"/>
            <a:ext cx="547556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error CS7036: There is no argument given that corresponds to the required formal parameter 'nameplate' of 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MyCar.MyCar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(string)'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2CD9FC-2A4C-48F2-93ED-2C22249189FE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9263786" y="1928587"/>
            <a:ext cx="554037" cy="130855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9" ma:contentTypeDescription="Create a new document." ma:contentTypeScope="" ma:versionID="53065544a541fc9b775a2cc133bcaf9f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12423c7ad69c78866a7108fa5d8a06e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02BA6C-D1F6-41F5-99CB-A57FEDC915A3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f6931950-b3bd-48d0-869a-0ff6947ee6b8"/>
    <ds:schemaRef ds:uri="http://purl.org/dc/dcmitype/"/>
    <ds:schemaRef ds:uri="http://schemas.openxmlformats.org/package/2006/metadata/core-properties"/>
    <ds:schemaRef ds:uri="7cc98989-72c3-446c-ae77-edbe8b0d3d4f"/>
  </ds:schemaRefs>
</ds:datastoreItem>
</file>

<file path=customXml/itemProps2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53C1E6-39F7-4A06-B44F-F2DA0D54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7170</TotalTime>
  <Words>1131</Words>
  <Application>Microsoft Office PowerPoint</Application>
  <PresentationFormat>Widescreen</PresentationFormat>
  <Paragraphs>216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Wingdings</vt:lpstr>
      <vt:lpstr>Office Theme</vt:lpstr>
      <vt:lpstr>การเขียนโปรแกรม ด้วยภาษา C#</vt:lpstr>
      <vt:lpstr>ส่วนประกอบของ Class</vt:lpstr>
      <vt:lpstr>Constructors</vt:lpstr>
      <vt:lpstr>Instance constructors</vt:lpstr>
      <vt:lpstr>ตัวอย่างการใช้ Instance constructors</vt:lpstr>
      <vt:lpstr>Constructors with Parameters</vt:lpstr>
      <vt:lpstr>Constructors with Parameters</vt:lpstr>
      <vt:lpstr>Default Constructors</vt:lpstr>
      <vt:lpstr>Default Constructors</vt:lpstr>
      <vt:lpstr>Static Constructors</vt:lpstr>
      <vt:lpstr>Static Constructors</vt:lpstr>
      <vt:lpstr>Static Constructors</vt:lpstr>
      <vt:lpstr>Object Initializers</vt:lpstr>
      <vt:lpstr>ตัวอย่าง Object Initializers</vt:lpstr>
      <vt:lpstr>ส่วนประกอบของ Class</vt:lpstr>
      <vt:lpstr>Destructor</vt:lpstr>
      <vt:lpstr>Destructor</vt:lpstr>
      <vt:lpstr>ส่วนประกอบของ Class</vt:lpstr>
      <vt:lpstr>Indexers</vt:lpstr>
      <vt:lpstr>Indexers vs Properties</vt:lpstr>
      <vt:lpstr>Indexers vs Properties</vt:lpstr>
      <vt:lpstr>การประกาศ Indexer</vt:lpstr>
      <vt:lpstr>คีย์เวิร์ด ‘this’ </vt:lpstr>
      <vt:lpstr>คีย์เวิร์ด ‘this’ </vt:lpstr>
      <vt:lpstr>The Indexer ‘set’ Accessor</vt:lpstr>
      <vt:lpstr>The Indexer ‘set’ Accessor</vt:lpstr>
      <vt:lpstr>The Indexer ‘get’ Accessor</vt:lpstr>
      <vt:lpstr>The Indexer ‘get’ Accessor</vt:lpstr>
      <vt:lpstr>ตัวอย่าง Indexer</vt:lpstr>
      <vt:lpstr>Indexer Overloading</vt:lpstr>
      <vt:lpstr>ส่วนประกอบของ Class</vt:lpstr>
      <vt:lpstr>PowerPoint Presentation</vt:lpstr>
      <vt:lpstr>คำถาม?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36</cp:revision>
  <dcterms:created xsi:type="dcterms:W3CDTF">2022-02-02T01:11:04Z</dcterms:created>
  <dcterms:modified xsi:type="dcterms:W3CDTF">2022-03-29T12:49:07Z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