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C9CC16C-5A9F-CABB-1290-F4B234F2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B8677B6-FFCB-8B4B-019B-AF6AD52A5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FF10468-C49C-F66D-48B6-259A57F8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17B5F7E-04FB-D617-111E-8F5D23CF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47829DA-FC9A-389B-7512-98BA6A7E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29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40F6CFE-F068-3CFA-BE3E-342A1E95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C9C3522-2DAE-5329-F851-F7EBE234E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213387F-C4CC-BE51-BF49-0B254716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B34218B-8185-DB7C-403F-793A9E33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F63DBB0-4B23-7991-A13C-2C299274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171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E3D3FD1A-8352-EE99-84D5-4FBB9AB32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C25CB6A-A8CC-97D5-AF25-3F1A30D61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DF609F8-86BD-9BFB-9D3B-9F43EBB0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BD3ECDD-7FF1-4DD0-8B76-F44067D7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848BAEA-03C3-BD5F-00F0-5E765379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25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2F2FA9A-C3CD-A9D4-E295-8B96E22B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4C6A2E-B230-BB8E-2A10-38D9A1FD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657A4E9-82F5-A365-D05C-06C1054A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800F710-F120-B8BB-3B21-D052DD3E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6AB32E3-EA37-1822-6B55-563CE30D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322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BD339F-11D6-E495-2381-FEFAD4BD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FC58934-7C6D-87D6-DADC-5954C393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F26B896-87E2-7A13-BE31-85838588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A8FA2F4-623F-C909-1758-2B359642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BFB61C1-0BDC-AA89-3122-143D2074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828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6723A6-EBD2-40FE-5848-351F230B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4CDA154-5435-C8AB-343E-A20E58AA4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16EDCDD-543B-0FA3-1977-09B0E58A3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6F3D7BB-B3C6-482E-1FE0-5A60433A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849859B-52E8-B435-D780-ECAD9D30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660239A-2D76-D44C-D098-C9D61B6C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740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09ECCB-9D3A-BE26-8C5C-DF2D1029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8B3E88-EE55-0F73-D791-EC39E375D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DCCD73A-E119-97B1-99C4-7DF58B278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EC6129C6-911E-D314-4B51-BBF4A26A1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5C29115-DBA2-6B69-8BF5-C84A29C7B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24A7C254-7325-8EC3-9468-5F29049B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413FCCD-6AC0-5504-86CF-97DA3583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2A630625-3312-B41F-1AA5-D0AE169C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4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B7DE99-E644-7339-3CA2-DE2A9F46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A7EC977-775D-6F3D-CFDA-AB19180C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96584657-35AE-901B-5190-C974AC33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6645CDB-1B99-8D9C-55F2-5E7C397F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79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85DA339-2B90-0EE0-8410-384190D7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3E51D60-D51E-DAB7-C2BA-BD9B854F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AD4FDC1-52B3-3984-B23F-B6476FF5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543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C2B82D-9F88-FD4C-CD2F-073586E8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2E55749-6E26-6360-4195-AF2A2C43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7109F25-D6BB-9AF6-4648-9F6449D1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41426C4-0FE6-0710-AAAE-89E98D5D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C62746F-D13D-0B06-91C2-5A92486E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1F64841-DC9D-FA94-36ED-8DDD0C5A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874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5F3DFF-7AEB-AE21-A602-B06F76C3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879FBCB-FF96-BE9C-9608-7C13EC6EC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8EEDD08-63A3-56BE-2834-F95783CBF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EAAF8F4-2A0F-1E4D-061A-32E763A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B3EC292-57C0-9B7B-2781-A2CB403E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9C3102D-CB00-835A-EB32-CA6B15A8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6EE35DD-56E5-DBA0-5C62-1C56BA44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0F2BD8A-234A-48F1-FE56-EAC784EF7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B36C6E2-4890-BEDD-FFF4-E3E3251B0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DE471DD-DE23-006A-4EFE-25149C7C0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F1F775E-89F0-F99A-EAD7-3D7E51191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358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สี่เหลี่ยมผืนผ้า: มุมมน 16">
            <a:extLst>
              <a:ext uri="{FF2B5EF4-FFF2-40B4-BE49-F238E27FC236}">
                <a16:creationId xmlns:a16="http://schemas.microsoft.com/office/drawing/2014/main" id="{9B55D8E0-0224-D487-0769-A78BD0C9C2FC}"/>
              </a:ext>
            </a:extLst>
          </p:cNvPr>
          <p:cNvSpPr/>
          <p:nvPr/>
        </p:nvSpPr>
        <p:spPr>
          <a:xfrm>
            <a:off x="2228850" y="1419226"/>
            <a:ext cx="5610225" cy="3143250"/>
          </a:xfrm>
          <a:prstGeom prst="roundRect">
            <a:avLst>
              <a:gd name="adj" fmla="val 2381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793DBF05-BF78-91B9-7CF7-D15B6801F2E9}"/>
              </a:ext>
            </a:extLst>
          </p:cNvPr>
          <p:cNvSpPr/>
          <p:nvPr/>
        </p:nvSpPr>
        <p:spPr>
          <a:xfrm>
            <a:off x="6063899" y="1807082"/>
            <a:ext cx="1339755" cy="2238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08068CB0-1667-49F8-98B7-440EB32F1F0B}"/>
              </a:ext>
            </a:extLst>
          </p:cNvPr>
          <p:cNvSpPr/>
          <p:nvPr/>
        </p:nvSpPr>
        <p:spPr>
          <a:xfrm>
            <a:off x="2614030" y="1807082"/>
            <a:ext cx="1415116" cy="2238253"/>
          </a:xfrm>
          <a:prstGeom prst="roundRect">
            <a:avLst>
              <a:gd name="adj" fmla="val 327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ESP32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198359CE-7870-68B7-8504-3E19BD6F4394}"/>
              </a:ext>
            </a:extLst>
          </p:cNvPr>
          <p:cNvSpPr/>
          <p:nvPr/>
        </p:nvSpPr>
        <p:spPr>
          <a:xfrm>
            <a:off x="6589334" y="2009090"/>
            <a:ext cx="346103" cy="33398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C26D1D9D-79EC-31CA-8DBE-5C7229432E63}"/>
              </a:ext>
            </a:extLst>
          </p:cNvPr>
          <p:cNvSpPr txBox="1"/>
          <p:nvPr/>
        </p:nvSpPr>
        <p:spPr>
          <a:xfrm>
            <a:off x="6063899" y="4045335"/>
            <a:ext cx="1339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LEDs</a:t>
            </a:r>
            <a:endParaRPr lang="th-TH" sz="2000" dirty="0">
              <a:solidFill>
                <a:srgbClr val="C00000"/>
              </a:solidFill>
            </a:endParaRPr>
          </a:p>
        </p:txBody>
      </p:sp>
      <p:cxnSp>
        <p:nvCxnSpPr>
          <p:cNvPr id="10" name="ตัวเชื่อมต่อตรง 9">
            <a:extLst>
              <a:ext uri="{FF2B5EF4-FFF2-40B4-BE49-F238E27FC236}">
                <a16:creationId xmlns:a16="http://schemas.microsoft.com/office/drawing/2014/main" id="{30B1EB07-D89A-322D-6182-5A780033C044}"/>
              </a:ext>
            </a:extLst>
          </p:cNvPr>
          <p:cNvCxnSpPr>
            <a:cxnSpLocks/>
          </p:cNvCxnSpPr>
          <p:nvPr/>
        </p:nvCxnSpPr>
        <p:spPr>
          <a:xfrm>
            <a:off x="4029146" y="2127602"/>
            <a:ext cx="2034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7B8AA8EA-C76A-5A8F-FDB4-9C648865D240}"/>
              </a:ext>
            </a:extLst>
          </p:cNvPr>
          <p:cNvSpPr txBox="1"/>
          <p:nvPr/>
        </p:nvSpPr>
        <p:spPr>
          <a:xfrm>
            <a:off x="4016586" y="2121146"/>
            <a:ext cx="77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GPIO23</a:t>
            </a:r>
            <a:endParaRPr lang="th-TH" sz="1400" dirty="0">
              <a:solidFill>
                <a:srgbClr val="C00000"/>
              </a:solidFill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2EB6C106-BD86-926F-B2B4-43F7332F0543}"/>
              </a:ext>
            </a:extLst>
          </p:cNvPr>
          <p:cNvSpPr txBox="1"/>
          <p:nvPr/>
        </p:nvSpPr>
        <p:spPr>
          <a:xfrm>
            <a:off x="5465197" y="2121146"/>
            <a:ext cx="598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LED1</a:t>
            </a:r>
            <a:endParaRPr lang="th-TH" sz="1400" dirty="0">
              <a:solidFill>
                <a:srgbClr val="C00000"/>
              </a:solidFill>
            </a:endParaRPr>
          </a:p>
        </p:txBody>
      </p:sp>
      <p:sp>
        <p:nvSpPr>
          <p:cNvPr id="14" name="วงรี 13">
            <a:extLst>
              <a:ext uri="{FF2B5EF4-FFF2-40B4-BE49-F238E27FC236}">
                <a16:creationId xmlns:a16="http://schemas.microsoft.com/office/drawing/2014/main" id="{A6CB7621-222F-660D-44FF-7D58B17BD3CB}"/>
              </a:ext>
            </a:extLst>
          </p:cNvPr>
          <p:cNvSpPr/>
          <p:nvPr/>
        </p:nvSpPr>
        <p:spPr>
          <a:xfrm>
            <a:off x="3937039" y="2056899"/>
            <a:ext cx="146535" cy="1414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วงรี 14">
            <a:extLst>
              <a:ext uri="{FF2B5EF4-FFF2-40B4-BE49-F238E27FC236}">
                <a16:creationId xmlns:a16="http://schemas.microsoft.com/office/drawing/2014/main" id="{CC32C137-0DE8-A6FC-7A0E-34833A4504B8}"/>
              </a:ext>
            </a:extLst>
          </p:cNvPr>
          <p:cNvSpPr/>
          <p:nvPr/>
        </p:nvSpPr>
        <p:spPr>
          <a:xfrm>
            <a:off x="5990631" y="2056899"/>
            <a:ext cx="146535" cy="1414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C84CDD4F-F45B-DF35-0963-4E0C21284FE9}"/>
              </a:ext>
            </a:extLst>
          </p:cNvPr>
          <p:cNvSpPr txBox="1"/>
          <p:nvPr/>
        </p:nvSpPr>
        <p:spPr>
          <a:xfrm>
            <a:off x="6830072" y="2054702"/>
            <a:ext cx="598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LED1</a:t>
            </a:r>
            <a:endParaRPr lang="th-TH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5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กลุ่ม 73">
            <a:extLst>
              <a:ext uri="{FF2B5EF4-FFF2-40B4-BE49-F238E27FC236}">
                <a16:creationId xmlns:a16="http://schemas.microsoft.com/office/drawing/2014/main" id="{8400AF0D-0E00-0951-6AC7-2621F2192BA1}"/>
              </a:ext>
            </a:extLst>
          </p:cNvPr>
          <p:cNvGrpSpPr/>
          <p:nvPr/>
        </p:nvGrpSpPr>
        <p:grpSpPr>
          <a:xfrm>
            <a:off x="771525" y="790575"/>
            <a:ext cx="10344150" cy="5743575"/>
            <a:chOff x="771525" y="790575"/>
            <a:chExt cx="10344150" cy="5743575"/>
          </a:xfrm>
        </p:grpSpPr>
        <p:sp>
          <p:nvSpPr>
            <p:cNvPr id="73" name="สี่เหลี่ยมผืนผ้า: มุมมน 72">
              <a:extLst>
                <a:ext uri="{FF2B5EF4-FFF2-40B4-BE49-F238E27FC236}">
                  <a16:creationId xmlns:a16="http://schemas.microsoft.com/office/drawing/2014/main" id="{13BDB3CA-3CA7-BFE4-A73A-1332F289D19B}"/>
                </a:ext>
              </a:extLst>
            </p:cNvPr>
            <p:cNvSpPr/>
            <p:nvPr/>
          </p:nvSpPr>
          <p:spPr>
            <a:xfrm>
              <a:off x="771525" y="790575"/>
              <a:ext cx="10344150" cy="5743575"/>
            </a:xfrm>
            <a:prstGeom prst="roundRect">
              <a:avLst>
                <a:gd name="adj" fmla="val 34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3" name="รูปภาพ 22" descr="รูปภาพประกอบด้วย ข้อความ, ภาพหน้าจอ, แสดง, ซอฟต์แวร์&#10;&#10;คำอธิบายที่สร้างโดยอัตโนมัติ">
              <a:extLst>
                <a:ext uri="{FF2B5EF4-FFF2-40B4-BE49-F238E27FC236}">
                  <a16:creationId xmlns:a16="http://schemas.microsoft.com/office/drawing/2014/main" id="{4E6059C5-7DAF-162C-C445-E1C8E8CDE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538" y="1337933"/>
              <a:ext cx="5001323" cy="4715533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</p:pic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310135F4-EFAA-50F5-D9A0-E0218B59E33D}"/>
                </a:ext>
              </a:extLst>
            </p:cNvPr>
            <p:cNvSpPr/>
            <p:nvPr/>
          </p:nvSpPr>
          <p:spPr>
            <a:xfrm>
              <a:off x="5010150" y="2390775"/>
              <a:ext cx="866775" cy="21907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8" name="รูปภาพ 27" descr="รูปภาพประกอบด้วย ข้อความ, ภาพหน้าจอ, แสดง, ซอฟต์แวร์&#10;&#10;คำอธิบายที่สร้างโดยอัตโนมัติ">
              <a:extLst>
                <a:ext uri="{FF2B5EF4-FFF2-40B4-BE49-F238E27FC236}">
                  <a16:creationId xmlns:a16="http://schemas.microsoft.com/office/drawing/2014/main" id="{BF064703-A588-05DE-6462-82E4378D3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415" y="1095073"/>
              <a:ext cx="3896269" cy="4324954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</p:pic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7078AA08-A24B-AB81-10C6-107141DA74BD}"/>
                </a:ext>
              </a:extLst>
            </p:cNvPr>
            <p:cNvSpPr/>
            <p:nvPr/>
          </p:nvSpPr>
          <p:spPr>
            <a:xfrm>
              <a:off x="7457802" y="2390775"/>
              <a:ext cx="866775" cy="29527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สี่เหลี่ยมผืนผ้า: มุมมน 39">
              <a:extLst>
                <a:ext uri="{FF2B5EF4-FFF2-40B4-BE49-F238E27FC236}">
                  <a16:creationId xmlns:a16="http://schemas.microsoft.com/office/drawing/2014/main" id="{BDBB74EF-A589-855A-F32D-BF7D518ABF5E}"/>
                </a:ext>
              </a:extLst>
            </p:cNvPr>
            <p:cNvSpPr/>
            <p:nvPr/>
          </p:nvSpPr>
          <p:spPr>
            <a:xfrm>
              <a:off x="5875954" y="1584262"/>
              <a:ext cx="619125" cy="381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" name="สี่เหลี่ยมผืนผ้า: มุมมน 40">
              <a:extLst>
                <a:ext uri="{FF2B5EF4-FFF2-40B4-BE49-F238E27FC236}">
                  <a16:creationId xmlns:a16="http://schemas.microsoft.com/office/drawing/2014/main" id="{C167B84E-CE4A-C9BF-D8C4-EADF9DD518E7}"/>
                </a:ext>
              </a:extLst>
            </p:cNvPr>
            <p:cNvSpPr/>
            <p:nvPr/>
          </p:nvSpPr>
          <p:spPr>
            <a:xfrm>
              <a:off x="8699054" y="2157412"/>
              <a:ext cx="619125" cy="381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2" name="สี่เหลี่ยมผืนผ้า: มุมมน 41">
              <a:extLst>
                <a:ext uri="{FF2B5EF4-FFF2-40B4-BE49-F238E27FC236}">
                  <a16:creationId xmlns:a16="http://schemas.microsoft.com/office/drawing/2014/main" id="{2C3DC83D-6E54-AD45-4211-DF103C37B245}"/>
                </a:ext>
              </a:extLst>
            </p:cNvPr>
            <p:cNvSpPr/>
            <p:nvPr/>
          </p:nvSpPr>
          <p:spPr>
            <a:xfrm>
              <a:off x="9220199" y="4305301"/>
              <a:ext cx="619125" cy="381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3" name="สี่เหลี่ยมผืนผ้า: มุมมน 42">
              <a:extLst>
                <a:ext uri="{FF2B5EF4-FFF2-40B4-BE49-F238E27FC236}">
                  <a16:creationId xmlns:a16="http://schemas.microsoft.com/office/drawing/2014/main" id="{7DD58304-0451-9F9D-3B7E-53AE681B431C}"/>
                </a:ext>
              </a:extLst>
            </p:cNvPr>
            <p:cNvSpPr/>
            <p:nvPr/>
          </p:nvSpPr>
          <p:spPr>
            <a:xfrm>
              <a:off x="3062908" y="1584262"/>
              <a:ext cx="619125" cy="381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สี่เหลี่ยมผืนผ้า: มุมมน 43">
              <a:extLst>
                <a:ext uri="{FF2B5EF4-FFF2-40B4-BE49-F238E27FC236}">
                  <a16:creationId xmlns:a16="http://schemas.microsoft.com/office/drawing/2014/main" id="{155F2847-8F4C-AAA1-8006-33BECD5DF4FC}"/>
                </a:ext>
              </a:extLst>
            </p:cNvPr>
            <p:cNvSpPr/>
            <p:nvPr/>
          </p:nvSpPr>
          <p:spPr>
            <a:xfrm>
              <a:off x="2629210" y="3723614"/>
              <a:ext cx="619125" cy="381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5" name="สี่เหลี่ยมผืนผ้า: มุมมน 44">
              <a:extLst>
                <a:ext uri="{FF2B5EF4-FFF2-40B4-BE49-F238E27FC236}">
                  <a16:creationId xmlns:a16="http://schemas.microsoft.com/office/drawing/2014/main" id="{F389947A-D3EB-EB19-5C6D-19F27B9074D7}"/>
                </a:ext>
              </a:extLst>
            </p:cNvPr>
            <p:cNvSpPr/>
            <p:nvPr/>
          </p:nvSpPr>
          <p:spPr>
            <a:xfrm>
              <a:off x="4038248" y="4748212"/>
              <a:ext cx="619125" cy="381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>
                  <a:solidFill>
                    <a:srgbClr val="FF0000"/>
                  </a:solidFill>
                </a:rPr>
                <a:t>6</a:t>
              </a:r>
            </a:p>
          </p:txBody>
        </p:sp>
        <p:cxnSp>
          <p:nvCxnSpPr>
            <p:cNvPr id="47" name="ลูกศรเชื่อมต่อแบบตรง 46">
              <a:extLst>
                <a:ext uri="{FF2B5EF4-FFF2-40B4-BE49-F238E27FC236}">
                  <a16:creationId xmlns:a16="http://schemas.microsoft.com/office/drawing/2014/main" id="{5130F781-A7E4-55E1-EFB4-1FC4498A5451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8324577" y="2347912"/>
              <a:ext cx="374477" cy="1905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สี่เหลี่ยมผืนผ้า 48">
              <a:extLst>
                <a:ext uri="{FF2B5EF4-FFF2-40B4-BE49-F238E27FC236}">
                  <a16:creationId xmlns:a16="http://schemas.microsoft.com/office/drawing/2014/main" id="{37BB5ADB-7E60-0D90-2C91-D3D9F8CCFC1F}"/>
                </a:ext>
              </a:extLst>
            </p:cNvPr>
            <p:cNvSpPr/>
            <p:nvPr/>
          </p:nvSpPr>
          <p:spPr>
            <a:xfrm>
              <a:off x="8972549" y="5019674"/>
              <a:ext cx="866775" cy="21907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51" name="ลูกศรเชื่อมต่อแบบตรง 50">
              <a:extLst>
                <a:ext uri="{FF2B5EF4-FFF2-40B4-BE49-F238E27FC236}">
                  <a16:creationId xmlns:a16="http://schemas.microsoft.com/office/drawing/2014/main" id="{0E489540-D903-33AC-3DE3-D88E397ADF61}"/>
                </a:ext>
              </a:extLst>
            </p:cNvPr>
            <p:cNvCxnSpPr>
              <a:cxnSpLocks/>
              <a:stCxn id="42" idx="2"/>
              <a:endCxn id="49" idx="0"/>
            </p:cNvCxnSpPr>
            <p:nvPr/>
          </p:nvCxnSpPr>
          <p:spPr>
            <a:xfrm flipH="1">
              <a:off x="9405937" y="4686301"/>
              <a:ext cx="123825" cy="3333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ลูกศรเชื่อมต่อแบบตรง 54">
              <a:extLst>
                <a:ext uri="{FF2B5EF4-FFF2-40B4-BE49-F238E27FC236}">
                  <a16:creationId xmlns:a16="http://schemas.microsoft.com/office/drawing/2014/main" id="{CE542BB2-34A2-5990-EA6E-DD14754349F9}"/>
                </a:ext>
              </a:extLst>
            </p:cNvPr>
            <p:cNvCxnSpPr>
              <a:cxnSpLocks/>
              <a:stCxn id="43" idx="2"/>
              <a:endCxn id="57" idx="0"/>
            </p:cNvCxnSpPr>
            <p:nvPr/>
          </p:nvCxnSpPr>
          <p:spPr>
            <a:xfrm>
              <a:off x="3372471" y="1965262"/>
              <a:ext cx="18429" cy="6945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สี่เหลี่ยมผืนผ้า 56">
              <a:extLst>
                <a:ext uri="{FF2B5EF4-FFF2-40B4-BE49-F238E27FC236}">
                  <a16:creationId xmlns:a16="http://schemas.microsoft.com/office/drawing/2014/main" id="{BB21F1A2-C7FF-2240-DE99-871FAB926170}"/>
                </a:ext>
              </a:extLst>
            </p:cNvPr>
            <p:cNvSpPr/>
            <p:nvPr/>
          </p:nvSpPr>
          <p:spPr>
            <a:xfrm>
              <a:off x="1847850" y="2659857"/>
              <a:ext cx="3086100" cy="21669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8" name="สี่เหลี่ยมผืนผ้า 57">
              <a:extLst>
                <a:ext uri="{FF2B5EF4-FFF2-40B4-BE49-F238E27FC236}">
                  <a16:creationId xmlns:a16="http://schemas.microsoft.com/office/drawing/2014/main" id="{45ABD513-C53F-C09D-B4F3-E870A3A76ABC}"/>
                </a:ext>
              </a:extLst>
            </p:cNvPr>
            <p:cNvSpPr/>
            <p:nvPr/>
          </p:nvSpPr>
          <p:spPr>
            <a:xfrm>
              <a:off x="1847850" y="2898643"/>
              <a:ext cx="3086100" cy="21669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65" name="ลูกศรเชื่อมต่อแบบตรง 64">
              <a:extLst>
                <a:ext uri="{FF2B5EF4-FFF2-40B4-BE49-F238E27FC236}">
                  <a16:creationId xmlns:a16="http://schemas.microsoft.com/office/drawing/2014/main" id="{A207BA4A-53D1-AB76-CDEA-E3E064D8F208}"/>
                </a:ext>
              </a:extLst>
            </p:cNvPr>
            <p:cNvCxnSpPr>
              <a:cxnSpLocks/>
              <a:stCxn id="44" idx="0"/>
              <a:endCxn id="58" idx="2"/>
            </p:cNvCxnSpPr>
            <p:nvPr/>
          </p:nvCxnSpPr>
          <p:spPr>
            <a:xfrm flipV="1">
              <a:off x="2938773" y="3115337"/>
              <a:ext cx="452127" cy="6082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สี่เหลี่ยมผืนผ้า 68">
              <a:extLst>
                <a:ext uri="{FF2B5EF4-FFF2-40B4-BE49-F238E27FC236}">
                  <a16:creationId xmlns:a16="http://schemas.microsoft.com/office/drawing/2014/main" id="{B10AC27E-A537-FBD3-4A9A-585D52AACE21}"/>
                </a:ext>
              </a:extLst>
            </p:cNvPr>
            <p:cNvSpPr/>
            <p:nvPr/>
          </p:nvSpPr>
          <p:spPr>
            <a:xfrm>
              <a:off x="4057649" y="5657850"/>
              <a:ext cx="866775" cy="21907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70" name="ลูกศรเชื่อมต่อแบบตรง 69">
              <a:extLst>
                <a:ext uri="{FF2B5EF4-FFF2-40B4-BE49-F238E27FC236}">
                  <a16:creationId xmlns:a16="http://schemas.microsoft.com/office/drawing/2014/main" id="{B001A9C2-E8F7-DFCD-C8AF-1E0C697792B2}"/>
                </a:ext>
              </a:extLst>
            </p:cNvPr>
            <p:cNvCxnSpPr>
              <a:cxnSpLocks/>
              <a:stCxn id="45" idx="2"/>
              <a:endCxn id="69" idx="0"/>
            </p:cNvCxnSpPr>
            <p:nvPr/>
          </p:nvCxnSpPr>
          <p:spPr>
            <a:xfrm>
              <a:off x="4347811" y="5129212"/>
              <a:ext cx="143226" cy="5286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ลูกศรเชื่อมต่อแบบตรง 74">
              <a:extLst>
                <a:ext uri="{FF2B5EF4-FFF2-40B4-BE49-F238E27FC236}">
                  <a16:creationId xmlns:a16="http://schemas.microsoft.com/office/drawing/2014/main" id="{FC2317DF-B1F9-EA6B-116F-60B7BF966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3537" y="1965262"/>
              <a:ext cx="698676" cy="3826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ลูกศร: ขวา 77">
            <a:extLst>
              <a:ext uri="{FF2B5EF4-FFF2-40B4-BE49-F238E27FC236}">
                <a16:creationId xmlns:a16="http://schemas.microsoft.com/office/drawing/2014/main" id="{F6F23E45-6577-C1E3-0BF5-87DB57A01C88}"/>
              </a:ext>
            </a:extLst>
          </p:cNvPr>
          <p:cNvSpPr/>
          <p:nvPr/>
        </p:nvSpPr>
        <p:spPr>
          <a:xfrm>
            <a:off x="6096000" y="2303400"/>
            <a:ext cx="799480" cy="38265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575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, ภาพหน้าจอ, แสดง, ซอฟต์แวร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9747264-1D26-9AB3-0AA8-EA77235CF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75" y="1376076"/>
            <a:ext cx="501084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อิเล็กทรอนิกส์, ภาพหน้าจอ, แสด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0EEE437-213F-7DC9-9D8E-1F3A227A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65" y="1071233"/>
            <a:ext cx="4982270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7468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11</Words>
  <Application>Microsoft Office PowerPoint</Application>
  <PresentationFormat>แบบจอกว้าง</PresentationFormat>
  <Paragraphs>11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3</cp:revision>
  <dcterms:created xsi:type="dcterms:W3CDTF">2023-08-21T19:27:20Z</dcterms:created>
  <dcterms:modified xsi:type="dcterms:W3CDTF">2023-08-22T01:02:01Z</dcterms:modified>
</cp:coreProperties>
</file>