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420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9" r:id="rId18"/>
    <p:sldId id="440" r:id="rId19"/>
    <p:sldId id="441" r:id="rId20"/>
    <p:sldId id="454" r:id="rId21"/>
    <p:sldId id="45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0093"/>
    <a:srgbClr val="00FF00"/>
    <a:srgbClr val="FFCC00"/>
    <a:srgbClr val="CC3300"/>
    <a:srgbClr val="6600CC"/>
    <a:srgbClr val="33333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74CBAB-A7CC-4ABB-B357-28C27D02C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88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A3FE03-8F40-42ED-A27A-3BD66651D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4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3FD08-7D85-48B4-8121-7C0C5243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AFF1-BA68-42C4-804A-E29B5D05A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AD51-EDB4-40A8-B823-8D035B00B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FD08-7D85-48B4-8121-7C0C52431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7A5B-7B3D-49E6-A46B-668169EE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4DD4-28B8-43CD-954E-BEEA408FE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C75-45DE-4A25-A1C1-9D9A81E2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8869-B845-4F91-8462-12A97DE80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C7B-080A-41A1-9E6D-89BED4C1E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942-1C89-4C24-9457-D302222C8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003C-3159-44DC-B733-0D2886C97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2EEF-236D-441E-852A-5052C9F2C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AFF1-BA68-42C4-804A-E29B5D05A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D51-EDB4-40A8-B823-8D035B00B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67A5B-7B3D-49E6-A46B-668169EEA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D4DD4-28B8-43CD-954E-BEEA408FE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39C75-45DE-4A25-A1C1-9D9A81E23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B8869-B845-4F91-8462-12A97DE80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7C7B-080A-41A1-9E6D-89BED4C1E6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A942-1C89-4C24-9457-D302222C8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2EEF-236D-441E-852A-5052C9F2C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AE0718-600E-412D-BFF0-98B93DCD7A4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vu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6248400"/>
            <a:ext cx="914400" cy="465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0718-600E-412D-BFF0-98B93DCD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tswatch.com/" TargetMode="External"/><Relationship Id="rId2" Type="http://schemas.openxmlformats.org/officeDocument/2006/relationships/hyperlink" Target="http://www.wrapbootstrap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esscss.org/" TargetMode="External"/><Relationship Id="rId4" Type="http://schemas.openxmlformats.org/officeDocument/2006/relationships/hyperlink" Target="http://www.stra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solidFill>
                  <a:srgbClr val="009900"/>
                </a:solidFill>
              </a:rPr>
              <a:t>CS428 Web Engineering</a:t>
            </a:r>
            <a:r>
              <a:rPr lang="en-US" sz="4200" dirty="0">
                <a:solidFill>
                  <a:schemeClr val="tx1"/>
                </a:solidFill>
              </a:rPr>
              <a:t/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3200" b="1" kern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Lecture 06</a:t>
            </a:r>
            <a:r>
              <a:rPr lang="en-US" sz="14200" b="1" dirty="0" smtClean="0">
                <a:solidFill>
                  <a:schemeClr val="tx1"/>
                </a:solidFill>
              </a:rPr>
              <a:t/>
            </a:r>
            <a:br>
              <a:rPr lang="en-US" sz="14200" b="1" dirty="0" smtClean="0">
                <a:solidFill>
                  <a:schemeClr val="tx1"/>
                </a:solidFill>
              </a:rPr>
            </a:br>
            <a: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  <a:t>Responsive </a:t>
            </a:r>
            <a: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  <a:t>Design</a:t>
            </a:r>
            <a:b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4200" dirty="0" smtClean="0">
                <a:latin typeface="Calibri" pitchFamily="34" charset="0"/>
              </a:rPr>
              <a:t>and</a:t>
            </a:r>
            <a:br>
              <a:rPr lang="en-US" sz="4200" dirty="0" smtClean="0">
                <a:latin typeface="Calibri" pitchFamily="34" charset="0"/>
              </a:rPr>
            </a:br>
            <a:r>
              <a:rPr lang="en-US" sz="4200" dirty="0" smtClean="0">
                <a:latin typeface="Calibri" pitchFamily="34" charset="0"/>
              </a:rPr>
              <a:t>Introduction to Bootstrap</a:t>
            </a:r>
            <a:endParaRPr lang="en-US" sz="4200" kern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E52-AFB4-4E55-91D7-B40C59B9CAC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www.wrapbootstrap.com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www.bootswatch.com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www.stratbootstrap.com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www.lesscss.org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8761754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8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Introduction to Computing – CS101  Power Point Slides Lecture  15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11</Words>
  <Application>Microsoft Office PowerPoint</Application>
  <PresentationFormat>On-screen Show (4:3)</PresentationFormat>
  <Paragraphs>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Introduction to Computing – CS101  Power Point Slides Lecture  15</vt:lpstr>
      <vt:lpstr>Office Theme</vt:lpstr>
      <vt:lpstr>CS428 Web Engineering Lecture 06 Responsive Design and Introduction to Bootstrap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Some Resources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Introduction to Computing Lecture 15 More on Interactive Forms  (Web Development Lecture 5)</dc:title>
  <dc:creator>Yasir</dc:creator>
  <cp:lastModifiedBy>Nosheen Asif</cp:lastModifiedBy>
  <cp:revision>160</cp:revision>
  <dcterms:created xsi:type="dcterms:W3CDTF">2014-05-09T14:15:30Z</dcterms:created>
  <dcterms:modified xsi:type="dcterms:W3CDTF">2016-02-18T08:00:49Z</dcterms:modified>
</cp:coreProperties>
</file>