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7FBB-8EC0-4416-9E06-36CE2413211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A8B5-1513-43B1-8997-6FDFAD5A97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in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</a:t>
            </a:r>
            <a:r>
              <a:rPr lang="en-US" dirty="0"/>
              <a:t>covered the basic theory behind the MVC pattern and have produced a very basic MVC application, but we still have a long way to go before we get into any nitty-gritty functionality.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write a web application in PHP whose architecture is based on the MVC pattern. Let’s start with a bare bones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Model { </a:t>
            </a:r>
          </a:p>
          <a:p>
            <a:r>
              <a:rPr lang="en-US" dirty="0" smtClean="0"/>
              <a:t>public $string; </a:t>
            </a:r>
          </a:p>
          <a:p>
            <a:r>
              <a:rPr lang="en-US" dirty="0" smtClean="0"/>
              <a:t>public function __construct()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$this-&gt;string = “MVC + PHP = Awesome, click here!”;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View </a:t>
            </a:r>
          </a:p>
          <a:p>
            <a:r>
              <a:rPr lang="en-US" dirty="0" smtClean="0"/>
              <a:t>{ </a:t>
            </a:r>
          </a:p>
          <a:p>
            <a:pPr lvl="1"/>
            <a:r>
              <a:rPr lang="en-US" dirty="0" smtClean="0"/>
              <a:t>private </a:t>
            </a:r>
            <a:r>
              <a:rPr lang="en-US" dirty="0" smtClean="0"/>
              <a:t>$ </a:t>
            </a:r>
            <a:r>
              <a:rPr lang="en-US" dirty="0" err="1" smtClean="0"/>
              <a:t>classOwnVar</a:t>
            </a:r>
            <a:r>
              <a:rPr lang="en-US" dirty="0" smtClean="0"/>
              <a:t>; </a:t>
            </a:r>
            <a:endParaRPr lang="en-US" dirty="0" smtClean="0"/>
          </a:p>
          <a:p>
            <a:pPr lvl="1"/>
            <a:r>
              <a:rPr lang="en-US" dirty="0" smtClean="0"/>
              <a:t>public function __construct($</a:t>
            </a:r>
            <a:r>
              <a:rPr lang="en-US" dirty="0" err="1" smtClean="0"/>
              <a:t>modelObject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{ </a:t>
            </a:r>
          </a:p>
          <a:p>
            <a:pPr lvl="1"/>
            <a:r>
              <a:rPr lang="en-US" dirty="0" smtClean="0"/>
              <a:t>$this-&gt; </a:t>
            </a:r>
            <a:r>
              <a:rPr lang="en-US" dirty="0" err="1" smtClean="0"/>
              <a:t>classOwnVar</a:t>
            </a:r>
            <a:r>
              <a:rPr lang="en-US" dirty="0" smtClean="0"/>
              <a:t> </a:t>
            </a:r>
            <a:r>
              <a:rPr lang="en-US" dirty="0" smtClean="0"/>
              <a:t>= $</a:t>
            </a:r>
            <a:r>
              <a:rPr lang="en-US" dirty="0" err="1" smtClean="0"/>
              <a:t>modelObject</a:t>
            </a:r>
            <a:r>
              <a:rPr lang="en-US" dirty="0" smtClean="0"/>
              <a:t>; </a:t>
            </a:r>
            <a:endParaRPr lang="en-US" dirty="0" smtClean="0"/>
          </a:p>
          <a:p>
            <a:pPr lvl="1"/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public function output() </a:t>
            </a:r>
          </a:p>
          <a:p>
            <a:pPr lvl="1"/>
            <a:r>
              <a:rPr lang="en-US" dirty="0" smtClean="0"/>
              <a:t>{ </a:t>
            </a:r>
          </a:p>
          <a:p>
            <a:pPr lvl="1"/>
            <a:r>
              <a:rPr lang="en-US" dirty="0" smtClean="0"/>
              <a:t>return </a:t>
            </a:r>
            <a:r>
              <a:rPr lang="en-US" dirty="0" smtClean="0"/>
              <a:t>“&lt;</a:t>
            </a:r>
            <a:r>
              <a:rPr lang="en-US" dirty="0" smtClean="0"/>
              <a:t>p</a:t>
            </a:r>
            <a:r>
              <a:rPr lang="en-US" dirty="0" smtClean="0"/>
              <a:t>&gt;”.$</a:t>
            </a:r>
            <a:r>
              <a:rPr lang="en-US" dirty="0" smtClean="0"/>
              <a:t>this-&gt; </a:t>
            </a:r>
            <a:r>
              <a:rPr lang="en-US" dirty="0" err="1" smtClean="0"/>
              <a:t>classOwnVar</a:t>
            </a:r>
            <a:r>
              <a:rPr lang="en-US" dirty="0" smtClean="0"/>
              <a:t> -&gt;</a:t>
            </a:r>
            <a:r>
              <a:rPr lang="en-US" dirty="0" smtClean="0"/>
              <a:t>string . "&lt;/p&gt;"; 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modelObject</a:t>
            </a:r>
            <a:r>
              <a:rPr lang="en-US" dirty="0" smtClean="0"/>
              <a:t> = new Model(); </a:t>
            </a:r>
          </a:p>
          <a:p>
            <a:r>
              <a:rPr lang="en-US" dirty="0" smtClean="0"/>
              <a:t>$view = new View($</a:t>
            </a:r>
            <a:r>
              <a:rPr lang="en-US" dirty="0" err="1" smtClean="0"/>
              <a:t>modelObject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echo $view-&gt;output();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expand the example to show how we would add functionality to the controller, thereby adding interactivity to the application: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Model { </a:t>
            </a:r>
          </a:p>
          <a:p>
            <a:r>
              <a:rPr lang="en-US" dirty="0" smtClean="0"/>
              <a:t>public $string; </a:t>
            </a:r>
          </a:p>
          <a:p>
            <a:r>
              <a:rPr lang="en-US" dirty="0" smtClean="0"/>
              <a:t>public function __construct()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$this-&gt;string = “MVC + PHP = Awesome, click here!”;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 View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private $</a:t>
            </a:r>
            <a:r>
              <a:rPr lang="en-US" dirty="0" err="1" smtClean="0"/>
              <a:t>varforc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private $</a:t>
            </a:r>
            <a:r>
              <a:rPr lang="en-US" dirty="0" err="1" smtClean="0"/>
              <a:t>varform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function __construct($</a:t>
            </a:r>
            <a:r>
              <a:rPr lang="en-US" dirty="0" err="1" smtClean="0"/>
              <a:t>controllerObject,$modelObject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$this-&gt; </a:t>
            </a:r>
            <a:r>
              <a:rPr lang="en-US" dirty="0" err="1" smtClean="0"/>
              <a:t>varforc</a:t>
            </a:r>
            <a:r>
              <a:rPr lang="en-US" dirty="0" smtClean="0"/>
              <a:t> = </a:t>
            </a:r>
            <a:r>
              <a:rPr lang="en-US" dirty="0" smtClean="0"/>
              <a:t>$ </a:t>
            </a:r>
            <a:r>
              <a:rPr lang="en-US" dirty="0" err="1" smtClean="0"/>
              <a:t>controllerObject</a:t>
            </a:r>
            <a:r>
              <a:rPr lang="en-US" dirty="0" smtClean="0"/>
              <a:t>; </a:t>
            </a:r>
            <a:endParaRPr lang="en-US" dirty="0" smtClean="0"/>
          </a:p>
          <a:p>
            <a:r>
              <a:rPr lang="en-US" dirty="0" smtClean="0"/>
              <a:t>$this-&gt; </a:t>
            </a:r>
            <a:r>
              <a:rPr lang="en-US" dirty="0" err="1" smtClean="0"/>
              <a:t>varform</a:t>
            </a:r>
            <a:r>
              <a:rPr lang="en-US" dirty="0" smtClean="0"/>
              <a:t> = </a:t>
            </a:r>
            <a:r>
              <a:rPr lang="en-US" dirty="0" smtClean="0"/>
              <a:t>$ </a:t>
            </a:r>
            <a:r>
              <a:rPr lang="en-US" dirty="0" err="1" smtClean="0"/>
              <a:t>modelObject</a:t>
            </a:r>
            <a:r>
              <a:rPr lang="en-US" dirty="0" smtClean="0"/>
              <a:t>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public function output()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return '&lt;p&gt;&lt;a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mvc.php?action</a:t>
            </a:r>
            <a:r>
              <a:rPr lang="en-US" dirty="0" smtClean="0"/>
              <a:t>=clicked"' . $this-&gt; </a:t>
            </a:r>
            <a:r>
              <a:rPr lang="en-US" dirty="0" err="1" smtClean="0"/>
              <a:t>varform</a:t>
            </a:r>
            <a:r>
              <a:rPr lang="en-US" dirty="0" smtClean="0"/>
              <a:t> -&gt;string . "&lt;/a&gt;&lt;/p&gt;";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class Controller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private $</a:t>
            </a:r>
            <a:r>
              <a:rPr lang="en-US" dirty="0" err="1" smtClean="0"/>
              <a:t>variableForModel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public function __construct($model)</a:t>
            </a:r>
          </a:p>
          <a:p>
            <a:r>
              <a:rPr lang="en-US" dirty="0" smtClean="0"/>
              <a:t>{ $this-&gt; </a:t>
            </a:r>
            <a:r>
              <a:rPr lang="en-US" dirty="0" err="1" smtClean="0"/>
              <a:t>variableForModel</a:t>
            </a:r>
            <a:r>
              <a:rPr lang="en-US" dirty="0" smtClean="0"/>
              <a:t> = $model;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public function clicked() </a:t>
            </a:r>
          </a:p>
          <a:p>
            <a:r>
              <a:rPr lang="en-US" dirty="0" smtClean="0"/>
              <a:t>{ $this-&gt; </a:t>
            </a:r>
            <a:r>
              <a:rPr lang="en-US" dirty="0" err="1" smtClean="0"/>
              <a:t>variableForModel</a:t>
            </a:r>
            <a:r>
              <a:rPr lang="en-US" dirty="0" smtClean="0"/>
              <a:t> -&gt;string = “Updated Data, thanks to MVC and PHP!”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enhanced the application with some basic functionality. Setting up the relationship between our </a:t>
            </a:r>
            <a:r>
              <a:rPr lang="en-US" dirty="0" smtClean="0"/>
              <a:t>components </a:t>
            </a:r>
            <a:r>
              <a:rPr lang="en-US" dirty="0"/>
              <a:t>now looks like this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modelObject</a:t>
            </a:r>
            <a:r>
              <a:rPr lang="en-US" dirty="0" smtClean="0"/>
              <a:t> = new Model();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controllerObject</a:t>
            </a:r>
            <a:r>
              <a:rPr lang="en-US" dirty="0" smtClean="0"/>
              <a:t> = new Controller($ </a:t>
            </a:r>
            <a:r>
              <a:rPr lang="en-US" dirty="0" err="1" smtClean="0"/>
              <a:t>modelObject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$view = new View($ </a:t>
            </a:r>
            <a:r>
              <a:rPr lang="en-US" dirty="0" err="1" smtClean="0"/>
              <a:t>controllerObject</a:t>
            </a:r>
            <a:r>
              <a:rPr lang="en-US" dirty="0" smtClean="0"/>
              <a:t>, $ </a:t>
            </a:r>
            <a:r>
              <a:rPr lang="en-US" dirty="0" err="1" smtClean="0"/>
              <a:t>modelObject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($_GET['action']) &amp;&amp; !empty($_GET['action'])) </a:t>
            </a:r>
          </a:p>
          <a:p>
            <a:r>
              <a:rPr lang="en-US" dirty="0" smtClean="0"/>
              <a:t>{ $ </a:t>
            </a:r>
            <a:r>
              <a:rPr lang="en-US" dirty="0" err="1" smtClean="0"/>
              <a:t>controllerObject</a:t>
            </a:r>
            <a:r>
              <a:rPr lang="en-US" dirty="0" smtClean="0"/>
              <a:t> </a:t>
            </a:r>
            <a:r>
              <a:rPr lang="en-US" smtClean="0"/>
              <a:t>-&gt;clicked(); </a:t>
            </a:r>
            <a:r>
              <a:rPr lang="en-US" dirty="0" smtClean="0"/>
              <a:t>} </a:t>
            </a:r>
          </a:p>
          <a:p>
            <a:endParaRPr lang="en-US" dirty="0"/>
          </a:p>
          <a:p>
            <a:r>
              <a:rPr lang="en-US" dirty="0" smtClean="0"/>
              <a:t>echo $view-&gt;output();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413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MVC in PHP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in PHP</dc:title>
  <dc:creator>Nosheen Asif</dc:creator>
  <cp:lastModifiedBy>Nosheen Asif</cp:lastModifiedBy>
  <cp:revision>16</cp:revision>
  <dcterms:created xsi:type="dcterms:W3CDTF">2015-12-01T05:28:08Z</dcterms:created>
  <dcterms:modified xsi:type="dcterms:W3CDTF">2017-03-25T06:20:47Z</dcterms:modified>
</cp:coreProperties>
</file>