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8" r:id="rId10"/>
    <p:sldId id="258" r:id="rId11"/>
    <p:sldId id="259" r:id="rId12"/>
    <p:sldId id="260" r:id="rId13"/>
    <p:sldId id="261" r:id="rId14"/>
    <p:sldId id="262" r:id="rId15"/>
    <p:sldId id="263" r:id="rId16"/>
    <p:sldId id="264" r:id="rId17"/>
    <p:sldId id="265"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346314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344845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44160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172921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110546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122819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137607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349774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202204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182950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CFFA8-9B6A-41D9-8D2D-E0324C5614DD}"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347143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CFFA8-9B6A-41D9-8D2D-E0324C5614DD}" type="datetimeFigureOut">
              <a:rPr lang="en-US" smtClean="0"/>
              <a:pPr/>
              <a:t>12/10/2015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046EF-29EF-4DDA-8046-A70C7AD69D23}" type="slidenum">
              <a:rPr lang="en-US" smtClean="0"/>
              <a:pPr/>
              <a:t>‹#›</a:t>
            </a:fld>
            <a:endParaRPr lang="en-US"/>
          </a:p>
        </p:txBody>
      </p:sp>
    </p:spTree>
    <p:extLst>
      <p:ext uri="{BB962C8B-B14F-4D97-AF65-F5344CB8AC3E}">
        <p14:creationId xmlns:p14="http://schemas.microsoft.com/office/powerpoint/2010/main" xmlns="" val="201109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Migration and Seeding in </a:t>
            </a:r>
            <a:r>
              <a:rPr lang="en-US" dirty="0" err="1" smtClean="0"/>
              <a:t>Laravel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3898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way, create more tables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828800"/>
            <a:ext cx="7826783"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9102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fields into table </a:t>
            </a:r>
            <a:endParaRPr lang="en-US" dirty="0"/>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271029"/>
            <a:ext cx="8153400" cy="5586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7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636" y="1126724"/>
            <a:ext cx="8927243" cy="55026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8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350" y="616527"/>
            <a:ext cx="9169568"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0369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25" y="720436"/>
            <a:ext cx="9060666" cy="526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908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2590800"/>
            <a:ext cx="74295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790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82" y="304800"/>
            <a:ext cx="9132434" cy="663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705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82" y="1260704"/>
            <a:ext cx="9123218" cy="4378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027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808956"/>
            <a:ext cx="7563203" cy="3770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1221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3124200"/>
            <a:ext cx="9035997" cy="292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9770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a:t>
            </a:r>
            <a:endParaRPr lang="en-US" dirty="0"/>
          </a:p>
        </p:txBody>
      </p:sp>
      <p:sp>
        <p:nvSpPr>
          <p:cNvPr id="3" name="Content Placeholder 2"/>
          <p:cNvSpPr>
            <a:spLocks noGrp="1"/>
          </p:cNvSpPr>
          <p:nvPr>
            <p:ph idx="1"/>
          </p:nvPr>
        </p:nvSpPr>
        <p:spPr/>
        <p:txBody>
          <a:bodyPr/>
          <a:lstStyle/>
          <a:p>
            <a:r>
              <a:rPr lang="en-US" dirty="0"/>
              <a:t>Migrations are a type of version control for your database. They allow a team to modify the database schema and stay up to date on the current schema state. Migrations are typically paired with the </a:t>
            </a:r>
            <a:r>
              <a:rPr lang="en-US" u="sng" dirty="0"/>
              <a:t>Schema Builder</a:t>
            </a:r>
            <a:r>
              <a:rPr lang="en-US" dirty="0"/>
              <a:t> to easily manage your application's schema.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important step towards writing </a:t>
            </a:r>
            <a:r>
              <a:rPr lang="en-US" dirty="0" smtClean="0"/>
              <a:t>code </a:t>
            </a:r>
            <a:r>
              <a:rPr lang="en-US" dirty="0"/>
              <a:t>is being able to test the application with real data. Unit tests are all well and good, but you need to also put your code through full integration tests to ensure everything works correctly as a whole.</a:t>
            </a:r>
          </a:p>
          <a:p>
            <a:r>
              <a:rPr lang="en-US" dirty="0"/>
              <a:t>Having test data available is also really important for building out the front-end as well as doing Quality Assurance testing within the browser.</a:t>
            </a:r>
          </a:p>
          <a:p>
            <a:r>
              <a:rPr lang="en-US" dirty="0" smtClean="0"/>
              <a:t>In </a:t>
            </a:r>
            <a:r>
              <a:rPr lang="en-US" dirty="0" err="1" smtClean="0"/>
              <a:t>laravel</a:t>
            </a:r>
            <a:r>
              <a:rPr lang="en-US" dirty="0" smtClean="0"/>
              <a:t> use database </a:t>
            </a:r>
            <a:r>
              <a:rPr lang="en-US" dirty="0"/>
              <a:t>seeder. It can be tempting to just grab a copy of your production database and use that as test data, but it’s not worth the risk of accidentally doing something </a:t>
            </a:r>
            <a:r>
              <a:rPr lang="en-US" dirty="0" smtClean="0"/>
              <a:t>wrong.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create a migration, you may use the </a:t>
            </a:r>
            <a:r>
              <a:rPr lang="en-US" dirty="0" err="1" smtClean="0"/>
              <a:t>make</a:t>
            </a:r>
            <a:r>
              <a:rPr lang="en-US" dirty="0" err="1"/>
              <a:t>:</a:t>
            </a:r>
            <a:r>
              <a:rPr lang="en-US" dirty="0" err="1" smtClean="0"/>
              <a:t>migration</a:t>
            </a:r>
            <a:r>
              <a:rPr lang="en-US" dirty="0"/>
              <a:t> command on the Artisan CLI</a:t>
            </a:r>
            <a:r>
              <a:rPr lang="en-US" dirty="0" smtClean="0"/>
              <a:t>:</a:t>
            </a:r>
          </a:p>
          <a:p>
            <a:r>
              <a:rPr lang="en-US" dirty="0" err="1" smtClean="0"/>
              <a:t>php</a:t>
            </a:r>
            <a:r>
              <a:rPr lang="en-US" dirty="0" smtClean="0"/>
              <a:t> artisan </a:t>
            </a:r>
            <a:r>
              <a:rPr lang="en-US" dirty="0" err="1" smtClean="0"/>
              <a:t>make</a:t>
            </a:r>
            <a:r>
              <a:rPr lang="en-US" dirty="0" err="1"/>
              <a:t>:</a:t>
            </a:r>
            <a:r>
              <a:rPr lang="en-US" dirty="0" err="1" smtClean="0"/>
              <a:t>migration</a:t>
            </a:r>
            <a:r>
              <a:rPr lang="en-US" dirty="0" smtClean="0"/>
              <a:t> </a:t>
            </a:r>
            <a:r>
              <a:rPr lang="en-US" dirty="0" err="1" smtClean="0"/>
              <a:t>create_users_table</a:t>
            </a:r>
            <a:endParaRPr lang="en-US" dirty="0"/>
          </a:p>
        </p:txBody>
      </p:sp>
      <p:pic>
        <p:nvPicPr>
          <p:cNvPr id="9218" name="Picture 2"/>
          <p:cNvPicPr>
            <a:picLocks noChangeAspect="1" noChangeArrowheads="1"/>
          </p:cNvPicPr>
          <p:nvPr/>
        </p:nvPicPr>
        <p:blipFill>
          <a:blip r:embed="rId2"/>
          <a:srcRect/>
          <a:stretch>
            <a:fillRect/>
          </a:stretch>
        </p:blipFill>
        <p:spPr bwMode="auto">
          <a:xfrm>
            <a:off x="685800" y="5029200"/>
            <a:ext cx="7936706" cy="15581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0" y="7912"/>
            <a:ext cx="6786563" cy="6850088"/>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2895600" y="381000"/>
            <a:ext cx="5922818" cy="1524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9" name="Picture 5"/>
          <p:cNvPicPr>
            <a:picLocks noChangeAspect="1" noChangeArrowheads="1"/>
          </p:cNvPicPr>
          <p:nvPr/>
        </p:nvPicPr>
        <p:blipFill>
          <a:blip r:embed="rId2"/>
          <a:srcRect/>
          <a:stretch>
            <a:fillRect/>
          </a:stretch>
        </p:blipFill>
        <p:spPr bwMode="auto">
          <a:xfrm>
            <a:off x="32688" y="1320800"/>
            <a:ext cx="8589026" cy="4470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srcRect/>
          <a:stretch>
            <a:fillRect/>
          </a:stretch>
        </p:blipFill>
        <p:spPr bwMode="auto">
          <a:xfrm>
            <a:off x="2622550" y="2565400"/>
            <a:ext cx="3898900" cy="1727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Migration</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69887" y="1905000"/>
            <a:ext cx="8774113" cy="469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Database.php</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371600"/>
            <a:ext cx="6705600" cy="5182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337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174</Words>
  <Application>Microsoft Office PowerPoint</Application>
  <PresentationFormat>On-screen Show (4:3)</PresentationFormat>
  <Paragraphs>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Migration and Seeding in Laravel</vt:lpstr>
      <vt:lpstr>Migration</vt:lpstr>
      <vt:lpstr>Seeding</vt:lpstr>
      <vt:lpstr>Slide 4</vt:lpstr>
      <vt:lpstr>Slide 5</vt:lpstr>
      <vt:lpstr>Slide 6</vt:lpstr>
      <vt:lpstr>Slide 7</vt:lpstr>
      <vt:lpstr>Run Migration</vt:lpstr>
      <vt:lpstr>Database.php</vt:lpstr>
      <vt:lpstr>same way, create more tables</vt:lpstr>
      <vt:lpstr>Add fields into table </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Zeib</dc:creator>
  <cp:lastModifiedBy>Nosheen Asif</cp:lastModifiedBy>
  <cp:revision>7</cp:revision>
  <dcterms:created xsi:type="dcterms:W3CDTF">2015-12-09T19:08:48Z</dcterms:created>
  <dcterms:modified xsi:type="dcterms:W3CDTF">2015-12-10T03:08:09Z</dcterms:modified>
</cp:coreProperties>
</file>