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91" r:id="rId4"/>
    <p:sldId id="29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50BC2-5C48-440E-90EA-3F28B9A328D5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DD246-7F0F-4B4F-A8D8-72620EDC5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zaida</a:t>
            </a:r>
            <a:r>
              <a:rPr lang="en-US" dirty="0" smtClean="0"/>
              <a:t> </a:t>
            </a:r>
            <a:r>
              <a:rPr lang="en-US" dirty="0" err="1" smtClean="0"/>
              <a:t>likhna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paray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DFB8-6CA5-44B5-B9CA-F7DAA9129C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6DD2-FEF1-4977-8D21-E37F909330A3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3301-4168-4309-ADC8-4A9446AA6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Views in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Views &amp; </a:t>
            </a:r>
            <a:r>
              <a:rPr lang="en-US" dirty="0" err="1" smtClean="0">
                <a:latin typeface="Calibri" pitchFamily="34" charset="0"/>
              </a:rPr>
              <a:t>BladeTemplating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Laravel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Layouts with Blade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Blade is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templating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engine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it allow us to put PHP inside our HTML code.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basically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translate it and converts it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into PHP.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Blade Functions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 organize our views better, we can take advantage of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blade functions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Layouts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Partials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Layouts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Layouts are design through which we can separate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repetitive portion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a website.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Example: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a website all of the pages share same navigation. Layouts are design to prevent that, they design to extract code and only have to be one place. From this I will have advantage that whenever I encounter a bug, I will fix it at one time and one place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Layouts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a file name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main.blade.php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inside view. This is where we are going to extract all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repetitive elements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from all the pages into one single page.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So, in 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welcome.blade.php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page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Doctype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head, navigation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footer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was repetitive, so we put inside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main.blade.php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3224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Layouts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Blade start with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@ sign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Its signal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we are writing blade not HTML.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@yield(‘content’)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this is basically we call a layout,  content is the title given to it, so this is container we leave that blank, we dynamically fill that content.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Layouts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main.blade.php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add this code @yield(‘content’)  this is basically we call a layout.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Now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welcome.blade.php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add these code of blade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extends(‘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section(‘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// HTML code of that particular page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endsection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6612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Layouts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might have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specific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and you don’t want to load on every single page. What we are going to do, create another section here 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welcome.blade.php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section(‘</a:t>
            </a:r>
            <a:r>
              <a:rPr lang="en-US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stylesheets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&lt;link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stylesheet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=“main.css” type=“text/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 /&gt;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endsecion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4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Layouts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might need to add special JavaScript code or JavaScript file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section(‘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scripts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&lt;script </a:t>
            </a:r>
            <a:r>
              <a:rPr lang="en-US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=”</a:t>
            </a:r>
            <a:r>
              <a:rPr lang="en-US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js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/scripts.js”&gt;&lt;/script&gt;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window.confirm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(‘I loaded up some JS’);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 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endsection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Partials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Partial can extract content further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partial can be use for repetitive code and may be its for organizing.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Through partials you can extract code file into its own file.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 can take my navigation, extract that out, and then I know, If I need to work at my navigation. I open up navigation’s partial.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Partials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resource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views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create a new folder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name partial.</a:t>
            </a:r>
          </a:p>
          <a:p>
            <a:endParaRPr lang="en-US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Working with partial, we commonly include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_(underscore)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before partial name. </a:t>
            </a:r>
          </a:p>
          <a:p>
            <a:endParaRPr lang="en-US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Example: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_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head.blade.php</a:t>
            </a:r>
            <a:endParaRPr lang="en-US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main.blade.php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upto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body tag cut every thing and paste in _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head.blade.php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in main_blade.php I include this code @include(‘_head’)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" y="304800"/>
            <a:ext cx="910780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76" y="168816"/>
            <a:ext cx="8915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Blade Syntax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PHP Syntax: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($customers as $customer)  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Blade syntax: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($customers as $customer)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endforeach</a:t>
            </a:r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601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PHP Syntax: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&lt;p&gt;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customer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cname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&lt;/p&gt;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Blade Syntax: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&lt;p&gt;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customer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cname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}}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&lt;/p&gt;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Blade Syntax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PHP Syntax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if(true):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echo ‘hello’;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endif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Blade Syntax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if(true)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{{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‘hello’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}}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endif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So, you can check out lots of these syntax from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laravel.com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Views is where we store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 and lots of contents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we are going to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display our user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So, we have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models that interact with database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have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controllers, which contains lot of our application logic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Views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routes, which contains our applications URL.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view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which contains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design and HTML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will displayed to user.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all views are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store in views folder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inside resource folder.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our own folders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inside view folder to better organize views.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5927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By default,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provide us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welcome.blade.php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View only contains plain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HTML(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CSS+JavaScript+Bootstrap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Blade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always put plain HTML, but have option of adding blade.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Whenever we create a file in view, we always have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blade.php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at the end.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welcome.blade.php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(welcome is actually name of the file)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about.blade.php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Pages in Views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create welcome, about, and contact pages in views.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welcome.blade.php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about.blade.php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contact.blade.php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720</Words>
  <Application>Microsoft Office PowerPoint</Application>
  <PresentationFormat>On-screen Show (4:3)</PresentationFormat>
  <Paragraphs>144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Creating Views in Laravel</vt:lpstr>
      <vt:lpstr>Slide 2</vt:lpstr>
      <vt:lpstr>Slide 3</vt:lpstr>
      <vt:lpstr>Slide 4</vt:lpstr>
      <vt:lpstr>Slide 5</vt:lpstr>
      <vt:lpstr>Slide 6</vt:lpstr>
      <vt:lpstr>Slide 7</vt:lpstr>
      <vt:lpstr>Note</vt:lpstr>
      <vt:lpstr>Pages in Views</vt:lpstr>
      <vt:lpstr>Laravel Layouts with Blade</vt:lpstr>
      <vt:lpstr>Blade Functions</vt:lpstr>
      <vt:lpstr>Layouts</vt:lpstr>
      <vt:lpstr>Layouts</vt:lpstr>
      <vt:lpstr>Slide 14</vt:lpstr>
      <vt:lpstr>Layouts</vt:lpstr>
      <vt:lpstr>Layouts</vt:lpstr>
      <vt:lpstr>Slide 17</vt:lpstr>
      <vt:lpstr>Layouts</vt:lpstr>
      <vt:lpstr>Slide 19</vt:lpstr>
      <vt:lpstr>Layouts</vt:lpstr>
      <vt:lpstr>Partials</vt:lpstr>
      <vt:lpstr>Create Partials</vt:lpstr>
      <vt:lpstr>Slide 23</vt:lpstr>
      <vt:lpstr>Slide 24</vt:lpstr>
      <vt:lpstr>Blade Syntax</vt:lpstr>
      <vt:lpstr>Slide 26</vt:lpstr>
      <vt:lpstr>Blade Syntax</vt:lpstr>
      <vt:lpstr>Note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Views in Laravel</dc:title>
  <dc:creator>Nosheen Asif</dc:creator>
  <cp:lastModifiedBy>Nosheen Asif</cp:lastModifiedBy>
  <cp:revision>10</cp:revision>
  <dcterms:created xsi:type="dcterms:W3CDTF">2015-12-09T04:35:15Z</dcterms:created>
  <dcterms:modified xsi:type="dcterms:W3CDTF">2016-04-26T06:22:31Z</dcterms:modified>
</cp:coreProperties>
</file>