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1A6B4-7892-461B-A5D0-533401E15AA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1B0BD-074E-458C-8A49-82BBCECDB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BD17-FF06-49EE-970E-6E4CDC2BA6C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2F49-5C9A-4BF5-A64D-8B8DDE637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CONTROLLERS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How to manage login system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Controller Creation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 create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PagesController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it handles all of our static pages.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Controller word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should be at end of controller name starting with capital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have namespace in all of your controllers.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85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Namespace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root directory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a fresh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installation contains a variety of folders.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 Directory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The “meat” of your application lives in the app directory. By default, this directory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namespaced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under App and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autoloaded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by composer.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default, application namespace is App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However you may change this namespace.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Controller function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Inside Controller we define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name of our function start with action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get, post, put or delete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So, we create function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getIndex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that tell the route to point to this Controller, and use these actions on Controllers to process our data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Route::get(‘contact’, ‘</a:t>
            </a:r>
            <a:r>
              <a:rPr lang="en-US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PagesController@getContact</a:t>
            </a:r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’);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Controller function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Now inside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PagesController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define </a:t>
            </a:r>
            <a:r>
              <a:rPr lang="en-US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three functions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sz="3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sz="36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		namespace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App\Http\Controllers;</a:t>
            </a:r>
          </a:p>
          <a:p>
            <a:pPr>
              <a:buNone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		class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PagesController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extends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Controller{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function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getIndex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(){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function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getAbout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(){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function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getContact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(){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getIndex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getIndex</a:t>
            </a:r>
            <a:r>
              <a:rPr lang="en-US" sz="2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	return view(‘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pages/welcome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’);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	return view(‘</a:t>
            </a:r>
            <a:r>
              <a:rPr lang="en-US" sz="2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pages.welcome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’);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Its better to use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(.)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its more object oriented.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This function will call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welcome.blade.php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page which is store in pages folder inside view folder.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getAbout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Passing data from controllers to view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The task is to get first name and last name, and then passes that full name into views.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getAbout</a:t>
            </a:r>
            <a:r>
              <a:rPr lang="en-US" sz="2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	$first = “Alex”;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		$last = “John”;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	$full = $first . “ ” . $last;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	return view(‘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pages.about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’)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with(“</a:t>
            </a:r>
            <a:r>
              <a:rPr lang="en-US" sz="2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fullname</a:t>
            </a:r>
            <a:r>
              <a:rPr lang="en-US" sz="2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”, “$full”)</a:t>
            </a:r>
            <a:r>
              <a:rPr lang="en-US" sz="2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With()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With() method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it takes two arguments. The first argument is the name, you want to access the variable in the view, in this case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am calling it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fullname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The second argument is variable that we describe in the function that contain the actual name.</a:t>
            </a:r>
          </a:p>
          <a:p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			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with(“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fullname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”, “full”)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Now open </a:t>
            </a:r>
            <a:r>
              <a:rPr lang="en-US" sz="2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resource</a:t>
            </a:r>
            <a:r>
              <a:rPr lang="en-US" sz="2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viewspagesabout.blade.php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insert this variable 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{{ $</a:t>
            </a:r>
            <a:r>
              <a:rPr lang="en-US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fullname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}}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to access the value of the variable.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Passing Data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There is 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another easier way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to pass data to our views from controllers.</a:t>
            </a:r>
          </a:p>
          <a:p>
            <a:pPr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/>
              <a:t> 	return </a:t>
            </a:r>
            <a:r>
              <a:rPr lang="en-US" sz="2800" dirty="0" smtClean="0"/>
              <a:t>view('</a:t>
            </a:r>
            <a:r>
              <a:rPr lang="en-US" sz="2800" dirty="0" err="1" smtClean="0"/>
              <a:t>pages.about</a:t>
            </a:r>
            <a:r>
              <a:rPr lang="en-US" sz="2800" dirty="0" smtClean="0"/>
              <a:t>')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err="1" smtClean="0">
                <a:solidFill>
                  <a:srgbClr val="0000FF"/>
                </a:solidFill>
              </a:rPr>
              <a:t>withFullname</a:t>
            </a:r>
            <a:r>
              <a:rPr lang="en-US" sz="2800" dirty="0" smtClean="0">
                <a:solidFill>
                  <a:srgbClr val="0000FF"/>
                </a:solidFill>
              </a:rPr>
              <a:t>($full)</a:t>
            </a:r>
            <a:r>
              <a:rPr lang="en-US" sz="2800" dirty="0" smtClean="0"/>
              <a:t>;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have 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capital letter 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so we do not need to separate function with variable. But the variable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fullname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in view will always start with lower case.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Passing an Array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Pass it an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array to view.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public function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getAbout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() {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800" dirty="0" smtClean="0"/>
              <a:t>$first = "Alex";</a:t>
            </a:r>
          </a:p>
          <a:p>
            <a:pPr>
              <a:buNone/>
            </a:pPr>
            <a:r>
              <a:rPr lang="en-US" sz="2800" dirty="0" smtClean="0"/>
              <a:t>			$last = "Doe";</a:t>
            </a:r>
          </a:p>
          <a:p>
            <a:pPr>
              <a:buNone/>
            </a:pPr>
            <a:r>
              <a:rPr lang="en-US" sz="2800" dirty="0" smtClean="0"/>
              <a:t>			$full = $first . " " . $last;</a:t>
            </a:r>
          </a:p>
          <a:p>
            <a:pPr>
              <a:buNone/>
            </a:pPr>
            <a:r>
              <a:rPr lang="en-US" sz="2800" dirty="0" smtClean="0"/>
              <a:t>			$email = "alex.doe@gmail.com";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0000FF"/>
                </a:solidFill>
              </a:rPr>
              <a:t>$data = [];</a:t>
            </a:r>
            <a:r>
              <a:rPr lang="en-US" sz="2800" dirty="0" smtClean="0"/>
              <a:t>  // empty array 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FF0000"/>
                </a:solidFill>
              </a:rPr>
              <a:t>$data['email'] = $email;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	$data['</a:t>
            </a:r>
            <a:r>
              <a:rPr lang="en-US" sz="2800" dirty="0" err="1" smtClean="0">
                <a:solidFill>
                  <a:srgbClr val="FF0000"/>
                </a:solidFill>
              </a:rPr>
              <a:t>fullname</a:t>
            </a:r>
            <a:r>
              <a:rPr lang="en-US" sz="2800" dirty="0" smtClean="0">
                <a:solidFill>
                  <a:srgbClr val="FF0000"/>
                </a:solidFill>
              </a:rPr>
              <a:t>'] = $full;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return view('</a:t>
            </a:r>
            <a:r>
              <a:rPr lang="en-US" sz="2800" dirty="0" err="1" smtClean="0"/>
              <a:t>pages.about</a:t>
            </a:r>
            <a:r>
              <a:rPr lang="en-US" sz="2800" dirty="0" smtClean="0"/>
              <a:t>')-&gt;</a:t>
            </a:r>
            <a:r>
              <a:rPr lang="en-US" sz="2800" dirty="0" err="1" smtClean="0"/>
              <a:t>withData</a:t>
            </a:r>
            <a:r>
              <a:rPr lang="en-US" sz="2800" dirty="0" smtClean="0"/>
              <a:t>($data);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Controllers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controller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-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 coordinator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provides the link between the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view and the model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The controller is responsible for 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processing input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acting upon the model, and deciding on what action should be performed, such as rendering a view or redirecting to another page.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Continuing the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blog example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the controller might look up the most recent comments for a post (the model) and pass them to the view for rendering.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Passing an Array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Now open </a:t>
            </a:r>
            <a:r>
              <a:rPr lang="en-US" sz="2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resource</a:t>
            </a:r>
            <a:r>
              <a:rPr lang="en-US" sz="2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viewspagesabout.blade.php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enter code given below to get this data on view.</a:t>
            </a:r>
          </a:p>
          <a:p>
            <a:pPr>
              <a:buNone/>
            </a:pP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&lt;div&gt;About: {{ </a:t>
            </a:r>
            <a:r>
              <a:rPr lang="en-US" sz="2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$data[‘</a:t>
            </a:r>
            <a:r>
              <a:rPr lang="en-US" sz="26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fullname</a:t>
            </a:r>
            <a:r>
              <a:rPr lang="en-US" sz="2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’]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}} &lt;/div&gt;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&lt;p&gt;Email me at: {{ </a:t>
            </a:r>
            <a:r>
              <a:rPr lang="en-US" sz="2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$data[‘email’]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}}&lt;/p&gt;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08" y="160608"/>
            <a:ext cx="8991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884719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46" y="1600200"/>
            <a:ext cx="905652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026583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74113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410200"/>
            <a:ext cx="4152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625097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Controllers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all Controllers are store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aap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Controllers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directory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provides a base controller name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Controller.php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controllers should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extend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base controller.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Inside Controller folder, you can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create further folders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better organize your controllers.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Controllers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aap</a:t>
            </a:r>
            <a:r>
              <a:rPr lang="en-US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HttpControllersAuth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directory</a:t>
            </a:r>
          </a:p>
          <a:p>
            <a:endParaRPr lang="en-US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Inside Auth folder, there is file name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AuthController.php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(this is an authentication controller, it authenticates existing user also handle registration of users)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Controllers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write most of the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application logic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controllers. Controller is processing the data.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Application knows the route, it should go to controller first.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Controller should determine needs to accomplish this task.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If the need is go to database then it call or invoke the model.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Controllers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form validation, if we need to concatenate strings etc.. All kind of processing of data, logic of the data is defined in Controllers. 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Controller Creation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 create a controller open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terminal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write a command.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artisan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make:controller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PagesController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command will automatically create controller name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PagesController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app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HttpControllers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c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" y="2209800"/>
            <a:ext cx="9133136" cy="230776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460" y="361072"/>
            <a:ext cx="8731806" cy="587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635</Words>
  <Application>Microsoft Office PowerPoint</Application>
  <PresentationFormat>On-screen Show (4:3)</PresentationFormat>
  <Paragraphs>157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Web Engineering</vt:lpstr>
      <vt:lpstr>Controllers</vt:lpstr>
      <vt:lpstr>Laravel Controllers</vt:lpstr>
      <vt:lpstr>Laravel Controllers</vt:lpstr>
      <vt:lpstr>Laravel Controllers</vt:lpstr>
      <vt:lpstr>Laravel Controllers</vt:lpstr>
      <vt:lpstr>Controller Creation</vt:lpstr>
      <vt:lpstr>Slide 8</vt:lpstr>
      <vt:lpstr>Slide 9</vt:lpstr>
      <vt:lpstr>Controller Creation</vt:lpstr>
      <vt:lpstr>Namespace App</vt:lpstr>
      <vt:lpstr>Controller function</vt:lpstr>
      <vt:lpstr>Controller function</vt:lpstr>
      <vt:lpstr>getIndex()</vt:lpstr>
      <vt:lpstr>getAbout()</vt:lpstr>
      <vt:lpstr>With()</vt:lpstr>
      <vt:lpstr>Passing Data </vt:lpstr>
      <vt:lpstr>Passing an Array</vt:lpstr>
      <vt:lpstr>Slide 19</vt:lpstr>
      <vt:lpstr>Passing an Array 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Nosheen Asif</dc:creator>
  <cp:lastModifiedBy>Nosheen Asif</cp:lastModifiedBy>
  <cp:revision>4</cp:revision>
  <dcterms:created xsi:type="dcterms:W3CDTF">2016-04-21T06:30:58Z</dcterms:created>
  <dcterms:modified xsi:type="dcterms:W3CDTF">2016-04-26T05:36:26Z</dcterms:modified>
</cp:coreProperties>
</file>