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F25E-F516-4778-B2E8-B07D824A10E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060-759A-46A6-A870-E1BDF7B67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488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F25E-F516-4778-B2E8-B07D824A10E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060-759A-46A6-A870-E1BDF7B67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087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F25E-F516-4778-B2E8-B07D824A10E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060-759A-46A6-A870-E1BDF7B67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07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F25E-F516-4778-B2E8-B07D824A10E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060-759A-46A6-A870-E1BDF7B67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272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F25E-F516-4778-B2E8-B07D824A10E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060-759A-46A6-A870-E1BDF7B67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061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F25E-F516-4778-B2E8-B07D824A10E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060-759A-46A6-A870-E1BDF7B67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560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F25E-F516-4778-B2E8-B07D824A10E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060-759A-46A6-A870-E1BDF7B67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99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F25E-F516-4778-B2E8-B07D824A10E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060-759A-46A6-A870-E1BDF7B67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196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F25E-F516-4778-B2E8-B07D824A10E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060-759A-46A6-A870-E1BDF7B67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10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F25E-F516-4778-B2E8-B07D824A10E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060-759A-46A6-A870-E1BDF7B67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0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F25E-F516-4778-B2E8-B07D824A10E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2060-759A-46A6-A870-E1BDF7B67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91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1F25E-F516-4778-B2E8-B07D824A10E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C2060-759A-46A6-A870-E1BDF7B671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2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CRUD Operation using </a:t>
            </a:r>
            <a:r>
              <a:rPr lang="en-US" dirty="0" err="1" smtClean="0">
                <a:solidFill>
                  <a:srgbClr val="FF0000"/>
                </a:solidFill>
              </a:rPr>
              <a:t>Laravel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39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9073024" cy="407153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Record - Form</a:t>
            </a:r>
            <a:endParaRPr lang="en-US" dirty="0"/>
          </a:p>
        </p:txBody>
      </p:sp>
      <p:pic>
        <p:nvPicPr>
          <p:cNvPr id="4" name="Content Placeholder 3" descr="aa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38" y="1447800"/>
            <a:ext cx="9151438" cy="537567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r>
              <a:rPr lang="en-US" dirty="0" smtClean="0"/>
              <a:t>Add Record – Route and Controller</a:t>
            </a:r>
            <a:endParaRPr lang="en-US" dirty="0"/>
          </a:p>
        </p:txBody>
      </p:sp>
      <p:pic>
        <p:nvPicPr>
          <p:cNvPr id="4" name="Content Placeholder 3" descr="adddpp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823446"/>
            <a:ext cx="7315199" cy="603455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 descr="m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724275" cy="4572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View Records</a:t>
            </a:r>
            <a:endParaRPr lang="en-US" dirty="0"/>
          </a:p>
        </p:txBody>
      </p:sp>
      <p:pic>
        <p:nvPicPr>
          <p:cNvPr id="4" name="Content Placeholder 3" descr="vie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09600"/>
            <a:ext cx="7620000" cy="62701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Record</a:t>
            </a:r>
            <a:endParaRPr lang="en-US" dirty="0"/>
          </a:p>
        </p:txBody>
      </p:sp>
      <p:pic>
        <p:nvPicPr>
          <p:cNvPr id="4" name="Content Placeholder 3" descr="delete-reco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667000"/>
            <a:ext cx="8549640" cy="2971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Route - Controller</a:t>
            </a:r>
            <a:endParaRPr lang="en-US" dirty="0"/>
          </a:p>
        </p:txBody>
      </p:sp>
      <p:pic>
        <p:nvPicPr>
          <p:cNvPr id="4" name="Content Placeholder 3" descr="delete-route-and-controll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38400"/>
            <a:ext cx="8282354" cy="3429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Web Engineering CRUD Operation using Laravel</vt:lpstr>
      <vt:lpstr>Slide 2</vt:lpstr>
      <vt:lpstr>Add Record - Form</vt:lpstr>
      <vt:lpstr>Add Record – Route and Controller</vt:lpstr>
      <vt:lpstr>Model</vt:lpstr>
      <vt:lpstr>View Records</vt:lpstr>
      <vt:lpstr>Delete Record</vt:lpstr>
      <vt:lpstr>Delete Route - Controller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task to Laravel</dc:title>
  <dc:creator>Zeib</dc:creator>
  <cp:lastModifiedBy>Nosheen Asif</cp:lastModifiedBy>
  <cp:revision>7</cp:revision>
  <dcterms:created xsi:type="dcterms:W3CDTF">2015-12-16T18:22:39Z</dcterms:created>
  <dcterms:modified xsi:type="dcterms:W3CDTF">2016-04-21T07:25:06Z</dcterms:modified>
</cp:coreProperties>
</file>