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9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2BB0-F310-490D-9BA7-EAB6C2C44166}" type="datetimeFigureOut">
              <a:rPr lang="en-US" smtClean="0"/>
              <a:t>22/2/2020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7239-B189-4CD7-BEC9-7C418DE73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2BB0-F310-490D-9BA7-EAB6C2C44166}" type="datetimeFigureOut">
              <a:rPr lang="en-US" smtClean="0"/>
              <a:t>22/2/2020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7239-B189-4CD7-BEC9-7C418DE73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4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2BB0-F310-490D-9BA7-EAB6C2C44166}" type="datetimeFigureOut">
              <a:rPr lang="en-US" smtClean="0"/>
              <a:t>22/2/2020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7239-B189-4CD7-BEC9-7C418DE73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6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2BB0-F310-490D-9BA7-EAB6C2C44166}" type="datetimeFigureOut">
              <a:rPr lang="en-US" smtClean="0"/>
              <a:t>22/2/2020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7239-B189-4CD7-BEC9-7C418DE73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2BB0-F310-490D-9BA7-EAB6C2C44166}" type="datetimeFigureOut">
              <a:rPr lang="en-US" smtClean="0"/>
              <a:t>22/2/2020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7239-B189-4CD7-BEC9-7C418DE73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2BB0-F310-490D-9BA7-EAB6C2C44166}" type="datetimeFigureOut">
              <a:rPr lang="en-US" smtClean="0"/>
              <a:t>22/2/2020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7239-B189-4CD7-BEC9-7C418DE73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6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2BB0-F310-490D-9BA7-EAB6C2C44166}" type="datetimeFigureOut">
              <a:rPr lang="en-US" smtClean="0"/>
              <a:t>22/2/2020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7239-B189-4CD7-BEC9-7C418DE73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7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2BB0-F310-490D-9BA7-EAB6C2C44166}" type="datetimeFigureOut">
              <a:rPr lang="en-US" smtClean="0"/>
              <a:t>22/2/2020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7239-B189-4CD7-BEC9-7C418DE73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6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2BB0-F310-490D-9BA7-EAB6C2C44166}" type="datetimeFigureOut">
              <a:rPr lang="en-US" smtClean="0"/>
              <a:t>22/2/2020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7239-B189-4CD7-BEC9-7C418DE73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0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2BB0-F310-490D-9BA7-EAB6C2C44166}" type="datetimeFigureOut">
              <a:rPr lang="en-US" smtClean="0"/>
              <a:t>22/2/2020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7239-B189-4CD7-BEC9-7C418DE73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3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2BB0-F310-490D-9BA7-EAB6C2C44166}" type="datetimeFigureOut">
              <a:rPr lang="en-US" smtClean="0"/>
              <a:t>22/2/2020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7239-B189-4CD7-BEC9-7C418DE73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8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B2BB0-F310-490D-9BA7-EAB6C2C44166}" type="datetimeFigureOut">
              <a:rPr lang="en-US" smtClean="0"/>
              <a:t>22/2/2020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57239-B189-4CD7-BEC9-7C418DE73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8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endCxn id="13" idx="2"/>
          </p:cNvCxnSpPr>
          <p:nvPr/>
        </p:nvCxnSpPr>
        <p:spPr>
          <a:xfrm flipV="1">
            <a:off x="5089725" y="3283974"/>
            <a:ext cx="2023216" cy="1"/>
          </a:xfrm>
          <a:prstGeom prst="straightConnector1">
            <a:avLst/>
          </a:prstGeom>
          <a:ln w="1143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5107259" y="1561172"/>
            <a:ext cx="15866" cy="1778928"/>
          </a:xfrm>
          <a:prstGeom prst="straightConnector1">
            <a:avLst/>
          </a:prstGeom>
          <a:ln w="1143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96469" y="1326996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Y</a:t>
            </a:r>
            <a:endParaRPr lang="en-US" sz="4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879544" y="257608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X</a:t>
            </a:r>
            <a:endParaRPr lang="en-US" sz="4000" b="1" dirty="0"/>
          </a:p>
        </p:txBody>
      </p:sp>
      <p:sp>
        <p:nvSpPr>
          <p:cNvPr id="16" name="Circular Arrow 15"/>
          <p:cNvSpPr/>
          <p:nvPr/>
        </p:nvSpPr>
        <p:spPr>
          <a:xfrm rot="13559969">
            <a:off x="4599017" y="2680439"/>
            <a:ext cx="1048215" cy="1207071"/>
          </a:xfrm>
          <a:prstGeom prst="circularArrow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66543" y="3085043"/>
            <a:ext cx="429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2761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endCxn id="13" idx="2"/>
          </p:cNvCxnSpPr>
          <p:nvPr/>
        </p:nvCxnSpPr>
        <p:spPr>
          <a:xfrm flipV="1">
            <a:off x="5089725" y="3283974"/>
            <a:ext cx="2023216" cy="1"/>
          </a:xfrm>
          <a:prstGeom prst="straightConnector1">
            <a:avLst/>
          </a:prstGeom>
          <a:ln w="1143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5107259" y="1561172"/>
            <a:ext cx="15866" cy="1778928"/>
          </a:xfrm>
          <a:prstGeom prst="straightConnector1">
            <a:avLst/>
          </a:prstGeom>
          <a:ln w="1143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96469" y="1326996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Y</a:t>
            </a:r>
            <a:endParaRPr lang="en-US" sz="4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879544" y="257608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X</a:t>
            </a:r>
            <a:endParaRPr lang="en-US" sz="4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641365" y="2705425"/>
            <a:ext cx="429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Z</a:t>
            </a:r>
          </a:p>
        </p:txBody>
      </p:sp>
      <p:sp>
        <p:nvSpPr>
          <p:cNvPr id="3" name="Oval 2"/>
          <p:cNvSpPr/>
          <p:nvPr/>
        </p:nvSpPr>
        <p:spPr>
          <a:xfrm>
            <a:off x="4691438" y="3283975"/>
            <a:ext cx="431687" cy="473710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59050" y="3461017"/>
            <a:ext cx="96461" cy="119625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 Thong</dc:creator>
  <cp:lastModifiedBy>Dinh Thong</cp:lastModifiedBy>
  <cp:revision>7</cp:revision>
  <dcterms:created xsi:type="dcterms:W3CDTF">2020-02-08T08:36:45Z</dcterms:created>
  <dcterms:modified xsi:type="dcterms:W3CDTF">2020-02-22T14:03:15Z</dcterms:modified>
</cp:coreProperties>
</file>