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0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0202"/>
    <a:srgbClr val="F7F4E3"/>
    <a:srgbClr val="73C0BA"/>
    <a:srgbClr val="E05B2E"/>
    <a:srgbClr val="462300"/>
    <a:srgbClr val="42040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 autoAdjust="0"/>
    <p:restoredTop sz="94660"/>
  </p:normalViewPr>
  <p:slideViewPr>
    <p:cSldViewPr snapToGrid="0">
      <p:cViewPr>
        <p:scale>
          <a:sx n="66" d="100"/>
          <a:sy n="66" d="100"/>
        </p:scale>
        <p:origin x="-12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-14332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2D </a:t>
              </a:r>
              <a:r>
                <a:rPr lang="ko-KR" altLang="en-US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게임 프로그래밍 프로젝트</a:t>
              </a:r>
              <a:endParaRPr lang="en-US" altLang="ko-KR" sz="3600" dirty="0" smtClean="0">
                <a:solidFill>
                  <a:srgbClr val="240202"/>
                </a:solidFill>
                <a:latin typeface="HY견명조" pitchFamily="18" charset="-127"/>
                <a:ea typeface="HY견명조" pitchFamily="18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597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7F4E3"/>
                </a:solidFill>
                <a:latin typeface="+mj-ea"/>
                <a:ea typeface="+mj-ea"/>
              </a:rPr>
              <a:t>게임공학과</a:t>
            </a:r>
            <a:r>
              <a:rPr lang="en-US" altLang="ko-KR" sz="2800" dirty="0" smtClean="0">
                <a:solidFill>
                  <a:srgbClr val="F7F4E3"/>
                </a:solidFill>
                <a:latin typeface="+mj-ea"/>
                <a:ea typeface="+mj-ea"/>
              </a:rPr>
              <a:t> 2016180001 </a:t>
            </a:r>
            <a:r>
              <a:rPr lang="ko-KR" altLang="en-US" sz="2800" dirty="0" err="1" smtClean="0">
                <a:solidFill>
                  <a:srgbClr val="F7F4E3"/>
                </a:solidFill>
                <a:latin typeface="+mj-ea"/>
                <a:ea typeface="+mj-ea"/>
              </a:rPr>
              <a:t>고송지</a:t>
            </a:r>
            <a:endParaRPr lang="ko-KR" altLang="en-US" sz="2800" dirty="0">
              <a:solidFill>
                <a:srgbClr val="F7F4E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85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428157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37828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47499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457170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317627" y="2170444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337345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336967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356684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28157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3302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643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7218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5543" y="3315955"/>
            <a:ext cx="149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게임컨셉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8985" y="3315955"/>
            <a:ext cx="12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개발범위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5371" y="3315955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개발계획 대비 현재 진행상황</a:t>
            </a:r>
            <a:endParaRPr lang="en-US" altLang="ko-KR" sz="20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00571" y="3315955"/>
            <a:ext cx="123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Github</a:t>
            </a:r>
            <a:r>
              <a:rPr lang="en-US" altLang="ko-KR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commits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4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게임컨셉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2"/>
            <a:ext cx="10318344" cy="89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수없이 쏟아지는 탄을 피해 적을 섬멸하라</a:t>
            </a:r>
            <a:r>
              <a:rPr lang="en-US" altLang="ko-KR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!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543" y="5209778"/>
            <a:ext cx="10318344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게임에 필요한 입력은 마우스와 키보드를 통한 입력으로 처리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계속해서 쏟아지는 탄을 격추하는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‘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탄막슈팅게임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’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pic>
        <p:nvPicPr>
          <p:cNvPr id="5122" name="Picture 2" descr="http://postfiles9.naver.net/20160216_200/kjvbxiuy3_1455615643929uwihv_JPEG/%BF%C0%B6%F4%BD%C74.jpg?type=w7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314" y="2467654"/>
            <a:ext cx="9125858" cy="2581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368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개발범위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30400" y="1785258"/>
          <a:ext cx="8217671" cy="48731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243"/>
                <a:gridCol w="3338286"/>
                <a:gridCol w="3701142"/>
              </a:tblGrid>
              <a:tr h="37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혹은 키보드로 조종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좌우상하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(360</a:t>
                      </a:r>
                      <a:r>
                        <a:rPr lang="ko-KR" altLang="en-US" dirty="0" smtClean="0"/>
                        <a:t>도 키보드에 의한 자연스러운 움직임 대각선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스페이스바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입력시</a:t>
                      </a:r>
                      <a:r>
                        <a:rPr lang="ko-KR" altLang="en-US" baseline="0" dirty="0" smtClean="0"/>
                        <a:t> 슈팅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적 타격 및 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입력으로 슈팅 스킬 변경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Or </a:t>
                      </a:r>
                      <a:r>
                        <a:rPr lang="ko-KR" altLang="en-US" baseline="0" dirty="0" smtClean="0"/>
                        <a:t>아군 소환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난이도에 따른 스테이지 변화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끝없이 탄알이 나오는 적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랜덤으로 탄알 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움직임에 따른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 발사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중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하 적의 탄알 속도증가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날아오는 탄알의 궤도 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 추가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탄알에 격추 </a:t>
                      </a:r>
                      <a:r>
                        <a:rPr lang="ko-KR" altLang="en-US" dirty="0" err="1" smtClean="0"/>
                        <a:t>당할시</a:t>
                      </a:r>
                      <a:r>
                        <a:rPr lang="ko-KR" altLang="en-US" dirty="0" smtClean="0"/>
                        <a:t> 체력감소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탄알을 피해 적을 </a:t>
                      </a:r>
                      <a:r>
                        <a:rPr lang="ko-KR" altLang="en-US" dirty="0" err="1" smtClean="0"/>
                        <a:t>섬멸시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머니 획득으로 인한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상점이용 가능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경험치 획득으로 인한 </a:t>
                      </a:r>
                      <a:r>
                        <a:rPr lang="ko-KR" altLang="en-US" dirty="0" err="1" smtClean="0"/>
                        <a:t>레벨업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상점에서 스킬 또는 아이템 업그레이드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탄알 나가는 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장전소리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격추소리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적 움직이는 소리 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368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3017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개발상황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4801" y="1057555"/>
          <a:ext cx="7228113" cy="5408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07505"/>
                <a:gridCol w="1507128"/>
                <a:gridCol w="4813480"/>
              </a:tblGrid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수집과 좌표 처리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좌표 및 </a:t>
                      </a:r>
                      <a:r>
                        <a:rPr lang="ko-KR" altLang="en-US" sz="1600" dirty="0" err="1" smtClean="0"/>
                        <a:t>맵의</a:t>
                      </a:r>
                      <a:r>
                        <a:rPr lang="ko-KR" altLang="en-US" sz="1600" dirty="0" smtClean="0"/>
                        <a:t> 기본 지정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5694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기본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 캐릭터 설정 및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난이도 설정 및 메뉴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 종료 메뉴 등 클릭 처리 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기본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적에게서 날아오는 탄알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탄알의 궤도 계산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 메뉴구현 상점 같은 다양한 부가요소 추가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캐릭터의 공격효과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아이템 </a:t>
                      </a:r>
                      <a:r>
                        <a:rPr lang="ko-KR" altLang="en-US" sz="1600" dirty="0" err="1" smtClean="0"/>
                        <a:t>드랍</a:t>
                      </a:r>
                      <a:r>
                        <a:rPr lang="ko-KR" altLang="en-US" sz="1600" dirty="0" smtClean="0"/>
                        <a:t> 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52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공격을 </a:t>
                      </a:r>
                      <a:r>
                        <a:rPr lang="ko-KR" altLang="en-US" sz="1600" dirty="0" err="1" smtClean="0"/>
                        <a:t>당했을시</a:t>
                      </a:r>
                      <a:r>
                        <a:rPr lang="ko-KR" altLang="en-US" sz="1600" dirty="0" smtClean="0"/>
                        <a:t> 효과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스킬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적을 </a:t>
                      </a:r>
                      <a:r>
                        <a:rPr lang="ko-KR" altLang="en-US" sz="1600" dirty="0" err="1" smtClean="0"/>
                        <a:t>섬멸시</a:t>
                      </a:r>
                      <a:r>
                        <a:rPr lang="ko-KR" altLang="en-US" sz="1600" dirty="0" smtClean="0"/>
                        <a:t> 효과</a:t>
                      </a:r>
                      <a:endParaRPr lang="ko-KR" altLang="en-US" sz="1600" dirty="0"/>
                    </a:p>
                  </a:txBody>
                  <a:tcPr/>
                </a:tc>
              </a:tr>
              <a:tr h="742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시작과 종료 처리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실제적인 게임시작과 종료처리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4197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최종점검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547428" y="1059545"/>
          <a:ext cx="4354286" cy="3444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98312"/>
                <a:gridCol w="3455974"/>
              </a:tblGrid>
              <a:tr h="539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 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539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주차결과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캐릭터 구상과 </a:t>
                      </a:r>
                      <a:r>
                        <a:rPr lang="ko-KR" altLang="en-US" sz="1600" dirty="0" err="1" smtClean="0"/>
                        <a:t>컨셉</a:t>
                      </a:r>
                      <a:r>
                        <a:rPr lang="ko-KR" altLang="en-US" sz="1600" dirty="0" smtClean="0"/>
                        <a:t> 설정</a:t>
                      </a:r>
                      <a:r>
                        <a:rPr lang="ko-KR" altLang="en-US" sz="1600" baseline="0" dirty="0" smtClean="0"/>
                        <a:t> 완료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2128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~</a:t>
                      </a:r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6,7,8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시작 전 로딩과 타이틀을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배운 </a:t>
                      </a:r>
                      <a:r>
                        <a:rPr lang="ko-KR" altLang="en-US" sz="1600" dirty="0" smtClean="0"/>
                        <a:t>내용을 </a:t>
                      </a:r>
                      <a:r>
                        <a:rPr lang="ko-KR" altLang="en-US" sz="1600" dirty="0" smtClean="0"/>
                        <a:t>토대로 구현 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가로 </a:t>
                      </a:r>
                      <a:r>
                        <a:rPr lang="ko-KR" altLang="en-US" sz="1600" dirty="0" err="1" smtClean="0"/>
                        <a:t>스크롤링을</a:t>
                      </a:r>
                      <a:r>
                        <a:rPr lang="ko-KR" altLang="en-US" sz="1600" dirty="0" smtClean="0"/>
                        <a:t> 토대로 백그라운드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세로 </a:t>
                      </a:r>
                      <a:r>
                        <a:rPr lang="ko-KR" altLang="en-US" sz="1600" dirty="0" err="1" smtClean="0"/>
                        <a:t>스크롤링을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baseline="0" dirty="0" smtClean="0"/>
                        <a:t>구현해봄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캐릭터 이동 구현 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게임시작 </a:t>
                      </a:r>
                      <a:r>
                        <a:rPr lang="ko-KR" altLang="en-US" sz="1600" baseline="0" dirty="0" err="1" smtClean="0"/>
                        <a:t>처리등등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0238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Github</a:t>
            </a:r>
            <a:r>
              <a:rPr lang="en-US" altLang="ko-KR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commits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8593" y="843949"/>
            <a:ext cx="7468643" cy="53442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68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자체평가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233712" y="1727204"/>
          <a:ext cx="9652002" cy="380273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11486"/>
                <a:gridCol w="4840516"/>
              </a:tblGrid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발표자료에 포함할 내용을 전부 포함했는가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</a:t>
                      </a:r>
                      <a:r>
                        <a:rPr lang="ko-KR" altLang="en-US" sz="1800" dirty="0" err="1" smtClean="0"/>
                        <a:t>컨셉이</a:t>
                      </a:r>
                      <a:r>
                        <a:rPr lang="ko-KR" altLang="en-US" sz="1800" dirty="0" smtClean="0"/>
                        <a:t> 잘 표현되었는가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핵심 </a:t>
                      </a:r>
                      <a:r>
                        <a:rPr lang="ko-KR" altLang="en-US" sz="1800" dirty="0" err="1" smtClean="0"/>
                        <a:t>메카닉의</a:t>
                      </a:r>
                      <a:r>
                        <a:rPr lang="ko-KR" altLang="en-US" sz="1800" dirty="0" smtClean="0"/>
                        <a:t> 제시가 잘되었는가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게임 실행흐름이 잘 표현 되었는가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개발범위가 구체적이며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측정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</a:tr>
              <a:tr h="543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개발계획이 구체적이며 실행 가능한가</a:t>
                      </a:r>
                      <a:r>
                        <a:rPr lang="en-US" altLang="ko-KR" sz="1800" dirty="0" smtClean="0"/>
                        <a:t>?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368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3345" y="2664862"/>
            <a:ext cx="53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THANK YOU</a:t>
            </a:r>
            <a:endParaRPr lang="ko-KR" altLang="en-US" sz="66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238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362</Words>
  <Application>Microsoft Office PowerPoint</Application>
  <PresentationFormat>사용자 지정</PresentationFormat>
  <Paragraphs>136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LG</cp:lastModifiedBy>
  <cp:revision>17</cp:revision>
  <dcterms:created xsi:type="dcterms:W3CDTF">2017-02-25T07:24:27Z</dcterms:created>
  <dcterms:modified xsi:type="dcterms:W3CDTF">2017-11-21T19:53:46Z</dcterms:modified>
</cp:coreProperties>
</file>