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4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40202"/>
    <a:srgbClr val="F7F4E3"/>
    <a:srgbClr val="73C0BA"/>
    <a:srgbClr val="E05B2E"/>
    <a:srgbClr val="462300"/>
    <a:srgbClr val="42040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 autoAdjust="0"/>
    <p:restoredTop sz="94660"/>
  </p:normalViewPr>
  <p:slideViewPr>
    <p:cSldViewPr snapToGrid="0">
      <p:cViewPr>
        <p:scale>
          <a:sx n="66" d="100"/>
          <a:sy n="66" d="100"/>
        </p:scale>
        <p:origin x="-12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-14332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766607" y="847361"/>
            <a:ext cx="4584138" cy="4471068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rgbClr val="240202"/>
                  </a:solidFill>
                  <a:latin typeface="HY견명조" pitchFamily="18" charset="-127"/>
                  <a:ea typeface="HY견명조" pitchFamily="18" charset="-127"/>
                </a:rPr>
                <a:t>2D </a:t>
              </a:r>
              <a:r>
                <a:rPr lang="ko-KR" altLang="en-US" sz="3600" dirty="0" smtClean="0">
                  <a:solidFill>
                    <a:srgbClr val="240202"/>
                  </a:solidFill>
                  <a:latin typeface="HY견명조" pitchFamily="18" charset="-127"/>
                  <a:ea typeface="HY견명조" pitchFamily="18" charset="-127"/>
                </a:rPr>
                <a:t>게임 프로그래밍 프로젝트</a:t>
              </a:r>
              <a:endParaRPr lang="en-US" altLang="ko-KR" sz="3600" dirty="0" smtClean="0">
                <a:solidFill>
                  <a:srgbClr val="240202"/>
                </a:solidFill>
                <a:latin typeface="HY견명조" pitchFamily="18" charset="-127"/>
                <a:ea typeface="HY견명조" pitchFamily="18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299" y="6163128"/>
            <a:ext cx="597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7F4E3"/>
                </a:solidFill>
                <a:latin typeface="+mj-ea"/>
                <a:ea typeface="+mj-ea"/>
              </a:rPr>
              <a:t>게임공학과</a:t>
            </a:r>
            <a:r>
              <a:rPr lang="en-US" altLang="ko-KR" sz="2800" dirty="0" smtClean="0">
                <a:solidFill>
                  <a:srgbClr val="F7F4E3"/>
                </a:solidFill>
                <a:latin typeface="+mj-ea"/>
                <a:ea typeface="+mj-ea"/>
              </a:rPr>
              <a:t> 2016180001 </a:t>
            </a:r>
            <a:r>
              <a:rPr lang="ko-KR" altLang="en-US" sz="2800" dirty="0" err="1" smtClean="0">
                <a:solidFill>
                  <a:srgbClr val="F7F4E3"/>
                </a:solidFill>
                <a:latin typeface="+mj-ea"/>
                <a:ea typeface="+mj-ea"/>
              </a:rPr>
              <a:t>고송지</a:t>
            </a:r>
            <a:endParaRPr lang="ko-KR" altLang="en-US" sz="2800" dirty="0">
              <a:solidFill>
                <a:srgbClr val="F7F4E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5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428157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37828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447499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457170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2317627" y="2170444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4337345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6336967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8356684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28157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53302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7643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7218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5543" y="3315955"/>
            <a:ext cx="149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게임컨</a:t>
            </a:r>
            <a:r>
              <a:rPr lang="ko-KR" altLang="en-US" sz="20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셉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28985" y="3315955"/>
            <a:ext cx="128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개발범</a:t>
            </a:r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위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65371" y="3315955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예상게임</a:t>
            </a:r>
            <a:endParaRPr lang="en-US" altLang="ko-KR" sz="20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실행흐름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00571" y="3315955"/>
            <a:ext cx="1236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개발일</a:t>
            </a:r>
            <a:r>
              <a:rPr lang="ko-KR" altLang="en-US" sz="20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정</a:t>
            </a:r>
            <a:endParaRPr lang="ko-KR" altLang="en-US" sz="20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42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게임컨</a:t>
            </a:r>
            <a:r>
              <a:rPr lang="ko-KR" altLang="en-US" sz="4400" dirty="0" err="1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셉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2"/>
            <a:ext cx="10318344" cy="89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4000" dirty="0" smtClean="0">
                <a:solidFill>
                  <a:srgbClr val="240202"/>
                </a:solidFill>
                <a:latin typeface="+mn-ea"/>
                <a:cs typeface="함초롬돋움" pitchFamily="50" charset="-127"/>
              </a:rPr>
              <a:t>수없이 쏟아지는 탄을 피해 적을 섬멸하라</a:t>
            </a:r>
            <a:r>
              <a:rPr lang="en-US" altLang="ko-KR" sz="4000" dirty="0" smtClean="0">
                <a:solidFill>
                  <a:srgbClr val="240202"/>
                </a:solidFill>
                <a:latin typeface="+mn-ea"/>
                <a:cs typeface="함초롬돋움" pitchFamily="50" charset="-127"/>
              </a:rPr>
              <a:t>!</a:t>
            </a:r>
            <a:endParaRPr lang="ko-KR" altLang="en-US" sz="4000" dirty="0">
              <a:solidFill>
                <a:srgbClr val="240202"/>
              </a:solidFill>
              <a:latin typeface="+mn-ea"/>
              <a:cs typeface="함초롬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543" y="5209778"/>
            <a:ext cx="10318344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게임에 필요한 입력은 마우스와 키보드를 통한 입력으로 처리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계속해서 쏟아지는 탄을 격추하는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‘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탄막슈팅게임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’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 </a:t>
            </a:r>
            <a:endParaRPr lang="ko-KR" altLang="en-US" sz="4000" dirty="0">
              <a:solidFill>
                <a:srgbClr val="240202"/>
              </a:solidFill>
              <a:latin typeface="+mn-ea"/>
              <a:cs typeface="함초롬돋움" pitchFamily="50" charset="-127"/>
            </a:endParaRPr>
          </a:p>
        </p:txBody>
      </p:sp>
      <p:pic>
        <p:nvPicPr>
          <p:cNvPr id="5122" name="Picture 2" descr="http://postfiles9.naver.net/20160216_200/kjvbxiuy3_1455615643929uwihv_JPEG/%BF%C0%B6%F4%BD%C74.jpg?type=w77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314" y="2467654"/>
            <a:ext cx="9125858" cy="2581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개발범</a:t>
            </a:r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위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30400" y="1785258"/>
          <a:ext cx="8217671" cy="487317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78243"/>
                <a:gridCol w="3338286"/>
                <a:gridCol w="3701142"/>
              </a:tblGrid>
              <a:tr h="377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마우스 혹은 키보드로 조종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좌우상하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(360</a:t>
                      </a:r>
                      <a:r>
                        <a:rPr lang="ko-KR" altLang="en-US" dirty="0" smtClean="0"/>
                        <a:t>도 키보드에 의한 자연스러운 움직임 대각선 이동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스페이스바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입력시</a:t>
                      </a:r>
                      <a:r>
                        <a:rPr lang="ko-KR" altLang="en-US" baseline="0" dirty="0" smtClean="0"/>
                        <a:t> 슈팅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적 타격 및 제거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 입력으로 슈팅 스킬 변경</a:t>
                      </a:r>
                      <a:r>
                        <a:rPr lang="ko-KR" altLang="en-US" baseline="0" dirty="0" smtClean="0"/>
                        <a:t> 추가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Or </a:t>
                      </a:r>
                      <a:r>
                        <a:rPr lang="ko-KR" altLang="en-US" baseline="0" dirty="0" smtClean="0"/>
                        <a:t>아군 소환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</a:t>
                      </a:r>
                      <a:r>
                        <a:rPr lang="en-US" altLang="ko-KR" dirty="0" smtClean="0"/>
                        <a:t>2~3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난이도에 따른 스테이지 변화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끝없이 탄알이 나오는 적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랜덤으로 탄알 발사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캐릭터의 움직임에 따른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 발사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중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하 적의 탄알 속도증가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날아오는 탄알의 궤도 변경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 추가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탄알에 격추 </a:t>
                      </a:r>
                      <a:r>
                        <a:rPr lang="ko-KR" altLang="en-US" dirty="0" err="1" smtClean="0"/>
                        <a:t>당할시</a:t>
                      </a:r>
                      <a:r>
                        <a:rPr lang="ko-KR" altLang="en-US" dirty="0" smtClean="0"/>
                        <a:t> 체력감소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탄알을 피해 적을 </a:t>
                      </a:r>
                      <a:r>
                        <a:rPr lang="ko-KR" altLang="en-US" dirty="0" err="1" smtClean="0"/>
                        <a:t>섬멸시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머니 획득으로 인한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상점이용 가능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경험치 획득으로 인한 </a:t>
                      </a:r>
                      <a:r>
                        <a:rPr lang="ko-KR" altLang="en-US" dirty="0" err="1" smtClean="0"/>
                        <a:t>레벨업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상점에서 스킬 또는 아이템 업그레이드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탄알 나가는 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장전소리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격추소리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적 움직이는 소리 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예상게임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실행흐름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482" name="Picture 2" descr="http://cfile25.uf.tistory.com/image/9933F83359AFB5191CA7D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885" y="1837418"/>
            <a:ext cx="3697515" cy="4286250"/>
          </a:xfrm>
          <a:prstGeom prst="rect">
            <a:avLst/>
          </a:prstGeom>
          <a:noFill/>
        </p:spPr>
      </p:pic>
      <p:pic>
        <p:nvPicPr>
          <p:cNvPr id="20484" name="Picture 4" descr="단순할 수록 재미있다? 넥스트플로어 '드래곤 플라이트'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199" y="1855561"/>
            <a:ext cx="3048000" cy="429849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019800" y="2023892"/>
            <a:ext cx="3490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첫 시작 캐릭터 선택 후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날아오는 탄알을 피하고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,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적을 격추시켜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 포인트 혹은 점수 획득 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탄알을 맞으면 체력에 따라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게임오버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7" y="255491"/>
            <a:ext cx="31623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예상게임</a:t>
            </a:r>
            <a:endParaRPr lang="en-US" altLang="ko-KR" sz="4400" dirty="0" smtClean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실행흐름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6828" y="1515895"/>
            <a:ext cx="103183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5286" y="2023892"/>
            <a:ext cx="34900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획득한 포인트 또는 점수로 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상점에서 아이템 업그레이드</a:t>
            </a: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olidFill>
                <a:srgbClr val="240202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240202"/>
                </a:solidFill>
                <a:latin typeface="+mn-ea"/>
              </a:rPr>
              <a:t>적을 섬멸할 경우 다음 스테이지로 이동 난이도 </a:t>
            </a:r>
            <a:r>
              <a:rPr lang="en-US" altLang="ko-KR" sz="2000" dirty="0" smtClean="0">
                <a:solidFill>
                  <a:srgbClr val="240202"/>
                </a:solidFill>
                <a:latin typeface="+mn-ea"/>
              </a:rPr>
              <a:t>up</a:t>
            </a:r>
          </a:p>
        </p:txBody>
      </p:sp>
      <p:pic>
        <p:nvPicPr>
          <p:cNvPr id="21506" name="Picture 2" descr="http://cfile6.uf.tistory.com/image/27251433597ED81F11CD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171" y="1770743"/>
            <a:ext cx="3073400" cy="4398282"/>
          </a:xfrm>
          <a:prstGeom prst="rect">
            <a:avLst/>
          </a:prstGeom>
          <a:noFill/>
        </p:spPr>
      </p:pic>
      <p:pic>
        <p:nvPicPr>
          <p:cNvPr id="21508" name="Picture 4" descr="크하하하하하 난 미친사람이닷!!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6314" y="333828"/>
            <a:ext cx="3518263" cy="5863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368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9116" y="255491"/>
            <a:ext cx="3017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개발일</a:t>
            </a:r>
            <a:r>
              <a:rPr lang="ko-KR" altLang="en-US" sz="44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정</a:t>
            </a:r>
            <a:endParaRPr lang="ko-KR" altLang="en-US" sz="44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75658" y="1074059"/>
          <a:ext cx="9231083" cy="57839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05528"/>
                <a:gridCol w="1669919"/>
                <a:gridCol w="6555636"/>
              </a:tblGrid>
              <a:tr h="60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수집과 좌표 처리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캐릭터의 좌표 및 </a:t>
                      </a:r>
                      <a:r>
                        <a:rPr lang="ko-KR" altLang="en-US" sz="1600" dirty="0" err="1" smtClean="0"/>
                        <a:t>맵의</a:t>
                      </a:r>
                      <a:r>
                        <a:rPr lang="ko-KR" altLang="en-US" sz="1600" dirty="0" smtClean="0"/>
                        <a:t> 기본 지정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60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기본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주인공 캐릭터 설정 및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난이도 설정 및 메뉴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46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마우스 동작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 종료 메뉴 등 클릭 처리 </a:t>
                      </a:r>
                      <a:endParaRPr lang="ko-KR" altLang="en-US" sz="1600" dirty="0"/>
                    </a:p>
                  </a:txBody>
                  <a:tcPr/>
                </a:tc>
              </a:tr>
              <a:tr h="60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적군 기본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적에게서 날아오는 탄알 구현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탄알의 궤도 계산</a:t>
                      </a:r>
                      <a:endParaRPr lang="ko-KR" altLang="en-US" sz="1600" dirty="0"/>
                    </a:p>
                  </a:txBody>
                  <a:tcPr/>
                </a:tc>
              </a:tr>
              <a:tr h="6997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 구현 및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 메뉴구현 상점 같은 다양한 부가요소 추가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중간점검</a:t>
                      </a:r>
                      <a:endParaRPr lang="ko-KR" altLang="en-US" sz="1600" dirty="0"/>
                    </a:p>
                  </a:txBody>
                  <a:tcPr/>
                </a:tc>
              </a:tr>
              <a:tr h="60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오브젝트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캐릭터의 공격효과 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아이템 </a:t>
                      </a:r>
                      <a:r>
                        <a:rPr lang="ko-KR" altLang="en-US" sz="1600" dirty="0" err="1" smtClean="0"/>
                        <a:t>드랍</a:t>
                      </a:r>
                      <a:r>
                        <a:rPr lang="ko-KR" altLang="en-US" sz="1600" dirty="0" smtClean="0"/>
                        <a:t> 처리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60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아군 오브젝트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공격을 </a:t>
                      </a:r>
                      <a:r>
                        <a:rPr lang="ko-KR" altLang="en-US" sz="1600" dirty="0" err="1" smtClean="0"/>
                        <a:t>당했을시</a:t>
                      </a:r>
                      <a:r>
                        <a:rPr lang="ko-KR" altLang="en-US" sz="1600" dirty="0" smtClean="0"/>
                        <a:t> 효과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스킬 변경</a:t>
                      </a:r>
                      <a:endParaRPr lang="ko-KR" altLang="en-US" sz="1600" dirty="0"/>
                    </a:p>
                  </a:txBody>
                  <a:tcPr/>
                </a:tc>
              </a:tr>
              <a:tr h="346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적군 최종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적을 </a:t>
                      </a:r>
                      <a:r>
                        <a:rPr lang="ko-KR" altLang="en-US" sz="1600" dirty="0" err="1" smtClean="0"/>
                        <a:t>섬멸시</a:t>
                      </a:r>
                      <a:r>
                        <a:rPr lang="ko-KR" altLang="en-US" sz="1600" dirty="0" smtClean="0"/>
                        <a:t> 효과</a:t>
                      </a:r>
                      <a:endParaRPr lang="ko-KR" altLang="en-US" sz="1600" dirty="0"/>
                    </a:p>
                  </a:txBody>
                  <a:tcPr/>
                </a:tc>
              </a:tr>
              <a:tr h="866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시작과 종료 처리 </a:t>
                      </a:r>
                      <a:r>
                        <a:rPr lang="en-US" altLang="ko-KR" sz="1600" dirty="0" smtClean="0"/>
                        <a:t>&amp;</a:t>
                      </a:r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실제적인 게임시작과 종료처리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밸런스 조절</a:t>
                      </a:r>
                      <a:endParaRPr lang="ko-KR" altLang="en-US" sz="1600" dirty="0"/>
                    </a:p>
                  </a:txBody>
                  <a:tcPr/>
                </a:tc>
              </a:tr>
              <a:tr h="489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최종점검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23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93345" y="2664862"/>
            <a:ext cx="5353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240202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THANK YOU</a:t>
            </a:r>
            <a:endParaRPr lang="ko-KR" altLang="en-US" sz="6600" dirty="0">
              <a:solidFill>
                <a:srgbClr val="240202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38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317</Words>
  <Application>Microsoft Office PowerPoint</Application>
  <PresentationFormat>사용자 지정</PresentationFormat>
  <Paragraphs>117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LG</cp:lastModifiedBy>
  <cp:revision>13</cp:revision>
  <dcterms:created xsi:type="dcterms:W3CDTF">2017-02-25T07:24:27Z</dcterms:created>
  <dcterms:modified xsi:type="dcterms:W3CDTF">2017-09-21T22:39:43Z</dcterms:modified>
</cp:coreProperties>
</file>