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b="1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스크립트 언어</a:t>
            </a:r>
            <a:endParaRPr lang="en-US" altLang="ko-KR" sz="3700" b="1" spc="6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3700" b="1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TERM-PROJECT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스크립트 언어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게임공학과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2016180001 </a:t>
            </a:r>
            <a:r>
              <a:rPr lang="ko-KR" altLang="en-US" sz="1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고송지</a:t>
            </a:r>
            <a:endParaRPr lang="en-US" altLang="ko-KR" sz="16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공공 데이터 포털 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API 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522112" y="5777948"/>
            <a:ext cx="8951372" cy="249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endParaRPr lang="ko-KR" altLang="en-US" sz="1300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0192" y="1726998"/>
            <a:ext cx="8006306" cy="42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주차별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계획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522112" y="5777948"/>
            <a:ext cx="8951372" cy="249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endParaRPr lang="ko-KR" altLang="en-US" sz="1300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2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5967181"/>
              </p:ext>
            </p:extLst>
          </p:nvPr>
        </p:nvGraphicFramePr>
        <p:xfrm>
          <a:off x="2380354" y="2084567"/>
          <a:ext cx="8393664" cy="383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71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585048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668668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048232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223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50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1~2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모듈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조사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응용 </a:t>
                      </a:r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개발 예시 조사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기획발표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생활지수 정보 </a:t>
                      </a:r>
                      <a:r>
                        <a:rPr lang="ko-KR" altLang="en-US" sz="1600" baseline="0" dirty="0"/>
                        <a:t>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 smtClean="0"/>
                        <a:t>ppt</a:t>
                      </a:r>
                      <a:r>
                        <a:rPr lang="ko-KR" altLang="en-US" sz="1600" baseline="0" dirty="0" smtClean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50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3~4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다양한 검색 기능 구현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생활지수 검색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err="1" smtClean="0"/>
                        <a:t>열지수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불쾌지수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식중독지수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자외선 지수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50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5~6</a:t>
                      </a:r>
                      <a:r>
                        <a:rPr lang="ko-KR" altLang="en-US" sz="1600" dirty="0" smtClean="0"/>
                        <a:t>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중간시연발표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ppt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중간시연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0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7~8</a:t>
                      </a:r>
                      <a:r>
                        <a:rPr lang="ko-KR" altLang="en-US" sz="1600" dirty="0" smtClean="0"/>
                        <a:t>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tkinter</a:t>
                      </a:r>
                      <a:r>
                        <a:rPr lang="en-US" altLang="ko-KR" sz="1600" dirty="0" smtClean="0"/>
                        <a:t> GUI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다양한 통계</a:t>
                      </a:r>
                      <a:r>
                        <a:rPr lang="ko-KR" altLang="en-US" sz="1600" baseline="0" dirty="0" smtClean="0"/>
                        <a:t> 기능 구현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별 통계 자료 추출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50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최종구현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</a:t>
                      </a:r>
                      <a:r>
                        <a:rPr lang="en-US" altLang="ko-KR" sz="1600" dirty="0" err="1" smtClean="0"/>
                        <a:t>c++</a:t>
                      </a:r>
                      <a:r>
                        <a:rPr lang="ko-KR" altLang="en-US" sz="1600" dirty="0" smtClean="0"/>
                        <a:t>연동 최종발표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[ PROJECT ]</a:t>
            </a:r>
          </a:p>
          <a:p>
            <a:pPr eaLnBrk="1" hangingPunct="1"/>
            <a:r>
              <a:rPr lang="ko-KR" altLang="en-US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생활 기상지수</a:t>
            </a:r>
            <a:endParaRPr lang="en-US" altLang="ko-KR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</a:t>
            </a:r>
            <a:endParaRPr lang="en-US" altLang="ko-KR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925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기상지수 조회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dirty="0" smtClean="0"/>
                <a:t>열 지수</a:t>
              </a:r>
              <a:endParaRPr sz="36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925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기상지수 조회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/>
                <a:t>식중독 지수</a:t>
              </a:r>
              <a:endParaRPr sz="28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925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기상지수 조회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/>
                <a:t>불쾌지수</a:t>
              </a:r>
              <a:endParaRPr sz="28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8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[ PROJECT ]</a:t>
            </a:r>
          </a:p>
          <a:p>
            <a:r>
              <a:rPr lang="ko-KR" altLang="en-US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생활 기상지수</a:t>
            </a:r>
            <a:endParaRPr lang="en-US" altLang="ko-KR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r>
              <a:rPr lang="ko-KR" altLang="en-US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</a:t>
            </a:r>
            <a:endParaRPr lang="en-US" altLang="ko-KR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925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기상지수 조회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dirty="0" smtClean="0"/>
                <a:t>자외선 지수</a:t>
              </a:r>
              <a:endParaRPr sz="3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39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952759" y="2875723"/>
            <a:ext cx="43033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400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</a:t>
            </a:r>
            <a:r>
              <a:rPr lang="en-US" altLang="ko-KR" sz="4400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YOU</a:t>
            </a:r>
            <a:endParaRPr lang="ru-RU" altLang="ko-KR" sz="44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136</Words>
  <Application>Microsoft Office PowerPoint</Application>
  <PresentationFormat>사용자 지정</PresentationFormat>
  <Paragraphs>53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LG</cp:lastModifiedBy>
  <cp:revision>17</cp:revision>
  <dcterms:created xsi:type="dcterms:W3CDTF">2017-09-09T13:40:14Z</dcterms:created>
  <dcterms:modified xsi:type="dcterms:W3CDTF">2018-05-09T14:53:19Z</dcterms:modified>
</cp:coreProperties>
</file>