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63" r:id="rId6"/>
    <p:sldId id="262" r:id="rId7"/>
    <p:sldId id="261" r:id="rId8"/>
    <p:sldId id="269" r:id="rId9"/>
    <p:sldId id="259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264B1D1-ABAC-4447-B214-7ABF1141531D}">
          <p14:sldIdLst>
            <p14:sldId id="256"/>
            <p14:sldId id="257"/>
            <p14:sldId id="258"/>
            <p14:sldId id="268"/>
            <p14:sldId id="263"/>
            <p14:sldId id="262"/>
            <p14:sldId id="261"/>
            <p14:sldId id="269"/>
            <p14:sldId id="259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2A2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7" autoAdjust="0"/>
    <p:restoredTop sz="94369" autoAdjust="0"/>
  </p:normalViewPr>
  <p:slideViewPr>
    <p:cSldViewPr snapToGrid="0">
      <p:cViewPr varScale="1">
        <p:scale>
          <a:sx n="69" d="100"/>
          <a:sy n="69" d="100"/>
        </p:scale>
        <p:origin x="5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127C3-345F-44DC-AF39-86E68086DC79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4F878-64AC-482C-AEC9-857CCAD871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31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4F878-64AC-482C-AEC9-857CCAD8711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17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75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89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06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80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514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65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505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3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12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43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5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08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76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B60219-C5FC-43B5-B175-9BE08563217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2515-76D4-4948-9C19-F5D837F98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69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07325" y="5503354"/>
            <a:ext cx="3574657" cy="1066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sz="2400" dirty="0" smtClean="0"/>
              <a:t>Студент группы 42928</a:t>
            </a:r>
            <a:r>
              <a:rPr lang="en-US" sz="2400" dirty="0" smtClean="0"/>
              <a:t>/1</a:t>
            </a:r>
          </a:p>
          <a:p>
            <a:pPr algn="ctr"/>
            <a:r>
              <a:rPr lang="ru-RU" sz="2400" dirty="0" err="1" smtClean="0"/>
              <a:t>Маколов</a:t>
            </a:r>
            <a:r>
              <a:rPr lang="ru-RU" sz="2400" dirty="0" smtClean="0"/>
              <a:t> Константин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2013" y="354842"/>
            <a:ext cx="9307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«Тетрис»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07325" y="5503354"/>
            <a:ext cx="3574657" cy="1066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sz="2400" dirty="0"/>
              <a:t>Студент группы 42928</a:t>
            </a:r>
            <a:r>
              <a:rPr lang="en-US" sz="2400" dirty="0"/>
              <a:t>/1</a:t>
            </a:r>
          </a:p>
          <a:p>
            <a:pPr algn="ctr"/>
            <a:r>
              <a:rPr lang="ru-RU" sz="2400" dirty="0" err="1"/>
              <a:t>Маколов</a:t>
            </a:r>
            <a:r>
              <a:rPr lang="ru-RU" sz="2400" dirty="0"/>
              <a:t> Константин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2013" y="354842"/>
            <a:ext cx="9307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«Тетрис»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Цель курсовой работы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dirty="0" smtClean="0"/>
              <a:t>Разработка программного обеспечения для осуществления процесса игры «Тетрис»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9676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Задачи курсовой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/>
              <a:t>Сформулировать </a:t>
            </a:r>
            <a:r>
              <a:rPr lang="ru-RU" sz="3200" dirty="0" smtClean="0"/>
              <a:t>потребности </a:t>
            </a:r>
            <a:r>
              <a:rPr lang="ru-RU" sz="3200" smtClean="0"/>
              <a:t>конечного пользователя(игрока)</a:t>
            </a:r>
            <a:r>
              <a:rPr lang="en-US" sz="3200" smtClean="0"/>
              <a:t>;</a:t>
            </a:r>
            <a:endParaRPr lang="ru-RU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Спроектировать БД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Разработать ИС</a:t>
            </a:r>
            <a:r>
              <a:rPr lang="en-US" sz="32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Отладить решение.</a:t>
            </a:r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pPr>
              <a:lnSpc>
                <a:spcPct val="150000"/>
              </a:lnSpc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91899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Средства разработки	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IDE Visual Studio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Draw.io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2382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392" y="201793"/>
            <a:ext cx="4529639" cy="1924050"/>
          </a:xfrm>
        </p:spPr>
        <p:txBody>
          <a:bodyPr>
            <a:normAutofit fontScale="90000"/>
          </a:bodyPr>
          <a:lstStyle/>
          <a:p>
            <a:r>
              <a:rPr lang="ru-RU" sz="5400" dirty="0" smtClean="0"/>
              <a:t>Диаграмма прецедентов</a:t>
            </a:r>
            <a:endParaRPr lang="ru-RU" sz="5400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35073" t="28571" r="13399" b="16681"/>
          <a:stretch/>
        </p:blipFill>
        <p:spPr bwMode="auto">
          <a:xfrm>
            <a:off x="2229398" y="2125843"/>
            <a:ext cx="7551911" cy="4388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76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База данных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8384" t="33616" r="27319" b="24528"/>
          <a:stretch/>
        </p:blipFill>
        <p:spPr>
          <a:xfrm>
            <a:off x="1879945" y="1995054"/>
            <a:ext cx="6937054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9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024" y="198782"/>
            <a:ext cx="8431921" cy="1028286"/>
          </a:xfrm>
        </p:spPr>
        <p:txBody>
          <a:bodyPr>
            <a:normAutofit fontScale="90000"/>
          </a:bodyPr>
          <a:lstStyle/>
          <a:p>
            <a:r>
              <a:rPr lang="ru-RU" sz="5400" dirty="0" smtClean="0"/>
              <a:t>Интерфейс программы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64" y="1399308"/>
            <a:ext cx="3802093" cy="49712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856" y="1399308"/>
            <a:ext cx="4757333" cy="49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65883"/>
            <a:ext cx="4701309" cy="4882517"/>
          </a:xfrm>
        </p:spPr>
      </p:pic>
    </p:spTree>
    <p:extLst>
      <p:ext uri="{BB962C8B-B14F-4D97-AF65-F5344CB8AC3E}">
        <p14:creationId xmlns:p14="http://schemas.microsoft.com/office/powerpoint/2010/main" val="22988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Выводы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/>
              <a:t>Цель курсовой работы полностью достигнута</a:t>
            </a:r>
            <a:r>
              <a:rPr lang="en-US" sz="32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Может быть </a:t>
            </a:r>
            <a:r>
              <a:rPr lang="ru-RU" sz="3200" dirty="0" smtClean="0"/>
              <a:t>использована </a:t>
            </a:r>
            <a:r>
              <a:rPr lang="ru-RU" sz="3200" dirty="0" smtClean="0"/>
              <a:t>для персонального пользования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Решение может быть улучшено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6941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2406</TotalTime>
  <Words>89</Words>
  <Application>Microsoft Office PowerPoint</Application>
  <PresentationFormat>Широкоэкранный</PresentationFormat>
  <Paragraphs>26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Ион</vt:lpstr>
      <vt:lpstr>Презентация PowerPoint</vt:lpstr>
      <vt:lpstr>Цель курсовой работы</vt:lpstr>
      <vt:lpstr>Задачи курсовой работы</vt:lpstr>
      <vt:lpstr>Средства разработки </vt:lpstr>
      <vt:lpstr>Диаграмма прецедентов</vt:lpstr>
      <vt:lpstr>База данных</vt:lpstr>
      <vt:lpstr>Интерфейс программы</vt:lpstr>
      <vt:lpstr>Процесс игры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АИС «Гостиницы»</dc:title>
  <dc:creator>Nikita</dc:creator>
  <cp:lastModifiedBy>Константин</cp:lastModifiedBy>
  <cp:revision>68</cp:revision>
  <dcterms:created xsi:type="dcterms:W3CDTF">2019-03-17T11:59:50Z</dcterms:created>
  <dcterms:modified xsi:type="dcterms:W3CDTF">2019-03-31T11:59:44Z</dcterms:modified>
</cp:coreProperties>
</file>