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9" r:id="rId6"/>
    <p:sldId id="268" r:id="rId7"/>
    <p:sldId id="267" r:id="rId8"/>
  </p:sldIdLst>
  <p:sldSz cx="9144000" cy="6858000" type="screen4x3"/>
  <p:notesSz cx="6858000" cy="9144000"/>
  <p:embeddedFontLst>
    <p:embeddedFont>
      <p:font typeface="HY그래픽M" pitchFamily="18" charset="-127"/>
      <p:regular r:id="rId9"/>
    </p:embeddedFont>
    <p:embeddedFont>
      <p:font typeface="맑은 고딕" pitchFamily="50" charset="-127"/>
      <p:regular r:id="rId10"/>
      <p:bold r:id="rId11"/>
    </p:embeddedFont>
    <p:embeddedFont>
      <p:font typeface="Andalus" pitchFamily="18" charset="-78"/>
      <p:regular r:id="rId12"/>
    </p:embeddedFont>
    <p:embeddedFont>
      <p:font typeface="HY중고딕" pitchFamily="18" charset="-127"/>
      <p:regular r:id="rId13"/>
    </p:embeddedFont>
    <p:embeddedFont>
      <p:font typeface="나눔바른고딕" pitchFamily="50" charset="-127"/>
      <p:regular r:id="rId14"/>
      <p:bold r:id="rId15"/>
    </p:embeddedFont>
    <p:embeddedFont>
      <p:font typeface="나눔바른펜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CC"/>
    <a:srgbClr val="AE86FE"/>
    <a:srgbClr val="8D55FD"/>
    <a:srgbClr val="AE5DFF"/>
    <a:srgbClr val="6666FF"/>
    <a:srgbClr val="9966FF"/>
    <a:srgbClr val="9933FF"/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C439-AF59-409A-971B-A7C18C0A751E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E2928-7261-4A74-8938-BEEE16557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Dropbox\&#50629;&#47924;\Axis-J\2016_koss&#54644;&#52964;&#53668;\&#48156;&#54364;&#51088;&#47308;\&#52392;&#48512;&#51088;&#47308;\ax5ui%20github%20real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Tt-25wYM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opensource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80512" cy="6858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1560" y="548680"/>
            <a:ext cx="4248472" cy="518457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0" rtlCol="0" anchor="t" anchorCtr="0"/>
          <a:lstStyle/>
          <a:p>
            <a:endParaRPr lang="en-US" altLang="ko-KR" sz="32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4000" dirty="0" err="1" smtClean="0">
                <a:solidFill>
                  <a:schemeClr val="accent6">
                    <a:lumMod val="75000"/>
                  </a:schemeClr>
                </a:solidFill>
                <a:latin typeface="HY그래픽M" pitchFamily="18" charset="-127"/>
                <a:ea typeface="HY그래픽M" pitchFamily="18" charset="-127"/>
              </a:rPr>
              <a:t>오픈소스에</a:t>
            </a:r>
            <a:endParaRPr lang="en-US" altLang="ko-KR" sz="4000" dirty="0" smtClean="0">
              <a:solidFill>
                <a:schemeClr val="accent6">
                  <a:lumMod val="75000"/>
                </a:schemeClr>
              </a:solidFill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4000" dirty="0" smtClean="0">
                <a:solidFill>
                  <a:schemeClr val="accent6">
                    <a:lumMod val="75000"/>
                  </a:schemeClr>
                </a:solidFill>
                <a:latin typeface="HY그래픽M" pitchFamily="18" charset="-127"/>
                <a:ea typeface="HY그래픽M" pitchFamily="18" charset="-127"/>
              </a:rPr>
              <a:t>물들다</a:t>
            </a: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endParaRPr lang="en-US" altLang="ko-KR" dirty="0" smtClean="0"/>
          </a:p>
          <a:p>
            <a:endParaRPr lang="en-US" altLang="ko-KR" sz="600" dirty="0" smtClean="0"/>
          </a:p>
          <a:p>
            <a:r>
              <a:rPr lang="fr-FR" altLang="ko-KR" u="sng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Imprégner to opensource</a:t>
            </a:r>
            <a:endParaRPr lang="en-US" altLang="ko-KR" u="sng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  <a:latin typeface="HY중고딕" pitchFamily="18" charset="-127"/>
                <a:ea typeface="HY중고딕" pitchFamily="18" charset="-127"/>
              </a:rPr>
              <a:t>Team 7. AX5UI</a:t>
            </a:r>
            <a:endParaRPr lang="ko-KR" altLang="en-US" dirty="0">
              <a:solidFill>
                <a:srgbClr val="FFFF00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x5ui github re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https://youtu.be/7Tt-25wYMLk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0"/>
            <a:ext cx="0" cy="6858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67544" y="975211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816387"/>
            <a:ext cx="201622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쉬워야 한다</a:t>
            </a:r>
            <a:r>
              <a:rPr lang="en-US" altLang="ko-KR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2915816" y="3032726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>
            <a:spLocks noChangeAspect="1"/>
          </p:cNvSpPr>
          <p:nvPr/>
        </p:nvSpPr>
        <p:spPr>
          <a:xfrm>
            <a:off x="2915816" y="1924556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3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>
            <a:spLocks noChangeAspect="1"/>
          </p:cNvSpPr>
          <p:nvPr/>
        </p:nvSpPr>
        <p:spPr>
          <a:xfrm>
            <a:off x="2915816" y="4140896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4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>
            <a:spLocks noChangeAspect="1"/>
          </p:cNvSpPr>
          <p:nvPr/>
        </p:nvSpPr>
        <p:spPr>
          <a:xfrm>
            <a:off x="2915816" y="524906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5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>
            <a:spLocks noChangeAspect="1"/>
          </p:cNvSpPr>
          <p:nvPr/>
        </p:nvSpPr>
        <p:spPr>
          <a:xfrm>
            <a:off x="2915816" y="816387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6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7544" y="242640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2082914"/>
            <a:ext cx="2232248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역할이 </a:t>
            </a:r>
            <a:endParaRPr lang="en-US" altLang="ko-KR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뚜렷해야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7544" y="387759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3534107"/>
            <a:ext cx="201622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안정성이</a:t>
            </a:r>
            <a:endParaRPr lang="en-US" altLang="ko-KR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높아야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7544" y="5646439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3568" y="5487615"/>
            <a:ext cx="201622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재밌어야한다</a:t>
            </a:r>
            <a:r>
              <a:rPr lang="en-US" altLang="ko-K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126876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C0099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CC0099"/>
                </a:solidFill>
                <a:latin typeface="나눔바른펜" pitchFamily="50" charset="-127"/>
                <a:ea typeface="나눔바른펜" pitchFamily="50" charset="-127"/>
              </a:rPr>
              <a:t>Document team</a:t>
            </a:r>
            <a:endParaRPr lang="ko-KR" altLang="en-US" sz="1400" dirty="0">
              <a:solidFill>
                <a:srgbClr val="CC0099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285293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Code refactoring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43651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Bug reporting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8" y="6021288"/>
            <a:ext cx="1728192" cy="307777"/>
          </a:xfrm>
          <a:prstGeom prst="rect">
            <a:avLst/>
          </a:prstGeom>
          <a:solidFill>
            <a:srgbClr val="FF99CC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Bug reporting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4067944" y="816387"/>
            <a:ext cx="2140778" cy="1080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>
            <a:spLocks noChangeAspect="1"/>
          </p:cNvSpPr>
          <p:nvPr/>
        </p:nvSpPr>
        <p:spPr>
          <a:xfrm>
            <a:off x="4067944" y="1924557"/>
            <a:ext cx="2140778" cy="1080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>
            <a:spLocks noChangeAspect="1"/>
          </p:cNvSpPr>
          <p:nvPr/>
        </p:nvSpPr>
        <p:spPr>
          <a:xfrm>
            <a:off x="4067944" y="3032726"/>
            <a:ext cx="2140778" cy="1080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4067944" y="4140896"/>
            <a:ext cx="2140778" cy="1080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4067944" y="5249065"/>
            <a:ext cx="2140778" cy="1080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00192" y="2912745"/>
            <a:ext cx="2699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환경설정 가이드 작성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IDE tool, Web Server, DB Server </a:t>
            </a:r>
            <a:r>
              <a:rPr lang="ko-KR" altLang="en-US" sz="1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세팅</a:t>
            </a: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기능 설명서 작성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각 기능별 요약소개 및 시연영상 제작</a:t>
            </a:r>
            <a:endParaRPr lang="en-US" altLang="ko-KR" sz="12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코드 매뉴얼 작성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각 기능별 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html, script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코드 상세설명</a:t>
            </a:r>
            <a:endParaRPr lang="en-US" altLang="ko-KR" sz="12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문서 번역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문서 영문화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0"/>
            <a:ext cx="0" cy="6858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67544" y="97521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816387"/>
            <a:ext cx="201622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쉬워야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2915816" y="816387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>
            <a:spLocks noChangeAspect="1"/>
          </p:cNvSpPr>
          <p:nvPr/>
        </p:nvSpPr>
        <p:spPr>
          <a:xfrm>
            <a:off x="2915816" y="377150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3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>
            <a:spLocks noChangeAspect="1"/>
          </p:cNvSpPr>
          <p:nvPr/>
        </p:nvSpPr>
        <p:spPr>
          <a:xfrm>
            <a:off x="2915816" y="524906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4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7544" y="2426404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2082914"/>
            <a:ext cx="2232248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역할이 </a:t>
            </a:r>
            <a:endParaRPr lang="en-US" altLang="ko-KR" sz="2400" dirty="0" smtClean="0">
              <a:solidFill>
                <a:srgbClr val="00206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뚜렷해야 한다</a:t>
            </a:r>
            <a:r>
              <a:rPr lang="en-US" altLang="ko-KR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7544" y="387759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3534107"/>
            <a:ext cx="201622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안정성이</a:t>
            </a:r>
            <a:endParaRPr lang="en-US" altLang="ko-KR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높아야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7544" y="5646439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3568" y="5487615"/>
            <a:ext cx="201622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재밌어야한다</a:t>
            </a:r>
            <a:r>
              <a:rPr lang="en-US" altLang="ko-K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126876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Document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285293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C0099"/>
                </a:solidFill>
                <a:latin typeface="나눔바른펜" pitchFamily="50" charset="-127"/>
                <a:ea typeface="나눔바른펜" pitchFamily="50" charset="-127"/>
              </a:rPr>
              <a:t> Code refactoring team</a:t>
            </a:r>
            <a:endParaRPr lang="ko-KR" altLang="en-US" sz="1400" dirty="0">
              <a:solidFill>
                <a:srgbClr val="CC0099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43651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Bug reporting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8" y="6021288"/>
            <a:ext cx="1728192" cy="307777"/>
          </a:xfrm>
          <a:prstGeom prst="rect">
            <a:avLst/>
          </a:prstGeom>
          <a:solidFill>
            <a:srgbClr val="FF99CC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Bug reporting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40" name="직사각형 39"/>
          <p:cNvSpPr>
            <a:spLocks noChangeAspect="1"/>
          </p:cNvSpPr>
          <p:nvPr/>
        </p:nvSpPr>
        <p:spPr>
          <a:xfrm>
            <a:off x="4067944" y="816387"/>
            <a:ext cx="2140778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>
            <a:spLocks noChangeAspect="1"/>
          </p:cNvSpPr>
          <p:nvPr/>
        </p:nvSpPr>
        <p:spPr>
          <a:xfrm>
            <a:off x="4067944" y="3771505"/>
            <a:ext cx="2140778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4067944" y="5249065"/>
            <a:ext cx="2140778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00192" y="2912745"/>
            <a:ext cx="2699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템플릿</a:t>
            </a:r>
            <a:r>
              <a:rPr lang="en-US" altLang="ko-KR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&amp;</a:t>
            </a: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기능 분리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&lt;html&gt;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레이아웃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 &lt;</a:t>
            </a:r>
            <a:r>
              <a:rPr lang="en-US" altLang="ko-KR" sz="1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css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&gt;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템플릿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, &lt;</a:t>
            </a:r>
            <a:r>
              <a:rPr lang="en-US" altLang="ko-KR" sz="1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js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&gt;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기능 분리</a:t>
            </a: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다국어 처리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메세지별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id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값을 통한 다국어 처리</a:t>
            </a:r>
            <a:endParaRPr lang="en-US" altLang="ko-KR" sz="12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내장 </a:t>
            </a:r>
            <a:r>
              <a:rPr lang="en-US" altLang="ko-KR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DB</a:t>
            </a: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구현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내장 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DB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구현을 통한 </a:t>
            </a:r>
            <a:r>
              <a:rPr lang="ko-KR" altLang="en-US" sz="1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이식성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향상</a:t>
            </a:r>
            <a:endParaRPr lang="en-US" altLang="ko-KR" sz="12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Demo </a:t>
            </a: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코드 작성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직접 구현해볼 수 있는 예시 코드 작성</a:t>
            </a:r>
            <a:endParaRPr lang="ko-KR" altLang="en-US" sz="1200" b="1" dirty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0" name="모서리가 둥근 직사각형 29"/>
          <p:cNvSpPr>
            <a:spLocks noChangeAspect="1"/>
          </p:cNvSpPr>
          <p:nvPr/>
        </p:nvSpPr>
        <p:spPr>
          <a:xfrm>
            <a:off x="2915816" y="2293946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6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4067944" y="2293946"/>
            <a:ext cx="2140778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0"/>
            <a:ext cx="0" cy="6858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67544" y="97521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816387"/>
            <a:ext cx="201622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쉬워야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2915816" y="3032726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>
            <a:spLocks noChangeAspect="1"/>
          </p:cNvSpPr>
          <p:nvPr/>
        </p:nvSpPr>
        <p:spPr>
          <a:xfrm>
            <a:off x="2915816" y="524906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3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>
            <a:spLocks noChangeAspect="1"/>
          </p:cNvSpPr>
          <p:nvPr/>
        </p:nvSpPr>
        <p:spPr>
          <a:xfrm>
            <a:off x="2915816" y="816387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4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7544" y="242640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2082914"/>
            <a:ext cx="2232248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역할이 </a:t>
            </a:r>
            <a:endParaRPr lang="en-US" altLang="ko-KR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뚜렷해야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7544" y="3877597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3534107"/>
            <a:ext cx="201622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안정성이</a:t>
            </a:r>
            <a:endParaRPr lang="en-US" altLang="ko-KR" sz="2400" dirty="0" smtClean="0">
              <a:solidFill>
                <a:srgbClr val="00206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높아야 한다</a:t>
            </a:r>
            <a:r>
              <a:rPr lang="en-US" altLang="ko-KR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7544" y="5646439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3568" y="5487615"/>
            <a:ext cx="201622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재밌어야한다</a:t>
            </a:r>
            <a:r>
              <a:rPr lang="en-US" altLang="ko-K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126876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Document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285293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Code refactoring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43651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C0099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CC0099"/>
                </a:solidFill>
                <a:latin typeface="나눔바른펜" pitchFamily="50" charset="-127"/>
                <a:ea typeface="나눔바른펜" pitchFamily="50" charset="-127"/>
              </a:rPr>
              <a:t>Bug reporting team</a:t>
            </a:r>
            <a:endParaRPr lang="ko-KR" altLang="en-US" sz="1400" dirty="0">
              <a:solidFill>
                <a:srgbClr val="CC0099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8" y="6021288"/>
            <a:ext cx="1728192" cy="307777"/>
          </a:xfrm>
          <a:prstGeom prst="rect">
            <a:avLst/>
          </a:prstGeom>
          <a:solidFill>
            <a:srgbClr val="FF99CC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Bug reporting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4067944" y="816387"/>
            <a:ext cx="2140778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>
            <a:spLocks noChangeAspect="1"/>
          </p:cNvSpPr>
          <p:nvPr/>
        </p:nvSpPr>
        <p:spPr>
          <a:xfrm>
            <a:off x="4067944" y="3032726"/>
            <a:ext cx="2140778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4067944" y="5249065"/>
            <a:ext cx="2140778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00192" y="3836075"/>
            <a:ext cx="26997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수기 테스트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기능 </a:t>
            </a:r>
            <a:r>
              <a:rPr lang="en-US" altLang="ko-KR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by </a:t>
            </a:r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기능 직접 테스트</a:t>
            </a: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테스트 코드 작성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기능별 테스트 코드 작성</a:t>
            </a:r>
            <a:endParaRPr lang="en-US" altLang="ko-KR" sz="12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endParaRPr lang="en-US" altLang="ko-KR" sz="2400" b="1" dirty="0" smtClean="0">
              <a:solidFill>
                <a:srgbClr val="7030A0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>
              <a:buFont typeface="Arial" pitchFamily="34" charset="0"/>
              <a:buChar char="•"/>
            </a:pPr>
            <a:r>
              <a:rPr lang="ko-KR" altLang="en-US" sz="2400" b="1" dirty="0" smtClean="0">
                <a:solidFill>
                  <a:srgbClr val="AE86FE"/>
                </a:solidFill>
                <a:latin typeface="나눔바른펜" pitchFamily="50" charset="-127"/>
                <a:ea typeface="나눔바른펜" pitchFamily="50" charset="-127"/>
              </a:rPr>
              <a:t> 테스트 자동화</a:t>
            </a:r>
            <a:endParaRPr lang="en-US" altLang="ko-KR" sz="2400" b="1" dirty="0" smtClean="0">
              <a:solidFill>
                <a:srgbClr val="AE86FE"/>
              </a:solidFill>
              <a:latin typeface="나눔바른펜" pitchFamily="50" charset="-127"/>
              <a:ea typeface="나눔바른펜" pitchFamily="50" charset="-127"/>
            </a:endParaRPr>
          </a:p>
          <a:p>
            <a:pPr algn="r"/>
            <a:r>
              <a:rPr lang="ko-KR" alt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테스트 자동화 환경 구축</a:t>
            </a:r>
            <a:endParaRPr lang="en-US" altLang="ko-KR" sz="12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0"/>
            <a:ext cx="0" cy="6858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67544" y="975211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816387"/>
            <a:ext cx="201622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쉬워야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모서리가 둥근 직사각형 8"/>
          <p:cNvSpPr>
            <a:spLocks noChangeAspect="1"/>
          </p:cNvSpPr>
          <p:nvPr/>
        </p:nvSpPr>
        <p:spPr>
          <a:xfrm>
            <a:off x="5148064" y="816387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>
            <a:spLocks noChangeAspect="1"/>
          </p:cNvSpPr>
          <p:nvPr/>
        </p:nvSpPr>
        <p:spPr>
          <a:xfrm>
            <a:off x="2915816" y="4135488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3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>
            <a:spLocks noChangeAspect="1"/>
          </p:cNvSpPr>
          <p:nvPr/>
        </p:nvSpPr>
        <p:spPr>
          <a:xfrm>
            <a:off x="2915816" y="5251488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4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>
            <a:spLocks noChangeAspect="1"/>
          </p:cNvSpPr>
          <p:nvPr/>
        </p:nvSpPr>
        <p:spPr>
          <a:xfrm>
            <a:off x="6265356" y="816387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5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7544" y="2426404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2082914"/>
            <a:ext cx="2232248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역할이 </a:t>
            </a:r>
            <a:endParaRPr lang="en-US" altLang="ko-KR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뚜렷해야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7544" y="3877597"/>
            <a:ext cx="144016" cy="1440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3568" y="3534107"/>
            <a:ext cx="201622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안정성이</a:t>
            </a:r>
            <a:endParaRPr lang="en-US" altLang="ko-KR" sz="2400" dirty="0" smtClean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높아야 한다</a:t>
            </a:r>
            <a:r>
              <a:rPr lang="en-US" altLang="ko-KR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7544" y="5646439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3568" y="5487615"/>
            <a:ext cx="201622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ko-KR" altLang="en-US" sz="2400" dirty="0" err="1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재밌어야한다</a:t>
            </a:r>
            <a:r>
              <a:rPr lang="en-US" altLang="ko-KR" sz="2400" dirty="0" smtClean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126876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Document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285293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Code refactoring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43651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400" dirty="0" smtClean="0">
                <a:solidFill>
                  <a:srgbClr val="FF99CC"/>
                </a:solidFill>
                <a:latin typeface="나눔바른펜" pitchFamily="50" charset="-127"/>
                <a:ea typeface="나눔바른펜" pitchFamily="50" charset="-127"/>
              </a:rPr>
              <a:t>Bug reporting team</a:t>
            </a:r>
            <a:endParaRPr lang="ko-KR" altLang="en-US" sz="1400" dirty="0">
              <a:solidFill>
                <a:srgbClr val="FF99CC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568" y="6023711"/>
            <a:ext cx="1728192" cy="307777"/>
          </a:xfrm>
          <a:prstGeom prst="rect">
            <a:avLst/>
          </a:prstGeom>
          <a:solidFill>
            <a:srgbClr val="FF99C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C00000"/>
                </a:solidFill>
                <a:latin typeface="나눔바른펜" pitchFamily="50" charset="-127"/>
                <a:ea typeface="나눔바른펜" pitchFamily="50" charset="-127"/>
              </a:rPr>
              <a:t>Opensource</a:t>
            </a:r>
            <a:r>
              <a:rPr lang="en-US" altLang="ko-KR" sz="1400" dirty="0" smtClean="0">
                <a:solidFill>
                  <a:srgbClr val="C00000"/>
                </a:solidFill>
                <a:latin typeface="나눔바른펜" pitchFamily="50" charset="-127"/>
                <a:ea typeface="나눔바른펜" pitchFamily="50" charset="-127"/>
              </a:rPr>
              <a:t> Developer</a:t>
            </a:r>
            <a:endParaRPr lang="ko-KR" altLang="en-US" sz="1400" dirty="0">
              <a:solidFill>
                <a:srgbClr val="C00000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0" name="모서리가 둥근 직사각형 29"/>
          <p:cNvSpPr>
            <a:spLocks noChangeAspect="1"/>
          </p:cNvSpPr>
          <p:nvPr/>
        </p:nvSpPr>
        <p:spPr>
          <a:xfrm>
            <a:off x="2915816" y="302331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6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>
            <a:spLocks noChangeAspect="1"/>
          </p:cNvSpPr>
          <p:nvPr/>
        </p:nvSpPr>
        <p:spPr>
          <a:xfrm>
            <a:off x="4031940" y="5251488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7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6265356" y="1916832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8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>
            <a:spLocks noChangeAspect="1"/>
          </p:cNvSpPr>
          <p:nvPr/>
        </p:nvSpPr>
        <p:spPr>
          <a:xfrm>
            <a:off x="5148064" y="1916832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9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>
            <a:spLocks noChangeAspect="1"/>
          </p:cNvSpPr>
          <p:nvPr/>
        </p:nvSpPr>
        <p:spPr>
          <a:xfrm>
            <a:off x="4031940" y="4135488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0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>
            <a:spLocks noChangeAspect="1"/>
          </p:cNvSpPr>
          <p:nvPr/>
        </p:nvSpPr>
        <p:spPr>
          <a:xfrm>
            <a:off x="6265356" y="302331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1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>
            <a:spLocks noChangeAspect="1"/>
          </p:cNvSpPr>
          <p:nvPr/>
        </p:nvSpPr>
        <p:spPr>
          <a:xfrm>
            <a:off x="4031940" y="302331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2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>
            <a:spLocks/>
          </p:cNvSpPr>
          <p:nvPr/>
        </p:nvSpPr>
        <p:spPr>
          <a:xfrm>
            <a:off x="2915816" y="816387"/>
            <a:ext cx="2196000" cy="2178000"/>
          </a:xfrm>
          <a:prstGeom prst="roundRect">
            <a:avLst>
              <a:gd name="adj" fmla="val 0"/>
            </a:avLst>
          </a:prstGeom>
          <a:blipFill>
            <a:blip r:embed="rId13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5148064" y="302331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4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>
            <a:spLocks noChangeAspect="1"/>
          </p:cNvSpPr>
          <p:nvPr/>
        </p:nvSpPr>
        <p:spPr>
          <a:xfrm>
            <a:off x="5149356" y="4135488"/>
            <a:ext cx="2196000" cy="2196000"/>
          </a:xfrm>
          <a:prstGeom prst="roundRect">
            <a:avLst>
              <a:gd name="adj" fmla="val 0"/>
            </a:avLst>
          </a:prstGeom>
          <a:blipFill>
            <a:blip r:embed="rId15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7380312" y="816387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6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>
            <a:spLocks noChangeAspect="1"/>
          </p:cNvSpPr>
          <p:nvPr/>
        </p:nvSpPr>
        <p:spPr>
          <a:xfrm>
            <a:off x="7380312" y="1916832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7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>
            <a:spLocks noChangeAspect="1"/>
          </p:cNvSpPr>
          <p:nvPr/>
        </p:nvSpPr>
        <p:spPr>
          <a:xfrm>
            <a:off x="7380312" y="3023315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8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>
            <a:spLocks noChangeAspect="1"/>
          </p:cNvSpPr>
          <p:nvPr/>
        </p:nvSpPr>
        <p:spPr>
          <a:xfrm>
            <a:off x="7380312" y="4135488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19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>
            <a:spLocks noChangeAspect="1"/>
          </p:cNvSpPr>
          <p:nvPr/>
        </p:nvSpPr>
        <p:spPr>
          <a:xfrm>
            <a:off x="7380312" y="5251488"/>
            <a:ext cx="1080000" cy="1080000"/>
          </a:xfrm>
          <a:prstGeom prst="roundRect">
            <a:avLst>
              <a:gd name="adj" fmla="val 0"/>
            </a:avLst>
          </a:prstGeom>
          <a:blipFill>
            <a:blip r:embed="rId20" cstate="print"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235</Words>
  <Application>Microsoft Office PowerPoint</Application>
  <PresentationFormat>화면 슬라이드 쇼(4:3)</PresentationFormat>
  <Paragraphs>84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HY그래픽M</vt:lpstr>
      <vt:lpstr>맑은 고딕</vt:lpstr>
      <vt:lpstr>Andalus</vt:lpstr>
      <vt:lpstr>HY중고딕</vt:lpstr>
      <vt:lpstr>나눔바른고딕</vt:lpstr>
      <vt:lpstr>나눔바른펜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</dc:creator>
  <cp:lastModifiedBy>Ma</cp:lastModifiedBy>
  <cp:revision>23</cp:revision>
  <dcterms:created xsi:type="dcterms:W3CDTF">2016-09-29T14:18:10Z</dcterms:created>
  <dcterms:modified xsi:type="dcterms:W3CDTF">2016-09-29T18:25:22Z</dcterms:modified>
</cp:coreProperties>
</file>