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4180" r:id="rId4"/>
    <p:sldMasterId id="2147484752" r:id="rId5"/>
  </p:sldMasterIdLst>
  <p:notesMasterIdLst>
    <p:notesMasterId r:id="rId24"/>
  </p:notesMasterIdLst>
  <p:handoutMasterIdLst>
    <p:handoutMasterId r:id="rId25"/>
  </p:handoutMasterIdLst>
  <p:sldIdLst>
    <p:sldId id="487" r:id="rId6"/>
    <p:sldId id="547" r:id="rId7"/>
    <p:sldId id="577" r:id="rId8"/>
    <p:sldId id="578" r:id="rId9"/>
    <p:sldId id="591" r:id="rId10"/>
    <p:sldId id="579" r:id="rId11"/>
    <p:sldId id="582" r:id="rId12"/>
    <p:sldId id="589" r:id="rId13"/>
    <p:sldId id="580" r:id="rId14"/>
    <p:sldId id="584" r:id="rId15"/>
    <p:sldId id="585" r:id="rId16"/>
    <p:sldId id="586" r:id="rId17"/>
    <p:sldId id="587" r:id="rId18"/>
    <p:sldId id="581" r:id="rId19"/>
    <p:sldId id="583" r:id="rId20"/>
    <p:sldId id="588" r:id="rId21"/>
    <p:sldId id="590" r:id="rId22"/>
    <p:sldId id="576" r:id="rId23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26"/>
      <p:bold r:id="rId27"/>
    </p:embeddedFont>
    <p:embeddedFont>
      <p:font typeface="나눔고딕" panose="020B0600000101010101" charset="-127"/>
      <p:regular r:id="rId28"/>
    </p:embeddedFont>
    <p:embeddedFont>
      <p:font typeface="나눔고딕 Bold" panose="020B0600000101010101" charset="-127"/>
      <p:bold r:id="rId2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  <p15:guide id="3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UBRID-PC" initials="C" lastIdx="29" clrIdx="0"/>
  <p:cmAuthor id="1" name="HiCLASS" initials="H" lastIdx="24" clrIdx="1">
    <p:extLst/>
  </p:cmAuthor>
  <p:cmAuthor id="2" name="Beyondyk-Kim" initials="B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4F81BD"/>
    <a:srgbClr val="E4E4E4"/>
    <a:srgbClr val="EDEDED"/>
    <a:srgbClr val="FF3B3B"/>
    <a:srgbClr val="00642D"/>
    <a:srgbClr val="F4E2E2"/>
    <a:srgbClr val="F5BBBB"/>
    <a:srgbClr val="B4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0596" autoAdjust="0"/>
  </p:normalViewPr>
  <p:slideViewPr>
    <p:cSldViewPr>
      <p:cViewPr>
        <p:scale>
          <a:sx n="104" d="100"/>
          <a:sy n="104" d="100"/>
        </p:scale>
        <p:origin x="-1812" y="66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64" y="-114"/>
      </p:cViewPr>
      <p:guideLst>
        <p:guide orient="horz" pos="3127"/>
        <p:guide pos="2101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82" y="0"/>
            <a:ext cx="2946575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83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82" y="9429830"/>
            <a:ext cx="2946575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0"/>
            <a:ext cx="2946575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714122"/>
            <a:ext cx="5438464" cy="446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429830"/>
            <a:ext cx="2946575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smtClean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/>
              <a:pPr eaLnBrk="1" hangingPunct="1"/>
              <a:t>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/>
              <a:pPr eaLnBrk="1" hangingPunct="1"/>
              <a:t>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5035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18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</a:rPr>
              <a:t>© 2011 CUBRID Co., Ltd. All rights reserved.</a:t>
            </a:r>
            <a:endParaRPr lang="ko-KR" altLang="en-US" sz="900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100">
                <a:latin typeface="+mn-ea"/>
                <a:ea typeface="+mn-ea"/>
              </a:defRPr>
            </a:lvl4pPr>
            <a:lvl5pPr>
              <a:defRPr sz="11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4368" y="6351212"/>
            <a:ext cx="1106408" cy="34443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7504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© </a:t>
            </a:r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2017 </a:t>
            </a:r>
            <a:r>
              <a:rPr lang="en-US" altLang="ko-KR" sz="900" b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CUBRID Co., Ltd. All rights reserved.</a:t>
            </a:r>
            <a:endParaRPr lang="ko-KR" altLang="en-US" sz="900" b="1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4139954" y="6453337"/>
            <a:ext cx="858471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B0C5-6955-4F9B-BA60-58E2367A55EF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/ </a:t>
            </a:r>
            <a:r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16</a:t>
            </a:r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0398" y="1127646"/>
            <a:ext cx="8472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latin typeface="+mj-ea"/>
                <a:ea typeface="+mj-ea"/>
              </a:rPr>
              <a:t>CUBRID Manager </a:t>
            </a:r>
            <a:r>
              <a:rPr lang="ko-KR" altLang="en-US" sz="4000" b="1" smtClean="0">
                <a:latin typeface="+mj-ea"/>
                <a:ea typeface="+mj-ea"/>
              </a:rPr>
              <a:t>맛보기</a:t>
            </a:r>
            <a:endParaRPr lang="en-US" altLang="ko-KR" sz="4000" b="1" smtClean="0">
              <a:latin typeface="+mj-ea"/>
              <a:ea typeface="+mj-ea"/>
            </a:endParaRPr>
          </a:p>
          <a:p>
            <a:pPr algn="ctr"/>
            <a:r>
              <a:rPr lang="en-US" altLang="ko-KR" sz="2400" b="1" smtClean="0">
                <a:latin typeface="+mj-ea"/>
                <a:ea typeface="+mj-ea"/>
              </a:rPr>
              <a:t>(</a:t>
            </a:r>
            <a:r>
              <a:rPr lang="ko-KR" altLang="en-US" sz="2400" b="1" smtClean="0">
                <a:latin typeface="+mj-ea"/>
                <a:ea typeface="+mj-ea"/>
              </a:rPr>
              <a:t>컨트리뷰톤 </a:t>
            </a:r>
            <a:r>
              <a:rPr lang="ko-KR" altLang="en-US" sz="2400" b="1" smtClean="0">
                <a:latin typeface="+mj-ea"/>
                <a:ea typeface="+mj-ea"/>
              </a:rPr>
              <a:t>멘토링 </a:t>
            </a:r>
            <a:r>
              <a:rPr lang="ko-KR" altLang="en-US" sz="2400" b="1" smtClean="0">
                <a:latin typeface="+mj-ea"/>
                <a:ea typeface="+mj-ea"/>
              </a:rPr>
              <a:t>결과보고</a:t>
            </a:r>
            <a:r>
              <a:rPr lang="en-US" altLang="ko-KR" sz="2400" b="1" smtClean="0">
                <a:latin typeface="+mj-ea"/>
                <a:ea typeface="+mj-ea"/>
              </a:rPr>
              <a:t>)</a:t>
            </a:r>
            <a:endParaRPr lang="ko-KR" altLang="en-US" sz="2400" b="1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140968"/>
            <a:ext cx="2173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>
                <a:latin typeface="+mn-ea"/>
                <a:ea typeface="+mn-ea"/>
              </a:rPr>
              <a:t>2017. 11. 21 (</a:t>
            </a:r>
            <a:r>
              <a:rPr lang="ko-KR" altLang="en-US" sz="1600" smtClean="0">
                <a:latin typeface="+mn-ea"/>
                <a:ea typeface="+mn-ea"/>
              </a:rPr>
              <a:t>화</a:t>
            </a:r>
            <a:r>
              <a:rPr lang="en-US" altLang="ko-KR" sz="160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smtClean="0">
                <a:latin typeface="+mn-ea"/>
                <a:ea typeface="+mn-ea"/>
              </a:rPr>
              <a:t>멘토 </a:t>
            </a:r>
            <a:r>
              <a:rPr lang="ko-KR" altLang="en-US" sz="1600" smtClean="0">
                <a:latin typeface="+mn-ea"/>
                <a:ea typeface="+mn-ea"/>
              </a:rPr>
              <a:t>민 준</a:t>
            </a:r>
            <a:endParaRPr lang="en-US" altLang="ko-KR" sz="160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 성과 </a:t>
            </a:r>
            <a:r>
              <a:rPr lang="en-US" altLang="ko-KR"/>
              <a:t>- </a:t>
            </a:r>
            <a:r>
              <a:rPr lang="ko-KR" altLang="en-US"/>
              <a:t>주요 </a:t>
            </a:r>
            <a:r>
              <a:rPr lang="en-US" altLang="ko-KR"/>
              <a:t>PR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510"/>
            <a:ext cx="8229600" cy="3921656"/>
          </a:xfrm>
        </p:spPr>
      </p:pic>
      <p:sp>
        <p:nvSpPr>
          <p:cNvPr id="5" name="직사각형 4"/>
          <p:cNvSpPr/>
          <p:nvPr/>
        </p:nvSpPr>
        <p:spPr>
          <a:xfrm>
            <a:off x="4644008" y="4293096"/>
            <a:ext cx="3744416" cy="5760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08" y="3367337"/>
            <a:ext cx="9144000" cy="25099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cont’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3162300" cy="4819650"/>
          </a:xfrm>
        </p:spPr>
      </p:pic>
      <p:sp>
        <p:nvSpPr>
          <p:cNvPr id="5" name="직사각형 4"/>
          <p:cNvSpPr/>
          <p:nvPr/>
        </p:nvSpPr>
        <p:spPr>
          <a:xfrm>
            <a:off x="395536" y="4005064"/>
            <a:ext cx="2880320" cy="3600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7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cont’ - </a:t>
            </a:r>
            <a:r>
              <a:rPr lang="ko-KR" altLang="en-US" smtClean="0"/>
              <a:t>실사용자 요청사항 중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60488"/>
            <a:ext cx="4962525" cy="400050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0" y="908720"/>
            <a:ext cx="5782482" cy="4039164"/>
          </a:xfrm>
        </p:spPr>
      </p:pic>
      <p:sp>
        <p:nvSpPr>
          <p:cNvPr id="6" name="직사각형 5"/>
          <p:cNvSpPr/>
          <p:nvPr/>
        </p:nvSpPr>
        <p:spPr>
          <a:xfrm>
            <a:off x="3986792" y="4941168"/>
            <a:ext cx="5148064" cy="15841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3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cont’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45913"/>
            <a:ext cx="5229955" cy="428684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99531"/>
            <a:ext cx="3678338" cy="2397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60032" y="2331737"/>
            <a:ext cx="3816424" cy="252028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5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cont’ - </a:t>
            </a:r>
            <a:r>
              <a:rPr lang="ko-KR" altLang="en-US" smtClean="0"/>
              <a:t>자발적 기여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r>
              <a:rPr lang="en-US" altLang="ko-KR" sz="1600" smtClean="0"/>
              <a:t>Trigger </a:t>
            </a:r>
            <a:r>
              <a:rPr lang="ko-KR" altLang="en-US" sz="1600" smtClean="0"/>
              <a:t>클래스에 </a:t>
            </a:r>
            <a:r>
              <a:rPr lang="en-US" altLang="ko-KR" sz="1600" smtClean="0"/>
              <a:t>Builder </a:t>
            </a:r>
            <a:r>
              <a:rPr lang="ko-KR" altLang="en-US" sz="1600" smtClean="0"/>
              <a:t>패턴 적용 </a:t>
            </a:r>
            <a:r>
              <a:rPr lang="en-US" altLang="ko-KR" sz="1600" smtClean="0"/>
              <a:t>- </a:t>
            </a:r>
            <a:r>
              <a:rPr lang="ko-KR" altLang="en-US" sz="1600" smtClean="0"/>
              <a:t>송승현 멘티</a:t>
            </a:r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endParaRPr lang="en-US" altLang="ko-KR" sz="1600"/>
          </a:p>
          <a:p>
            <a:endParaRPr lang="en-US" altLang="ko-KR" sz="1600" smtClean="0"/>
          </a:p>
          <a:p>
            <a:r>
              <a:rPr lang="ko-KR" altLang="en-US" sz="1600" smtClean="0"/>
              <a:t>호스트 네비게이터</a:t>
            </a:r>
            <a:r>
              <a:rPr lang="en-US" altLang="ko-KR" sz="1600"/>
              <a:t> </a:t>
            </a:r>
            <a:r>
              <a:rPr lang="ko-KR" altLang="en-US" sz="1600" smtClean="0"/>
              <a:t>뷰 코드부에 </a:t>
            </a:r>
            <a:r>
              <a:rPr lang="en-US" altLang="ko-KR" sz="1600" smtClean="0"/>
              <a:t>MVC </a:t>
            </a:r>
            <a:r>
              <a:rPr lang="ko-KR" altLang="en-US" sz="1600" smtClean="0"/>
              <a:t>패턴 적용 </a:t>
            </a:r>
            <a:r>
              <a:rPr lang="en-US" altLang="ko-KR" sz="1600" smtClean="0"/>
              <a:t>- </a:t>
            </a:r>
            <a:r>
              <a:rPr lang="ko-KR" altLang="en-US" sz="1600" smtClean="0"/>
              <a:t>김가연 멘티</a:t>
            </a:r>
            <a:endParaRPr lang="en-US" altLang="ko-KR" sz="1600" smtClean="0"/>
          </a:p>
          <a:p>
            <a:endParaRPr lang="en-US" altLang="ko-KR" sz="1600" smtClean="0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00" y="1772816"/>
            <a:ext cx="7200900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84984"/>
            <a:ext cx="7496946" cy="9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진행 성과 </a:t>
            </a:r>
            <a:r>
              <a:rPr lang="en-US" altLang="ko-KR" smtClean="0"/>
              <a:t>- </a:t>
            </a:r>
            <a:r>
              <a:rPr lang="ko-KR" altLang="en-US" smtClean="0"/>
              <a:t>통계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26728"/>
              </p:ext>
            </p:extLst>
          </p:nvPr>
        </p:nvGraphicFramePr>
        <p:xfrm>
          <a:off x="1428328" y="1452384"/>
          <a:ext cx="6096000" cy="1112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구 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완료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진행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issue</a:t>
                      </a:r>
                      <a:r>
                        <a:rPr lang="ko-KR" altLang="en-US" baseline="0" smtClean="0"/>
                        <a:t> 개수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 </a:t>
                      </a:r>
                      <a:r>
                        <a:rPr lang="ko-KR" altLang="en-US" smtClean="0"/>
                        <a:t>개수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" y="3068960"/>
            <a:ext cx="9144000" cy="30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멘토의 시각 </a:t>
            </a:r>
            <a:r>
              <a:rPr lang="en-US" altLang="ko-KR" smtClean="0"/>
              <a:t>- </a:t>
            </a:r>
            <a:r>
              <a:rPr lang="ko-KR" altLang="en-US" smtClean="0"/>
              <a:t>개인소견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smtClean="0"/>
          </a:p>
          <a:p>
            <a:r>
              <a:rPr lang="ko-KR" altLang="en-US" sz="1800" smtClean="0"/>
              <a:t>멘토의 상황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회사 업무와 병행</a:t>
            </a:r>
            <a:endParaRPr lang="en-US" altLang="ko-KR" sz="1600" smtClean="0"/>
          </a:p>
          <a:p>
            <a:pPr lvl="1"/>
            <a:r>
              <a:rPr lang="en-US" altLang="ko-KR" sz="1600" smtClean="0"/>
              <a:t>CUBRID Manager</a:t>
            </a:r>
            <a:r>
              <a:rPr lang="ko-KR" altLang="en-US" sz="1600" smtClean="0"/>
              <a:t>에 국한한 멘토링 진행 제약</a:t>
            </a:r>
            <a:endParaRPr lang="en-US" altLang="ko-KR" sz="1600" smtClean="0"/>
          </a:p>
          <a:p>
            <a:pPr lvl="1"/>
            <a:endParaRPr lang="en-US" altLang="ko-KR" sz="1600" smtClean="0"/>
          </a:p>
          <a:p>
            <a:r>
              <a:rPr lang="ko-KR" altLang="en-US" sz="1800" smtClean="0"/>
              <a:t>멘티들의 상황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취업준비생</a:t>
            </a:r>
            <a:endParaRPr lang="en-US" altLang="ko-KR" sz="1600"/>
          </a:p>
          <a:p>
            <a:pPr lvl="1"/>
            <a:r>
              <a:rPr lang="ko-KR" altLang="en-US" sz="1600" smtClean="0"/>
              <a:t>해외 인턴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알바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지역적 거리</a:t>
            </a:r>
            <a:endParaRPr lang="en-US" altLang="ko-KR" sz="1600" smtClean="0"/>
          </a:p>
          <a:p>
            <a:pPr lvl="1"/>
            <a:endParaRPr lang="en-US" altLang="ko-KR" sz="1600"/>
          </a:p>
          <a:p>
            <a:pPr lvl="1"/>
            <a:endParaRPr lang="en-US" altLang="ko-KR" sz="1600" smtClean="0"/>
          </a:p>
          <a:p>
            <a:r>
              <a:rPr lang="ko-KR" altLang="en-US" sz="1800" b="1" smtClean="0">
                <a:solidFill>
                  <a:srgbClr val="0070C0"/>
                </a:solidFill>
              </a:rPr>
              <a:t>그럼에도</a:t>
            </a:r>
            <a:r>
              <a:rPr lang="en-US" altLang="ko-KR" sz="1800" b="1" smtClean="0">
                <a:solidFill>
                  <a:srgbClr val="0070C0"/>
                </a:solidFill>
              </a:rPr>
              <a:t>, </a:t>
            </a:r>
            <a:r>
              <a:rPr lang="ko-KR" altLang="en-US" sz="1800" b="1" smtClean="0">
                <a:solidFill>
                  <a:srgbClr val="0070C0"/>
                </a:solidFill>
              </a:rPr>
              <a:t>적극적으로 </a:t>
            </a:r>
            <a:r>
              <a:rPr lang="ko-KR" altLang="en-US" sz="1800" b="1">
                <a:solidFill>
                  <a:srgbClr val="0070C0"/>
                </a:solidFill>
              </a:rPr>
              <a:t>참여해준 모든 멘티분들께 감사</a:t>
            </a:r>
            <a:endParaRPr lang="en-US" altLang="ko-KR" sz="1800" b="1">
              <a:solidFill>
                <a:srgbClr val="0070C0"/>
              </a:solidFill>
            </a:endParaRPr>
          </a:p>
          <a:p>
            <a:pPr lvl="1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5728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멘티의 시각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10" y="1052513"/>
            <a:ext cx="5884580" cy="5073650"/>
          </a:xfrm>
        </p:spPr>
      </p:pic>
    </p:spTree>
    <p:extLst>
      <p:ext uri="{BB962C8B-B14F-4D97-AF65-F5344CB8AC3E}">
        <p14:creationId xmlns:p14="http://schemas.microsoft.com/office/powerpoint/2010/main" val="36557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42988" y="2000250"/>
            <a:ext cx="7058025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Q&amp;A</a:t>
            </a:r>
          </a:p>
          <a:p>
            <a:pPr algn="ctr">
              <a:defRPr/>
            </a:pPr>
            <a:endParaRPr lang="en-US" altLang="ko-KR" sz="400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40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감사합니다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490066"/>
          </a:xfrm>
        </p:spPr>
        <p:txBody>
          <a:bodyPr/>
          <a:lstStyle/>
          <a:p>
            <a:r>
              <a:rPr lang="ko-KR" altLang="en-US" smtClean="0">
                <a:latin typeface="+mj-ea"/>
                <a:ea typeface="+mj-ea"/>
              </a:rPr>
              <a:t>목차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endParaRPr lang="en-US" altLang="ko-KR" smtClean="0"/>
          </a:p>
          <a:p>
            <a:r>
              <a:rPr lang="ko-KR" altLang="en-US" sz="1800" smtClean="0"/>
              <a:t>프로젝트 소개</a:t>
            </a:r>
            <a:endParaRPr lang="en-US" altLang="ko-KR" sz="1800" smtClean="0"/>
          </a:p>
          <a:p>
            <a:pPr lvl="1"/>
            <a:r>
              <a:rPr lang="en-US" altLang="ko-KR" sz="1600" smtClean="0"/>
              <a:t>CUBRID </a:t>
            </a:r>
            <a:r>
              <a:rPr lang="en-US" altLang="ko-KR" sz="1600" smtClean="0"/>
              <a:t>Manager </a:t>
            </a:r>
            <a:r>
              <a:rPr lang="ko-KR" altLang="en-US" sz="1600" smtClean="0"/>
              <a:t>란</a:t>
            </a:r>
            <a:r>
              <a:rPr lang="en-US" altLang="ko-KR" sz="1600" smtClean="0"/>
              <a:t>?</a:t>
            </a:r>
          </a:p>
          <a:p>
            <a:r>
              <a:rPr lang="ko-KR" altLang="en-US" sz="1800" smtClean="0"/>
              <a:t>진행 일정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일정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진행 방법</a:t>
            </a:r>
            <a:endParaRPr lang="en-US" altLang="ko-KR" smtClean="0"/>
          </a:p>
          <a:p>
            <a:r>
              <a:rPr lang="ko-KR" altLang="en-US" sz="1800" smtClean="0"/>
              <a:t>진행 성과 </a:t>
            </a:r>
            <a:r>
              <a:rPr lang="en-US" altLang="ko-KR" sz="1800" smtClean="0"/>
              <a:t>(</a:t>
            </a:r>
            <a:r>
              <a:rPr lang="ko-KR" altLang="en-US" sz="1800" smtClean="0"/>
              <a:t>목표 대비</a:t>
            </a:r>
            <a:r>
              <a:rPr lang="en-US" altLang="ko-KR" sz="1800" smtClean="0"/>
              <a:t>)</a:t>
            </a:r>
          </a:p>
          <a:p>
            <a:pPr lvl="1"/>
            <a:r>
              <a:rPr lang="ko-KR" altLang="en-US" sz="1600" smtClean="0"/>
              <a:t>멘토링 목표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주요 </a:t>
            </a:r>
            <a:r>
              <a:rPr lang="en-US" altLang="ko-KR" sz="1600" smtClean="0"/>
              <a:t>PR</a:t>
            </a:r>
          </a:p>
          <a:p>
            <a:pPr lvl="1"/>
            <a:r>
              <a:rPr lang="ko-KR" altLang="en-US" sz="1600" smtClean="0"/>
              <a:t>통계</a:t>
            </a:r>
            <a:endParaRPr lang="en-US" altLang="ko-KR" sz="1600" smtClean="0"/>
          </a:p>
          <a:p>
            <a:r>
              <a:rPr lang="ko-KR" altLang="en-US" sz="1800" smtClean="0"/>
              <a:t>멘토의 시각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개인적 소견</a:t>
            </a:r>
            <a:endParaRPr lang="en-US" altLang="ko-KR" sz="1600" smtClean="0"/>
          </a:p>
          <a:p>
            <a:r>
              <a:rPr lang="ko-KR" altLang="en-US" sz="1800" smtClean="0"/>
              <a:t>멘티의 시각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담당 이슈</a:t>
            </a:r>
            <a:endParaRPr lang="en-US" altLang="ko-KR" sz="1600"/>
          </a:p>
          <a:p>
            <a:pPr lvl="1"/>
            <a:r>
              <a:rPr lang="ko-KR" altLang="en-US" sz="1600" smtClean="0"/>
              <a:t>개인적 소견</a:t>
            </a:r>
            <a:endParaRPr lang="en-US" altLang="ko-K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CUBRID Manager 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" y="1895261"/>
            <a:ext cx="9116698" cy="306747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0368" y="2079136"/>
            <a:ext cx="3024336" cy="136815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cont’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0" y="685417"/>
            <a:ext cx="8907119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cont’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26" y="1301403"/>
            <a:ext cx="6834548" cy="4575870"/>
          </a:xfrm>
        </p:spPr>
      </p:pic>
    </p:spTree>
    <p:extLst>
      <p:ext uri="{BB962C8B-B14F-4D97-AF65-F5344CB8AC3E}">
        <p14:creationId xmlns:p14="http://schemas.microsoft.com/office/powerpoint/2010/main" val="1957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진행 일정 </a:t>
            </a:r>
            <a:r>
              <a:rPr lang="en-US" altLang="ko-KR" smtClean="0"/>
              <a:t>(17/09/28 ~ 17/11/21)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54861"/>
              </p:ext>
            </p:extLst>
          </p:nvPr>
        </p:nvGraphicFramePr>
        <p:xfrm>
          <a:off x="1307976" y="1484784"/>
          <a:ext cx="6432376" cy="394434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96144"/>
                <a:gridCol w="5136232"/>
              </a:tblGrid>
              <a:tr h="396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주차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일 정</a:t>
                      </a:r>
                      <a:endParaRPr lang="ko-KR" altLang="en-US"/>
                    </a:p>
                  </a:txBody>
                  <a:tcPr/>
                </a:tc>
              </a:tr>
              <a:tr h="3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mtClean="0"/>
                        <a:t>CM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시작하기 </a:t>
                      </a:r>
                      <a:r>
                        <a:rPr lang="en-US" altLang="ko-KR" baseline="0" smtClean="0"/>
                        <a:t>- </a:t>
                      </a:r>
                      <a:r>
                        <a:rPr lang="ko-KR" altLang="en-US" baseline="0" smtClean="0"/>
                        <a:t>설치</a:t>
                      </a:r>
                      <a:r>
                        <a:rPr lang="en-US" altLang="ko-KR" baseline="0" smtClean="0"/>
                        <a:t>, </a:t>
                      </a:r>
                      <a:r>
                        <a:rPr lang="ko-KR" altLang="en-US" baseline="0" smtClean="0"/>
                        <a:t>테스트</a:t>
                      </a:r>
                      <a:endParaRPr lang="en-US" altLang="ko-KR" baseline="0" smtClean="0"/>
                    </a:p>
                  </a:txBody>
                  <a:tcPr anchor="ctr"/>
                </a:tc>
              </a:tr>
              <a:tr h="683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2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mtClean="0"/>
                        <a:t>CM </a:t>
                      </a:r>
                      <a:r>
                        <a:rPr lang="ko-KR" altLang="en-US" smtClean="0"/>
                        <a:t>빌드하기</a:t>
                      </a:r>
                      <a:endParaRPr lang="en-US" altLang="ko-KR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/>
                        <a:t>첫 </a:t>
                      </a:r>
                      <a:r>
                        <a:rPr lang="en-US" altLang="ko-KR" smtClean="0"/>
                        <a:t>PR </a:t>
                      </a:r>
                      <a:r>
                        <a:rPr lang="ko-KR" altLang="en-US" smtClean="0"/>
                        <a:t>보내기</a:t>
                      </a:r>
                      <a:endParaRPr lang="ko-KR" altLang="en-US"/>
                    </a:p>
                  </a:txBody>
                  <a:tcPr anchor="ctr"/>
                </a:tc>
              </a:tr>
              <a:tr h="3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3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/>
                        <a:t>이클립스 </a:t>
                      </a:r>
                      <a:r>
                        <a:rPr lang="en-US" altLang="ko-KR" smtClean="0"/>
                        <a:t>rcp </a:t>
                      </a:r>
                      <a:r>
                        <a:rPr lang="ko-KR" altLang="en-US" smtClean="0"/>
                        <a:t>조사 </a:t>
                      </a:r>
                      <a:r>
                        <a:rPr lang="en-US" altLang="ko-KR" smtClean="0"/>
                        <a:t>- </a:t>
                      </a:r>
                      <a:r>
                        <a:rPr lang="ko-KR" altLang="en-US" smtClean="0"/>
                        <a:t>팀별 과제</a:t>
                      </a:r>
                      <a:endParaRPr lang="ko-KR" altLang="en-US"/>
                    </a:p>
                  </a:txBody>
                  <a:tcPr anchor="ctr"/>
                </a:tc>
              </a:tr>
              <a:tr h="3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4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/>
                        <a:t>이클립스 </a:t>
                      </a:r>
                      <a:r>
                        <a:rPr lang="en-US" altLang="ko-KR" smtClean="0"/>
                        <a:t>rcp </a:t>
                      </a:r>
                      <a:r>
                        <a:rPr lang="ko-KR" altLang="en-US" smtClean="0"/>
                        <a:t>조사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계속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mtClean="0"/>
                        <a:t>매일 </a:t>
                      </a:r>
                      <a:r>
                        <a:rPr lang="en-US" altLang="ko-KR" smtClean="0"/>
                        <a:t>PR </a:t>
                      </a:r>
                      <a:r>
                        <a:rPr lang="ko-KR" altLang="en-US" smtClean="0"/>
                        <a:t>보내기</a:t>
                      </a:r>
                    </a:p>
                  </a:txBody>
                  <a:tcPr anchor="ctr"/>
                </a:tc>
              </a:tr>
              <a:tr h="3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5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/>
                        <a:t>매일 </a:t>
                      </a:r>
                      <a:r>
                        <a:rPr lang="en-US" altLang="ko-KR" smtClean="0"/>
                        <a:t>PR </a:t>
                      </a:r>
                      <a:r>
                        <a:rPr lang="ko-KR" altLang="en-US" smtClean="0"/>
                        <a:t>보내기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계속</a:t>
                      </a:r>
                      <a:r>
                        <a:rPr lang="en-US" altLang="ko-KR" smtClean="0"/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/>
                        <a:t>이슈 처리 </a:t>
                      </a:r>
                      <a:r>
                        <a:rPr lang="en-US" altLang="ko-KR" smtClean="0"/>
                        <a:t>- </a:t>
                      </a:r>
                      <a:r>
                        <a:rPr lang="ko-KR" altLang="en-US" baseline="0" smtClean="0"/>
                        <a:t>버그</a:t>
                      </a:r>
                      <a:r>
                        <a:rPr lang="en-US" altLang="ko-KR" baseline="0" smtClean="0"/>
                        <a:t>, </a:t>
                      </a:r>
                      <a:r>
                        <a:rPr lang="ko-KR" altLang="en-US" baseline="0" smtClean="0"/>
                        <a:t>기능 강화</a:t>
                      </a:r>
                      <a:r>
                        <a:rPr lang="en-US" altLang="ko-KR" baseline="0" smtClean="0"/>
                        <a:t>, </a:t>
                      </a:r>
                      <a:r>
                        <a:rPr lang="ko-KR" altLang="en-US" baseline="0" smtClean="0"/>
                        <a:t>리펙토링</a:t>
                      </a:r>
                      <a:endParaRPr lang="ko-KR" altLang="en-US"/>
                    </a:p>
                  </a:txBody>
                  <a:tcPr anchor="ctr"/>
                </a:tc>
              </a:tr>
              <a:tr h="3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6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/>
                        <a:t>이슈 처리</a:t>
                      </a:r>
                      <a:r>
                        <a:rPr lang="en-US" altLang="ko-KR" baseline="0" smtClean="0"/>
                        <a:t>(</a:t>
                      </a:r>
                      <a:r>
                        <a:rPr lang="ko-KR" altLang="en-US" baseline="0" smtClean="0"/>
                        <a:t>계속</a:t>
                      </a:r>
                      <a:r>
                        <a:rPr lang="en-US" altLang="ko-KR" baseline="0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</a:tr>
              <a:tr h="396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7</a:t>
                      </a:r>
                      <a:r>
                        <a:rPr lang="ko-KR" altLang="en-US" smtClean="0"/>
                        <a:t>주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mtClean="0"/>
                        <a:t>이슈 처리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계속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6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진행 방법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7468"/>
            <a:ext cx="8229600" cy="5023740"/>
          </a:xfrm>
        </p:spPr>
      </p:pic>
    </p:spTree>
    <p:extLst>
      <p:ext uri="{BB962C8B-B14F-4D97-AF65-F5344CB8AC3E}">
        <p14:creationId xmlns:p14="http://schemas.microsoft.com/office/powerpoint/2010/main" val="13640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cont’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64704"/>
            <a:ext cx="7814329" cy="685800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2200275" cy="2705100"/>
          </a:xfrm>
        </p:spPr>
      </p:pic>
    </p:spTree>
    <p:extLst>
      <p:ext uri="{BB962C8B-B14F-4D97-AF65-F5344CB8AC3E}">
        <p14:creationId xmlns:p14="http://schemas.microsoft.com/office/powerpoint/2010/main" val="39584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진행 성과 </a:t>
            </a:r>
            <a:r>
              <a:rPr lang="en-US" altLang="ko-KR" smtClean="0"/>
              <a:t>- </a:t>
            </a:r>
            <a:r>
              <a:rPr lang="ko-KR" altLang="en-US" smtClean="0"/>
              <a:t>멘토링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800" smtClean="0"/>
          </a:p>
          <a:p>
            <a:pPr>
              <a:buFont typeface="+mj-lt"/>
              <a:buAutoNum type="arabicPeriod"/>
            </a:pPr>
            <a:r>
              <a:rPr lang="ko-KR" altLang="en-US" sz="1800" smtClean="0"/>
              <a:t>오픈소스 기여</a:t>
            </a:r>
            <a:r>
              <a:rPr lang="en-US" altLang="ko-KR" sz="1800" smtClean="0"/>
              <a:t>(contribution), </a:t>
            </a:r>
            <a:r>
              <a:rPr lang="ko-KR" altLang="en-US" sz="1800" smtClean="0"/>
              <a:t>나도 할 수 있다</a:t>
            </a:r>
            <a:r>
              <a:rPr lang="en-US" altLang="ko-KR" sz="1800" smtClean="0"/>
              <a:t>!</a:t>
            </a:r>
          </a:p>
          <a:p>
            <a:pPr lvl="1"/>
            <a:r>
              <a:rPr lang="ko-KR" altLang="en-US" sz="1600" smtClean="0"/>
              <a:t>모든 멘티가 </a:t>
            </a:r>
            <a:r>
              <a:rPr lang="en-US" altLang="ko-KR" sz="1600" smtClean="0"/>
              <a:t>1</a:t>
            </a:r>
            <a:r>
              <a:rPr lang="ko-KR" altLang="en-US" sz="1600" smtClean="0"/>
              <a:t>회 이상 </a:t>
            </a:r>
            <a:r>
              <a:rPr lang="en-US" altLang="ko-KR" sz="1600" smtClean="0"/>
              <a:t>PR - </a:t>
            </a:r>
            <a:r>
              <a:rPr lang="en-US" altLang="ko-KR" sz="1600" b="1" smtClean="0">
                <a:solidFill>
                  <a:srgbClr val="FF0000"/>
                </a:solidFill>
              </a:rPr>
              <a:t>100%</a:t>
            </a:r>
          </a:p>
          <a:p>
            <a:pPr lvl="1"/>
            <a:endParaRPr lang="en-US" altLang="ko-KR" sz="1600" smtClean="0"/>
          </a:p>
          <a:p>
            <a:pPr>
              <a:buFont typeface="+mj-lt"/>
              <a:buAutoNum type="arabicPeriod"/>
            </a:pPr>
            <a:r>
              <a:rPr lang="en-US" altLang="ko-KR" sz="1800" smtClean="0"/>
              <a:t>CUBRID Manager</a:t>
            </a:r>
            <a:r>
              <a:rPr lang="ko-KR" altLang="en-US" sz="1800" smtClean="0"/>
              <a:t>의 잠재적 컨트리뷰터</a:t>
            </a:r>
            <a:r>
              <a:rPr lang="en-US" altLang="ko-KR" sz="1800" smtClean="0"/>
              <a:t>(contributor) </a:t>
            </a:r>
            <a:r>
              <a:rPr lang="ko-KR" altLang="en-US" sz="1800" smtClean="0"/>
              <a:t>양성</a:t>
            </a:r>
            <a:endParaRPr lang="en-US" altLang="ko-KR" sz="1800" smtClean="0"/>
          </a:p>
          <a:p>
            <a:pPr lvl="1"/>
            <a:r>
              <a:rPr lang="ko-KR" altLang="en-US" sz="1600" smtClean="0"/>
              <a:t>자발적 이슈 처리 </a:t>
            </a:r>
            <a:r>
              <a:rPr lang="en-US" altLang="ko-KR" sz="1600" smtClean="0"/>
              <a:t>- </a:t>
            </a:r>
            <a:r>
              <a:rPr lang="en-US" altLang="ko-KR" sz="1600" b="1" smtClean="0">
                <a:solidFill>
                  <a:srgbClr val="FF0000"/>
                </a:solidFill>
              </a:rPr>
              <a:t>4</a:t>
            </a:r>
            <a:r>
              <a:rPr lang="ko-KR" altLang="en-US" sz="1600" b="1" smtClean="0">
                <a:solidFill>
                  <a:srgbClr val="FF0000"/>
                </a:solidFill>
              </a:rPr>
              <a:t>회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 lvl="1"/>
            <a:r>
              <a:rPr lang="ko-KR" altLang="en-US" sz="1600" smtClean="0"/>
              <a:t>버그</a:t>
            </a:r>
            <a:r>
              <a:rPr lang="en-US" altLang="ko-KR" sz="1600" smtClean="0"/>
              <a:t>(bug) </a:t>
            </a:r>
            <a:r>
              <a:rPr lang="ko-KR" altLang="en-US" sz="1600" smtClean="0"/>
              <a:t>처리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기능 향상</a:t>
            </a:r>
            <a:r>
              <a:rPr lang="en-US" altLang="ko-KR" sz="1600" smtClean="0"/>
              <a:t>(enhancement)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3840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2930EFD6-240A-4E79-92AB-0E3FAF99B1B1}">
  <ds:schemaRefs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90644</TotalTime>
  <Words>281</Words>
  <Application>Microsoft Office PowerPoint</Application>
  <PresentationFormat>화면 슬라이드 쇼(4:3)</PresentationFormat>
  <Paragraphs>97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Arial</vt:lpstr>
      <vt:lpstr>맑은 고딕</vt:lpstr>
      <vt:lpstr>나눔고딕</vt:lpstr>
      <vt:lpstr>나눔고딕 Bold</vt:lpstr>
      <vt:lpstr>디자인 사용자 지정</vt:lpstr>
      <vt:lpstr>Office 테마</vt:lpstr>
      <vt:lpstr>PowerPoint 프레젠테이션</vt:lpstr>
      <vt:lpstr>목차</vt:lpstr>
      <vt:lpstr>CUBRID Manager 란?</vt:lpstr>
      <vt:lpstr>cont’</vt:lpstr>
      <vt:lpstr>cont’</vt:lpstr>
      <vt:lpstr>진행 일정 (17/09/28 ~ 17/11/21)</vt:lpstr>
      <vt:lpstr>진행 방법</vt:lpstr>
      <vt:lpstr>cont’</vt:lpstr>
      <vt:lpstr>진행 성과 - 멘토링 목표</vt:lpstr>
      <vt:lpstr>진행 성과 - 주요 PR</vt:lpstr>
      <vt:lpstr>cont’</vt:lpstr>
      <vt:lpstr>cont’ - 실사용자 요청사항 중</vt:lpstr>
      <vt:lpstr>cont’</vt:lpstr>
      <vt:lpstr>cont’ - 자발적 기여</vt:lpstr>
      <vt:lpstr>진행 성과 - 통계</vt:lpstr>
      <vt:lpstr>멘토의 시각 - 개인소견</vt:lpstr>
      <vt:lpstr>멘티의 시각</vt:lpstr>
      <vt:lpstr>PowerPoint 프레젠테이션</vt:lpstr>
    </vt:vector>
  </TitlesOfParts>
  <Company>incom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hornetmj</cp:lastModifiedBy>
  <cp:revision>2063</cp:revision>
  <cp:lastPrinted>2016-08-12T04:46:19Z</cp:lastPrinted>
  <dcterms:created xsi:type="dcterms:W3CDTF">2007-04-17T12:18:50Z</dcterms:created>
  <dcterms:modified xsi:type="dcterms:W3CDTF">2017-11-20T07:59:37Z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