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305" r:id="rId7"/>
    <p:sldId id="306" r:id="rId8"/>
    <p:sldId id="270" r:id="rId9"/>
    <p:sldId id="269" r:id="rId10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12"/>
      <p:bold r:id="rId13"/>
    </p:embeddedFont>
    <p:embeddedFont>
      <p:font typeface="Malgun Gothic" panose="020B0503020000020004" pitchFamily="34" charset="-127"/>
      <p:regular r:id="rId12"/>
      <p:bold r:id="rId13"/>
    </p:embeddedFont>
    <p:embeddedFont>
      <p:font typeface="Malgun Gothic Semilight" panose="020B0502040204020203" pitchFamily="34" charset="-128"/>
      <p:regular r:id="rId14"/>
    </p:embeddedFont>
    <p:embeddedFont>
      <p:font typeface="Quicksand" panose="020B0604020202020204" charset="0"/>
      <p:regular r:id="rId15"/>
      <p:bold r:id="rId16"/>
    </p:embeddedFont>
    <p:embeddedFont>
      <p:font typeface="Reenie Beani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166382-1AB2-417B-A257-93A1B8D0615D}">
  <a:tblStyle styleId="{3A166382-1AB2-417B-A257-93A1B8D0615D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DCEBD4-71CB-4453-89AE-C346A4E5F73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83f80fd1b9_0_50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83f80fd1b9_0_50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7510d9eb46_5_1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7510d9eb46_5_1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334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92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9" name="Google Shape;5309;g83f80fd1b9_0_55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0" name="Google Shape;5310;g83f80fd1b9_0_55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g83f80fd1b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3" name="Google Shape;5293;g83f80fd1b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1"/>
          </p:nvPr>
        </p:nvSpPr>
        <p:spPr>
          <a:xfrm>
            <a:off x="863175" y="1711025"/>
            <a:ext cx="2101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2"/>
          </p:nvPr>
        </p:nvSpPr>
        <p:spPr>
          <a:xfrm>
            <a:off x="863175" y="2112525"/>
            <a:ext cx="21018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3"/>
          </p:nvPr>
        </p:nvSpPr>
        <p:spPr>
          <a:xfrm>
            <a:off x="3521175" y="1711025"/>
            <a:ext cx="2101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4"/>
          </p:nvPr>
        </p:nvSpPr>
        <p:spPr>
          <a:xfrm>
            <a:off x="3521175" y="2112525"/>
            <a:ext cx="21018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5"/>
          </p:nvPr>
        </p:nvSpPr>
        <p:spPr>
          <a:xfrm>
            <a:off x="6179175" y="1711025"/>
            <a:ext cx="2101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6"/>
          </p:nvPr>
        </p:nvSpPr>
        <p:spPr>
          <a:xfrm>
            <a:off x="6179175" y="2112525"/>
            <a:ext cx="21018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7"/>
          </p:nvPr>
        </p:nvSpPr>
        <p:spPr>
          <a:xfrm>
            <a:off x="863175" y="3291325"/>
            <a:ext cx="2101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8"/>
          </p:nvPr>
        </p:nvSpPr>
        <p:spPr>
          <a:xfrm>
            <a:off x="863175" y="3692825"/>
            <a:ext cx="21018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9"/>
          </p:nvPr>
        </p:nvSpPr>
        <p:spPr>
          <a:xfrm>
            <a:off x="3521175" y="3291325"/>
            <a:ext cx="2101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3"/>
          </p:nvPr>
        </p:nvSpPr>
        <p:spPr>
          <a:xfrm>
            <a:off x="3521175" y="3692825"/>
            <a:ext cx="21018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4"/>
          </p:nvPr>
        </p:nvSpPr>
        <p:spPr>
          <a:xfrm>
            <a:off x="6179175" y="3291325"/>
            <a:ext cx="2101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5"/>
          </p:nvPr>
        </p:nvSpPr>
        <p:spPr>
          <a:xfrm>
            <a:off x="6179175" y="3692825"/>
            <a:ext cx="21018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098750"/>
            <a:ext cx="36174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66274">
            <a:off x="3939024" y="3317738"/>
            <a:ext cx="6836520" cy="17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64110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subTitle" idx="1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2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4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5" hasCustomPrompt="1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6"/>
          </p:nvPr>
        </p:nvSpPr>
        <p:spPr>
          <a:xfrm>
            <a:off x="3077806" y="34154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7"/>
          </p:nvPr>
        </p:nvSpPr>
        <p:spPr>
          <a:xfrm>
            <a:off x="3077806" y="38169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9"/>
          </p:nvPr>
        </p:nvSpPr>
        <p:spPr>
          <a:xfrm>
            <a:off x="6161807" y="34154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3"/>
          </p:nvPr>
        </p:nvSpPr>
        <p:spPr>
          <a:xfrm>
            <a:off x="6161807" y="38169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4" hasCustomPrompt="1"/>
          </p:nvPr>
        </p:nvSpPr>
        <p:spPr>
          <a:xfrm>
            <a:off x="6134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600324" y="945658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IOT</a:t>
            </a:r>
            <a:br>
              <a:rPr lang="en" dirty="0"/>
            </a:br>
            <a:r>
              <a:rPr lang="en" dirty="0"/>
              <a:t>Door Lock</a:t>
            </a:r>
            <a:endParaRPr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2297942" y="3278040"/>
            <a:ext cx="4942895" cy="884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팀이름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불켜조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팀원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고동호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김종혁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임표정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팀장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조범구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397" name="Google Shape;1397;p26"/>
          <p:cNvSpPr/>
          <p:nvPr/>
        </p:nvSpPr>
        <p:spPr>
          <a:xfrm rot="-3610131">
            <a:off x="1227021" y="3052296"/>
            <a:ext cx="610054" cy="505780"/>
          </a:xfrm>
          <a:custGeom>
            <a:avLst/>
            <a:gdLst/>
            <a:ahLst/>
            <a:cxnLst/>
            <a:rect l="l" t="t" r="r" b="b"/>
            <a:pathLst>
              <a:path w="14379" h="11921" extrusionOk="0">
                <a:moveTo>
                  <a:pt x="36" y="324"/>
                </a:moveTo>
                <a:lnTo>
                  <a:pt x="36" y="324"/>
                </a:lnTo>
                <a:cubicBezTo>
                  <a:pt x="11" y="366"/>
                  <a:pt x="32" y="384"/>
                  <a:pt x="60" y="395"/>
                </a:cubicBezTo>
                <a:lnTo>
                  <a:pt x="60" y="395"/>
                </a:lnTo>
                <a:lnTo>
                  <a:pt x="36" y="324"/>
                </a:lnTo>
                <a:close/>
                <a:moveTo>
                  <a:pt x="1212" y="584"/>
                </a:moveTo>
                <a:cubicBezTo>
                  <a:pt x="1209" y="584"/>
                  <a:pt x="1206" y="585"/>
                  <a:pt x="1203" y="586"/>
                </a:cubicBezTo>
                <a:cubicBezTo>
                  <a:pt x="1205" y="586"/>
                  <a:pt x="1208" y="585"/>
                  <a:pt x="1212" y="584"/>
                </a:cubicBezTo>
                <a:close/>
                <a:moveTo>
                  <a:pt x="1619" y="908"/>
                </a:moveTo>
                <a:cubicBezTo>
                  <a:pt x="1619" y="910"/>
                  <a:pt x="1620" y="912"/>
                  <a:pt x="1621" y="912"/>
                </a:cubicBezTo>
                <a:lnTo>
                  <a:pt x="1621" y="912"/>
                </a:lnTo>
                <a:cubicBezTo>
                  <a:pt x="1621" y="911"/>
                  <a:pt x="1620" y="909"/>
                  <a:pt x="1619" y="908"/>
                </a:cubicBezTo>
                <a:close/>
                <a:moveTo>
                  <a:pt x="2310" y="908"/>
                </a:moveTo>
                <a:cubicBezTo>
                  <a:pt x="2310" y="913"/>
                  <a:pt x="2310" y="918"/>
                  <a:pt x="2310" y="923"/>
                </a:cubicBezTo>
                <a:lnTo>
                  <a:pt x="2310" y="923"/>
                </a:lnTo>
                <a:cubicBezTo>
                  <a:pt x="2310" y="919"/>
                  <a:pt x="2310" y="914"/>
                  <a:pt x="2310" y="908"/>
                </a:cubicBezTo>
                <a:close/>
                <a:moveTo>
                  <a:pt x="2016" y="1285"/>
                </a:moveTo>
                <a:lnTo>
                  <a:pt x="2016" y="1285"/>
                </a:lnTo>
                <a:cubicBezTo>
                  <a:pt x="2011" y="1286"/>
                  <a:pt x="2006" y="1287"/>
                  <a:pt x="2000" y="1289"/>
                </a:cubicBezTo>
                <a:cubicBezTo>
                  <a:pt x="2008" y="1289"/>
                  <a:pt x="2013" y="1287"/>
                  <a:pt x="2016" y="1285"/>
                </a:cubicBezTo>
                <a:close/>
                <a:moveTo>
                  <a:pt x="2200" y="1347"/>
                </a:moveTo>
                <a:cubicBezTo>
                  <a:pt x="2197" y="1351"/>
                  <a:pt x="2194" y="1356"/>
                  <a:pt x="2191" y="1360"/>
                </a:cubicBezTo>
                <a:cubicBezTo>
                  <a:pt x="2191" y="1360"/>
                  <a:pt x="2196" y="1354"/>
                  <a:pt x="2200" y="1347"/>
                </a:cubicBezTo>
                <a:close/>
                <a:moveTo>
                  <a:pt x="572" y="1467"/>
                </a:moveTo>
                <a:cubicBezTo>
                  <a:pt x="572" y="1469"/>
                  <a:pt x="572" y="1471"/>
                  <a:pt x="573" y="1472"/>
                </a:cubicBezTo>
                <a:lnTo>
                  <a:pt x="573" y="1472"/>
                </a:lnTo>
                <a:cubicBezTo>
                  <a:pt x="573" y="1470"/>
                  <a:pt x="572" y="1469"/>
                  <a:pt x="572" y="1467"/>
                </a:cubicBezTo>
                <a:close/>
                <a:moveTo>
                  <a:pt x="3143" y="1503"/>
                </a:moveTo>
                <a:cubicBezTo>
                  <a:pt x="3167" y="1503"/>
                  <a:pt x="3155" y="1515"/>
                  <a:pt x="3155" y="1527"/>
                </a:cubicBezTo>
                <a:cubicBezTo>
                  <a:pt x="3145" y="1527"/>
                  <a:pt x="3135" y="1527"/>
                  <a:pt x="3125" y="1520"/>
                </a:cubicBezTo>
                <a:lnTo>
                  <a:pt x="3125" y="1520"/>
                </a:lnTo>
                <a:cubicBezTo>
                  <a:pt x="3132" y="1510"/>
                  <a:pt x="3134" y="1503"/>
                  <a:pt x="3143" y="1503"/>
                </a:cubicBezTo>
                <a:close/>
                <a:moveTo>
                  <a:pt x="3026" y="1534"/>
                </a:moveTo>
                <a:cubicBezTo>
                  <a:pt x="3025" y="1534"/>
                  <a:pt x="3024" y="1536"/>
                  <a:pt x="3024" y="1539"/>
                </a:cubicBezTo>
                <a:cubicBezTo>
                  <a:pt x="3025" y="1537"/>
                  <a:pt x="3026" y="1535"/>
                  <a:pt x="3026" y="1534"/>
                </a:cubicBezTo>
                <a:close/>
                <a:moveTo>
                  <a:pt x="3277" y="1762"/>
                </a:moveTo>
                <a:cubicBezTo>
                  <a:pt x="3276" y="1763"/>
                  <a:pt x="3275" y="1764"/>
                  <a:pt x="3274" y="1765"/>
                </a:cubicBezTo>
                <a:cubicBezTo>
                  <a:pt x="3276" y="1765"/>
                  <a:pt x="3277" y="1764"/>
                  <a:pt x="3277" y="1762"/>
                </a:cubicBezTo>
                <a:close/>
                <a:moveTo>
                  <a:pt x="2862" y="1943"/>
                </a:moveTo>
                <a:cubicBezTo>
                  <a:pt x="2864" y="1943"/>
                  <a:pt x="2866" y="1943"/>
                  <a:pt x="2870" y="1943"/>
                </a:cubicBezTo>
                <a:lnTo>
                  <a:pt x="2870" y="1955"/>
                </a:lnTo>
                <a:cubicBezTo>
                  <a:pt x="2870" y="1949"/>
                  <a:pt x="2866" y="1946"/>
                  <a:pt x="2862" y="1943"/>
                </a:cubicBezTo>
                <a:close/>
                <a:moveTo>
                  <a:pt x="980" y="1991"/>
                </a:moveTo>
                <a:lnTo>
                  <a:pt x="980" y="1991"/>
                </a:lnTo>
                <a:cubicBezTo>
                  <a:pt x="979" y="1991"/>
                  <a:pt x="978" y="1991"/>
                  <a:pt x="976" y="1991"/>
                </a:cubicBezTo>
                <a:cubicBezTo>
                  <a:pt x="978" y="1991"/>
                  <a:pt x="979" y="1991"/>
                  <a:pt x="980" y="1991"/>
                </a:cubicBezTo>
                <a:close/>
                <a:moveTo>
                  <a:pt x="2965" y="1955"/>
                </a:moveTo>
                <a:cubicBezTo>
                  <a:pt x="2953" y="1967"/>
                  <a:pt x="2953" y="1991"/>
                  <a:pt x="2953" y="2027"/>
                </a:cubicBezTo>
                <a:cubicBezTo>
                  <a:pt x="2941" y="2015"/>
                  <a:pt x="2929" y="2003"/>
                  <a:pt x="2917" y="1991"/>
                </a:cubicBezTo>
                <a:cubicBezTo>
                  <a:pt x="2941" y="1967"/>
                  <a:pt x="2953" y="1955"/>
                  <a:pt x="2965" y="1955"/>
                </a:cubicBezTo>
                <a:close/>
                <a:moveTo>
                  <a:pt x="2419" y="2299"/>
                </a:moveTo>
                <a:cubicBezTo>
                  <a:pt x="2418" y="2299"/>
                  <a:pt x="2418" y="2300"/>
                  <a:pt x="2417" y="2301"/>
                </a:cubicBezTo>
                <a:cubicBezTo>
                  <a:pt x="2419" y="2301"/>
                  <a:pt x="2419" y="2300"/>
                  <a:pt x="2419" y="2299"/>
                </a:cubicBezTo>
                <a:close/>
                <a:moveTo>
                  <a:pt x="2116" y="2510"/>
                </a:moveTo>
                <a:cubicBezTo>
                  <a:pt x="2118" y="2510"/>
                  <a:pt x="2119" y="2511"/>
                  <a:pt x="2119" y="2515"/>
                </a:cubicBezTo>
                <a:lnTo>
                  <a:pt x="2108" y="2515"/>
                </a:lnTo>
                <a:cubicBezTo>
                  <a:pt x="2108" y="2515"/>
                  <a:pt x="2113" y="2510"/>
                  <a:pt x="2116" y="2510"/>
                </a:cubicBezTo>
                <a:close/>
                <a:moveTo>
                  <a:pt x="2000" y="2515"/>
                </a:moveTo>
                <a:cubicBezTo>
                  <a:pt x="2000" y="2515"/>
                  <a:pt x="1988" y="2527"/>
                  <a:pt x="1988" y="2527"/>
                </a:cubicBezTo>
                <a:cubicBezTo>
                  <a:pt x="1988" y="2527"/>
                  <a:pt x="1988" y="2515"/>
                  <a:pt x="1988" y="2515"/>
                </a:cubicBezTo>
                <a:close/>
                <a:moveTo>
                  <a:pt x="2735" y="2585"/>
                </a:moveTo>
                <a:cubicBezTo>
                  <a:pt x="2736" y="2588"/>
                  <a:pt x="2738" y="2593"/>
                  <a:pt x="2739" y="2598"/>
                </a:cubicBezTo>
                <a:cubicBezTo>
                  <a:pt x="2739" y="2591"/>
                  <a:pt x="2737" y="2587"/>
                  <a:pt x="2735" y="2585"/>
                </a:cubicBezTo>
                <a:close/>
                <a:moveTo>
                  <a:pt x="2031" y="2891"/>
                </a:moveTo>
                <a:cubicBezTo>
                  <a:pt x="2034" y="2891"/>
                  <a:pt x="2036" y="2893"/>
                  <a:pt x="2036" y="2896"/>
                </a:cubicBezTo>
                <a:cubicBezTo>
                  <a:pt x="2024" y="2908"/>
                  <a:pt x="2036" y="2932"/>
                  <a:pt x="2036" y="2967"/>
                </a:cubicBezTo>
                <a:cubicBezTo>
                  <a:pt x="2024" y="2955"/>
                  <a:pt x="2012" y="2932"/>
                  <a:pt x="1988" y="2920"/>
                </a:cubicBezTo>
                <a:cubicBezTo>
                  <a:pt x="2006" y="2902"/>
                  <a:pt x="2023" y="2891"/>
                  <a:pt x="2031" y="2891"/>
                </a:cubicBezTo>
                <a:close/>
                <a:moveTo>
                  <a:pt x="7596" y="6325"/>
                </a:moveTo>
                <a:cubicBezTo>
                  <a:pt x="7596" y="6325"/>
                  <a:pt x="7594" y="6327"/>
                  <a:pt x="7591" y="6331"/>
                </a:cubicBezTo>
                <a:lnTo>
                  <a:pt x="7591" y="6331"/>
                </a:lnTo>
                <a:cubicBezTo>
                  <a:pt x="7593" y="6330"/>
                  <a:pt x="7595" y="6327"/>
                  <a:pt x="7596" y="6325"/>
                </a:cubicBezTo>
                <a:close/>
                <a:moveTo>
                  <a:pt x="6913" y="6395"/>
                </a:moveTo>
                <a:cubicBezTo>
                  <a:pt x="6911" y="6395"/>
                  <a:pt x="6908" y="6395"/>
                  <a:pt x="6906" y="6396"/>
                </a:cubicBezTo>
                <a:cubicBezTo>
                  <a:pt x="6906" y="6396"/>
                  <a:pt x="6910" y="6396"/>
                  <a:pt x="6916" y="6395"/>
                </a:cubicBezTo>
                <a:lnTo>
                  <a:pt x="6916" y="6395"/>
                </a:lnTo>
                <a:cubicBezTo>
                  <a:pt x="6915" y="6395"/>
                  <a:pt x="6914" y="6395"/>
                  <a:pt x="6913" y="6395"/>
                </a:cubicBezTo>
                <a:close/>
                <a:moveTo>
                  <a:pt x="8689" y="7096"/>
                </a:moveTo>
                <a:cubicBezTo>
                  <a:pt x="8688" y="7096"/>
                  <a:pt x="8687" y="7096"/>
                  <a:pt x="8686" y="7096"/>
                </a:cubicBezTo>
                <a:lnTo>
                  <a:pt x="8686" y="7096"/>
                </a:lnTo>
                <a:cubicBezTo>
                  <a:pt x="8691" y="7098"/>
                  <a:pt x="8697" y="7099"/>
                  <a:pt x="8704" y="7099"/>
                </a:cubicBezTo>
                <a:cubicBezTo>
                  <a:pt x="8699" y="7097"/>
                  <a:pt x="8694" y="7096"/>
                  <a:pt x="8689" y="7096"/>
                </a:cubicBezTo>
                <a:close/>
                <a:moveTo>
                  <a:pt x="8140" y="7384"/>
                </a:moveTo>
                <a:cubicBezTo>
                  <a:pt x="8138" y="7386"/>
                  <a:pt x="8136" y="7389"/>
                  <a:pt x="8135" y="7392"/>
                </a:cubicBezTo>
                <a:lnTo>
                  <a:pt x="8135" y="7392"/>
                </a:lnTo>
                <a:cubicBezTo>
                  <a:pt x="8138" y="7390"/>
                  <a:pt x="8141" y="7388"/>
                  <a:pt x="8144" y="7384"/>
                </a:cubicBezTo>
                <a:cubicBezTo>
                  <a:pt x="8143" y="7384"/>
                  <a:pt x="8141" y="7384"/>
                  <a:pt x="8140" y="7384"/>
                </a:cubicBezTo>
                <a:close/>
                <a:moveTo>
                  <a:pt x="8135" y="7392"/>
                </a:moveTo>
                <a:lnTo>
                  <a:pt x="8135" y="7392"/>
                </a:lnTo>
                <a:cubicBezTo>
                  <a:pt x="8126" y="7396"/>
                  <a:pt x="8117" y="7396"/>
                  <a:pt x="8108" y="7396"/>
                </a:cubicBezTo>
                <a:cubicBezTo>
                  <a:pt x="8116" y="7404"/>
                  <a:pt x="8118" y="7420"/>
                  <a:pt x="8128" y="7420"/>
                </a:cubicBezTo>
                <a:cubicBezTo>
                  <a:pt x="8134" y="7420"/>
                  <a:pt x="8142" y="7414"/>
                  <a:pt x="8156" y="7396"/>
                </a:cubicBezTo>
                <a:lnTo>
                  <a:pt x="8132" y="7396"/>
                </a:lnTo>
                <a:cubicBezTo>
                  <a:pt x="8133" y="7395"/>
                  <a:pt x="8134" y="7393"/>
                  <a:pt x="8135" y="7392"/>
                </a:cubicBezTo>
                <a:close/>
                <a:moveTo>
                  <a:pt x="11109" y="7480"/>
                </a:moveTo>
                <a:cubicBezTo>
                  <a:pt x="11106" y="7482"/>
                  <a:pt x="11104" y="7483"/>
                  <a:pt x="11102" y="7485"/>
                </a:cubicBezTo>
                <a:lnTo>
                  <a:pt x="11102" y="7485"/>
                </a:lnTo>
                <a:cubicBezTo>
                  <a:pt x="11105" y="7483"/>
                  <a:pt x="11107" y="7482"/>
                  <a:pt x="11109" y="7480"/>
                </a:cubicBezTo>
                <a:close/>
                <a:moveTo>
                  <a:pt x="8418" y="7599"/>
                </a:moveTo>
                <a:lnTo>
                  <a:pt x="8418" y="7599"/>
                </a:lnTo>
                <a:cubicBezTo>
                  <a:pt x="8419" y="7600"/>
                  <a:pt x="8420" y="7601"/>
                  <a:pt x="8421" y="7601"/>
                </a:cubicBezTo>
                <a:lnTo>
                  <a:pt x="8421" y="7601"/>
                </a:lnTo>
                <a:cubicBezTo>
                  <a:pt x="8420" y="7600"/>
                  <a:pt x="8419" y="7600"/>
                  <a:pt x="8418" y="7599"/>
                </a:cubicBezTo>
                <a:close/>
                <a:moveTo>
                  <a:pt x="10692" y="7646"/>
                </a:moveTo>
                <a:cubicBezTo>
                  <a:pt x="10673" y="7660"/>
                  <a:pt x="10669" y="7665"/>
                  <a:pt x="10673" y="7665"/>
                </a:cubicBezTo>
                <a:cubicBezTo>
                  <a:pt x="10677" y="7665"/>
                  <a:pt x="10688" y="7661"/>
                  <a:pt x="10702" y="7656"/>
                </a:cubicBezTo>
                <a:lnTo>
                  <a:pt x="10702" y="7656"/>
                </a:lnTo>
                <a:lnTo>
                  <a:pt x="10704" y="7658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09" y="7653"/>
                  <a:pt x="10705" y="7655"/>
                  <a:pt x="10702" y="7656"/>
                </a:cubicBezTo>
                <a:lnTo>
                  <a:pt x="10702" y="7656"/>
                </a:lnTo>
                <a:lnTo>
                  <a:pt x="10692" y="7646"/>
                </a:lnTo>
                <a:close/>
                <a:moveTo>
                  <a:pt x="10726" y="7715"/>
                </a:moveTo>
                <a:lnTo>
                  <a:pt x="10726" y="7715"/>
                </a:lnTo>
                <a:cubicBezTo>
                  <a:pt x="10723" y="7716"/>
                  <a:pt x="10720" y="7717"/>
                  <a:pt x="10716" y="7718"/>
                </a:cubicBezTo>
                <a:cubicBezTo>
                  <a:pt x="10719" y="7718"/>
                  <a:pt x="10722" y="7717"/>
                  <a:pt x="10726" y="7715"/>
                </a:cubicBezTo>
                <a:close/>
                <a:moveTo>
                  <a:pt x="7025" y="7754"/>
                </a:moveTo>
                <a:lnTo>
                  <a:pt x="7025" y="7754"/>
                </a:lnTo>
                <a:cubicBezTo>
                  <a:pt x="7027" y="7754"/>
                  <a:pt x="7029" y="7754"/>
                  <a:pt x="7032" y="7755"/>
                </a:cubicBezTo>
                <a:lnTo>
                  <a:pt x="7032" y="7755"/>
                </a:lnTo>
                <a:cubicBezTo>
                  <a:pt x="7029" y="7754"/>
                  <a:pt x="7027" y="7754"/>
                  <a:pt x="7025" y="7754"/>
                </a:cubicBezTo>
                <a:close/>
                <a:moveTo>
                  <a:pt x="11311" y="7765"/>
                </a:moveTo>
                <a:cubicBezTo>
                  <a:pt x="11310" y="7767"/>
                  <a:pt x="11309" y="7768"/>
                  <a:pt x="11308" y="7769"/>
                </a:cubicBezTo>
                <a:lnTo>
                  <a:pt x="11308" y="7769"/>
                </a:lnTo>
                <a:cubicBezTo>
                  <a:pt x="11309" y="7768"/>
                  <a:pt x="11310" y="7767"/>
                  <a:pt x="11311" y="7765"/>
                </a:cubicBezTo>
                <a:close/>
                <a:moveTo>
                  <a:pt x="11308" y="7769"/>
                </a:moveTo>
                <a:lnTo>
                  <a:pt x="11308" y="7769"/>
                </a:lnTo>
                <a:cubicBezTo>
                  <a:pt x="11303" y="7775"/>
                  <a:pt x="11298" y="7780"/>
                  <a:pt x="11295" y="7784"/>
                </a:cubicBezTo>
                <a:lnTo>
                  <a:pt x="11295" y="7784"/>
                </a:lnTo>
                <a:cubicBezTo>
                  <a:pt x="11300" y="7781"/>
                  <a:pt x="11303" y="7775"/>
                  <a:pt x="11308" y="7769"/>
                </a:cubicBezTo>
                <a:close/>
                <a:moveTo>
                  <a:pt x="10735" y="7842"/>
                </a:moveTo>
                <a:cubicBezTo>
                  <a:pt x="10726" y="7846"/>
                  <a:pt x="10715" y="7852"/>
                  <a:pt x="10704" y="7861"/>
                </a:cubicBezTo>
                <a:cubicBezTo>
                  <a:pt x="10717" y="7854"/>
                  <a:pt x="10727" y="7848"/>
                  <a:pt x="10735" y="7842"/>
                </a:cubicBezTo>
                <a:close/>
                <a:moveTo>
                  <a:pt x="10954" y="7837"/>
                </a:moveTo>
                <a:cubicBezTo>
                  <a:pt x="10942" y="7849"/>
                  <a:pt x="10942" y="7849"/>
                  <a:pt x="10930" y="7861"/>
                </a:cubicBezTo>
                <a:cubicBezTo>
                  <a:pt x="10930" y="7849"/>
                  <a:pt x="10930" y="7849"/>
                  <a:pt x="10930" y="7849"/>
                </a:cubicBezTo>
                <a:cubicBezTo>
                  <a:pt x="10942" y="7849"/>
                  <a:pt x="10942" y="7849"/>
                  <a:pt x="10954" y="7837"/>
                </a:cubicBezTo>
                <a:close/>
                <a:moveTo>
                  <a:pt x="10918" y="7861"/>
                </a:moveTo>
                <a:cubicBezTo>
                  <a:pt x="10906" y="7873"/>
                  <a:pt x="10882" y="7885"/>
                  <a:pt x="10871" y="7896"/>
                </a:cubicBezTo>
                <a:cubicBezTo>
                  <a:pt x="10859" y="7885"/>
                  <a:pt x="10847" y="7885"/>
                  <a:pt x="10835" y="7885"/>
                </a:cubicBezTo>
                <a:cubicBezTo>
                  <a:pt x="10859" y="7873"/>
                  <a:pt x="10882" y="7861"/>
                  <a:pt x="10894" y="7861"/>
                </a:cubicBezTo>
                <a:close/>
                <a:moveTo>
                  <a:pt x="10906" y="7885"/>
                </a:moveTo>
                <a:cubicBezTo>
                  <a:pt x="10894" y="7896"/>
                  <a:pt x="10894" y="7896"/>
                  <a:pt x="10894" y="7896"/>
                </a:cubicBezTo>
                <a:lnTo>
                  <a:pt x="10882" y="7896"/>
                </a:lnTo>
                <a:cubicBezTo>
                  <a:pt x="10894" y="7896"/>
                  <a:pt x="10894" y="7896"/>
                  <a:pt x="10906" y="7885"/>
                </a:cubicBezTo>
                <a:close/>
                <a:moveTo>
                  <a:pt x="10751" y="7908"/>
                </a:moveTo>
                <a:lnTo>
                  <a:pt x="10751" y="7908"/>
                </a:lnTo>
                <a:cubicBezTo>
                  <a:pt x="10751" y="7910"/>
                  <a:pt x="10750" y="7911"/>
                  <a:pt x="10750" y="7912"/>
                </a:cubicBezTo>
                <a:lnTo>
                  <a:pt x="10750" y="7912"/>
                </a:lnTo>
                <a:cubicBezTo>
                  <a:pt x="10750" y="7911"/>
                  <a:pt x="10751" y="7910"/>
                  <a:pt x="10751" y="7908"/>
                </a:cubicBezTo>
                <a:close/>
                <a:moveTo>
                  <a:pt x="11124" y="7966"/>
                </a:moveTo>
                <a:cubicBezTo>
                  <a:pt x="11130" y="7966"/>
                  <a:pt x="11130" y="7970"/>
                  <a:pt x="11109" y="7992"/>
                </a:cubicBezTo>
                <a:cubicBezTo>
                  <a:pt x="11109" y="7980"/>
                  <a:pt x="11109" y="7980"/>
                  <a:pt x="11109" y="7968"/>
                </a:cubicBezTo>
                <a:cubicBezTo>
                  <a:pt x="11113" y="7968"/>
                  <a:pt x="11120" y="7966"/>
                  <a:pt x="11124" y="7966"/>
                </a:cubicBezTo>
                <a:close/>
                <a:moveTo>
                  <a:pt x="11704" y="8016"/>
                </a:moveTo>
                <a:lnTo>
                  <a:pt x="11704" y="8016"/>
                </a:lnTo>
                <a:cubicBezTo>
                  <a:pt x="11691" y="8020"/>
                  <a:pt x="11682" y="8024"/>
                  <a:pt x="11674" y="8028"/>
                </a:cubicBezTo>
                <a:lnTo>
                  <a:pt x="11674" y="8028"/>
                </a:lnTo>
                <a:cubicBezTo>
                  <a:pt x="11685" y="8024"/>
                  <a:pt x="11695" y="8020"/>
                  <a:pt x="11704" y="8016"/>
                </a:cubicBezTo>
                <a:close/>
                <a:moveTo>
                  <a:pt x="10936" y="8190"/>
                </a:moveTo>
                <a:cubicBezTo>
                  <a:pt x="10931" y="8195"/>
                  <a:pt x="10928" y="8201"/>
                  <a:pt x="10923" y="8208"/>
                </a:cubicBezTo>
                <a:lnTo>
                  <a:pt x="10923" y="8208"/>
                </a:lnTo>
                <a:cubicBezTo>
                  <a:pt x="10930" y="8201"/>
                  <a:pt x="10934" y="8195"/>
                  <a:pt x="10936" y="8190"/>
                </a:cubicBezTo>
                <a:close/>
                <a:moveTo>
                  <a:pt x="10923" y="8208"/>
                </a:moveTo>
                <a:lnTo>
                  <a:pt x="10923" y="8208"/>
                </a:lnTo>
                <a:cubicBezTo>
                  <a:pt x="10916" y="8214"/>
                  <a:pt x="10907" y="8221"/>
                  <a:pt x="10894" y="8230"/>
                </a:cubicBezTo>
                <a:cubicBezTo>
                  <a:pt x="10910" y="8222"/>
                  <a:pt x="10918" y="8214"/>
                  <a:pt x="10923" y="8208"/>
                </a:cubicBezTo>
                <a:close/>
                <a:moveTo>
                  <a:pt x="8704" y="8242"/>
                </a:moveTo>
                <a:lnTo>
                  <a:pt x="8704" y="8242"/>
                </a:lnTo>
                <a:cubicBezTo>
                  <a:pt x="8696" y="8244"/>
                  <a:pt x="8690" y="8246"/>
                  <a:pt x="8685" y="8247"/>
                </a:cubicBezTo>
                <a:lnTo>
                  <a:pt x="8685" y="8247"/>
                </a:lnTo>
                <a:cubicBezTo>
                  <a:pt x="8682" y="8246"/>
                  <a:pt x="8679" y="8245"/>
                  <a:pt x="8675" y="8245"/>
                </a:cubicBezTo>
                <a:cubicBezTo>
                  <a:pt x="8674" y="8245"/>
                  <a:pt x="8672" y="8245"/>
                  <a:pt x="8671" y="8245"/>
                </a:cubicBezTo>
                <a:lnTo>
                  <a:pt x="8671" y="8245"/>
                </a:lnTo>
                <a:cubicBezTo>
                  <a:pt x="8674" y="8246"/>
                  <a:pt x="8677" y="8247"/>
                  <a:pt x="8680" y="8247"/>
                </a:cubicBezTo>
                <a:cubicBezTo>
                  <a:pt x="8682" y="8247"/>
                  <a:pt x="8683" y="8247"/>
                  <a:pt x="8685" y="8247"/>
                </a:cubicBezTo>
                <a:lnTo>
                  <a:pt x="8685" y="8247"/>
                </a:lnTo>
                <a:cubicBezTo>
                  <a:pt x="8691" y="8248"/>
                  <a:pt x="8695" y="8250"/>
                  <a:pt x="8699" y="8250"/>
                </a:cubicBezTo>
                <a:cubicBezTo>
                  <a:pt x="8702" y="8250"/>
                  <a:pt x="8704" y="8248"/>
                  <a:pt x="8704" y="8242"/>
                </a:cubicBezTo>
                <a:close/>
                <a:moveTo>
                  <a:pt x="11132" y="8277"/>
                </a:moveTo>
                <a:cubicBezTo>
                  <a:pt x="11132" y="8277"/>
                  <a:pt x="11132" y="8277"/>
                  <a:pt x="11121" y="8289"/>
                </a:cubicBezTo>
                <a:cubicBezTo>
                  <a:pt x="11121" y="8277"/>
                  <a:pt x="11121" y="8277"/>
                  <a:pt x="11109" y="8277"/>
                </a:cubicBezTo>
                <a:close/>
                <a:moveTo>
                  <a:pt x="11144" y="8277"/>
                </a:moveTo>
                <a:cubicBezTo>
                  <a:pt x="11144" y="8277"/>
                  <a:pt x="11144" y="8277"/>
                  <a:pt x="11156" y="8289"/>
                </a:cubicBezTo>
                <a:lnTo>
                  <a:pt x="11121" y="8289"/>
                </a:lnTo>
                <a:cubicBezTo>
                  <a:pt x="11132" y="8277"/>
                  <a:pt x="11132" y="8277"/>
                  <a:pt x="11144" y="8277"/>
                </a:cubicBezTo>
                <a:close/>
                <a:moveTo>
                  <a:pt x="11204" y="8277"/>
                </a:moveTo>
                <a:cubicBezTo>
                  <a:pt x="11204" y="8277"/>
                  <a:pt x="11204" y="8277"/>
                  <a:pt x="11216" y="8289"/>
                </a:cubicBezTo>
                <a:lnTo>
                  <a:pt x="11192" y="8289"/>
                </a:lnTo>
                <a:cubicBezTo>
                  <a:pt x="11192" y="8289"/>
                  <a:pt x="11192" y="8277"/>
                  <a:pt x="11204" y="8277"/>
                </a:cubicBezTo>
                <a:close/>
                <a:moveTo>
                  <a:pt x="9039" y="8331"/>
                </a:moveTo>
                <a:cubicBezTo>
                  <a:pt x="9039" y="8331"/>
                  <a:pt x="9038" y="8331"/>
                  <a:pt x="9037" y="8331"/>
                </a:cubicBezTo>
                <a:lnTo>
                  <a:pt x="9037" y="8331"/>
                </a:lnTo>
                <a:cubicBezTo>
                  <a:pt x="9044" y="8335"/>
                  <a:pt x="9051" y="8337"/>
                  <a:pt x="9061" y="8337"/>
                </a:cubicBezTo>
                <a:cubicBezTo>
                  <a:pt x="9053" y="8333"/>
                  <a:pt x="9046" y="8331"/>
                  <a:pt x="9039" y="8331"/>
                </a:cubicBezTo>
                <a:close/>
                <a:moveTo>
                  <a:pt x="10966" y="8385"/>
                </a:moveTo>
                <a:lnTo>
                  <a:pt x="10966" y="8385"/>
                </a:lnTo>
                <a:cubicBezTo>
                  <a:pt x="10942" y="8397"/>
                  <a:pt x="10930" y="8397"/>
                  <a:pt x="10918" y="8397"/>
                </a:cubicBezTo>
                <a:cubicBezTo>
                  <a:pt x="10906" y="8397"/>
                  <a:pt x="10894" y="8408"/>
                  <a:pt x="10871" y="8420"/>
                </a:cubicBezTo>
                <a:cubicBezTo>
                  <a:pt x="10871" y="8422"/>
                  <a:pt x="10872" y="8423"/>
                  <a:pt x="10874" y="8423"/>
                </a:cubicBezTo>
                <a:cubicBezTo>
                  <a:pt x="10890" y="8423"/>
                  <a:pt x="10945" y="8395"/>
                  <a:pt x="10966" y="8385"/>
                </a:cubicBezTo>
                <a:close/>
                <a:moveTo>
                  <a:pt x="11179" y="8433"/>
                </a:moveTo>
                <a:lnTo>
                  <a:pt x="11179" y="8433"/>
                </a:lnTo>
                <a:cubicBezTo>
                  <a:pt x="11168" y="8445"/>
                  <a:pt x="11156" y="8456"/>
                  <a:pt x="11144" y="8456"/>
                </a:cubicBezTo>
                <a:cubicBezTo>
                  <a:pt x="11168" y="8444"/>
                  <a:pt x="11168" y="8444"/>
                  <a:pt x="11179" y="8433"/>
                </a:cubicBezTo>
                <a:close/>
                <a:moveTo>
                  <a:pt x="11311" y="8504"/>
                </a:moveTo>
                <a:cubicBezTo>
                  <a:pt x="11311" y="8504"/>
                  <a:pt x="11311" y="8504"/>
                  <a:pt x="11311" y="8516"/>
                </a:cubicBezTo>
                <a:lnTo>
                  <a:pt x="11299" y="8516"/>
                </a:lnTo>
                <a:cubicBezTo>
                  <a:pt x="11299" y="8516"/>
                  <a:pt x="11311" y="8504"/>
                  <a:pt x="11311" y="8504"/>
                </a:cubicBezTo>
                <a:close/>
                <a:moveTo>
                  <a:pt x="11156" y="8456"/>
                </a:moveTo>
                <a:cubicBezTo>
                  <a:pt x="11192" y="8456"/>
                  <a:pt x="11216" y="8456"/>
                  <a:pt x="11240" y="8468"/>
                </a:cubicBezTo>
                <a:cubicBezTo>
                  <a:pt x="11252" y="8468"/>
                  <a:pt x="11252" y="8480"/>
                  <a:pt x="11252" y="8492"/>
                </a:cubicBezTo>
                <a:lnTo>
                  <a:pt x="11240" y="8492"/>
                </a:lnTo>
                <a:cubicBezTo>
                  <a:pt x="11240" y="8504"/>
                  <a:pt x="11240" y="8504"/>
                  <a:pt x="11240" y="8516"/>
                </a:cubicBezTo>
                <a:cubicBezTo>
                  <a:pt x="11224" y="8521"/>
                  <a:pt x="11210" y="8526"/>
                  <a:pt x="11201" y="8526"/>
                </a:cubicBezTo>
                <a:cubicBezTo>
                  <a:pt x="11190" y="8526"/>
                  <a:pt x="11185" y="8518"/>
                  <a:pt x="11192" y="8492"/>
                </a:cubicBezTo>
                <a:lnTo>
                  <a:pt x="11216" y="8480"/>
                </a:lnTo>
                <a:cubicBezTo>
                  <a:pt x="11216" y="8480"/>
                  <a:pt x="11228" y="8468"/>
                  <a:pt x="11239" y="8468"/>
                </a:cubicBezTo>
                <a:lnTo>
                  <a:pt x="11239" y="8468"/>
                </a:lnTo>
                <a:cubicBezTo>
                  <a:pt x="11228" y="8468"/>
                  <a:pt x="11216" y="8480"/>
                  <a:pt x="11204" y="8480"/>
                </a:cubicBezTo>
                <a:cubicBezTo>
                  <a:pt x="11180" y="8480"/>
                  <a:pt x="11156" y="8468"/>
                  <a:pt x="11156" y="8456"/>
                </a:cubicBezTo>
                <a:close/>
                <a:moveTo>
                  <a:pt x="11311" y="8504"/>
                </a:moveTo>
                <a:cubicBezTo>
                  <a:pt x="11299" y="8504"/>
                  <a:pt x="11275" y="8516"/>
                  <a:pt x="11263" y="8527"/>
                </a:cubicBezTo>
                <a:cubicBezTo>
                  <a:pt x="11263" y="8516"/>
                  <a:pt x="11275" y="8516"/>
                  <a:pt x="11275" y="8516"/>
                </a:cubicBezTo>
                <a:cubicBezTo>
                  <a:pt x="11287" y="8504"/>
                  <a:pt x="11299" y="8504"/>
                  <a:pt x="11311" y="8504"/>
                </a:cubicBezTo>
                <a:close/>
                <a:moveTo>
                  <a:pt x="11287" y="8527"/>
                </a:moveTo>
                <a:cubicBezTo>
                  <a:pt x="11287" y="8539"/>
                  <a:pt x="11299" y="8551"/>
                  <a:pt x="11311" y="8563"/>
                </a:cubicBezTo>
                <a:cubicBezTo>
                  <a:pt x="11299" y="8563"/>
                  <a:pt x="11299" y="8575"/>
                  <a:pt x="11287" y="8587"/>
                </a:cubicBezTo>
                <a:cubicBezTo>
                  <a:pt x="11277" y="8591"/>
                  <a:pt x="11266" y="8592"/>
                  <a:pt x="11256" y="8592"/>
                </a:cubicBezTo>
                <a:cubicBezTo>
                  <a:pt x="11233" y="8592"/>
                  <a:pt x="11212" y="8584"/>
                  <a:pt x="11204" y="8575"/>
                </a:cubicBezTo>
                <a:cubicBezTo>
                  <a:pt x="11240" y="8575"/>
                  <a:pt x="11275" y="8551"/>
                  <a:pt x="11287" y="8527"/>
                </a:cubicBezTo>
                <a:close/>
                <a:moveTo>
                  <a:pt x="12002" y="8587"/>
                </a:moveTo>
                <a:cubicBezTo>
                  <a:pt x="12002" y="8590"/>
                  <a:pt x="12001" y="8593"/>
                  <a:pt x="12001" y="8596"/>
                </a:cubicBezTo>
                <a:lnTo>
                  <a:pt x="12001" y="8596"/>
                </a:lnTo>
                <a:cubicBezTo>
                  <a:pt x="12002" y="8594"/>
                  <a:pt x="12002" y="8591"/>
                  <a:pt x="12002" y="8587"/>
                </a:cubicBezTo>
                <a:close/>
                <a:moveTo>
                  <a:pt x="10204" y="8658"/>
                </a:moveTo>
                <a:cubicBezTo>
                  <a:pt x="10201" y="8658"/>
                  <a:pt x="10199" y="8659"/>
                  <a:pt x="10196" y="8660"/>
                </a:cubicBezTo>
                <a:lnTo>
                  <a:pt x="10196" y="8660"/>
                </a:lnTo>
                <a:cubicBezTo>
                  <a:pt x="10201" y="8660"/>
                  <a:pt x="10204" y="8658"/>
                  <a:pt x="10204" y="8658"/>
                </a:cubicBezTo>
                <a:close/>
                <a:moveTo>
                  <a:pt x="11406" y="8658"/>
                </a:moveTo>
                <a:cubicBezTo>
                  <a:pt x="11394" y="8658"/>
                  <a:pt x="11394" y="8658"/>
                  <a:pt x="11383" y="8670"/>
                </a:cubicBezTo>
                <a:cubicBezTo>
                  <a:pt x="11383" y="8670"/>
                  <a:pt x="11383" y="8670"/>
                  <a:pt x="11383" y="8658"/>
                </a:cubicBezTo>
                <a:close/>
                <a:moveTo>
                  <a:pt x="11255" y="8763"/>
                </a:moveTo>
                <a:cubicBezTo>
                  <a:pt x="11250" y="8764"/>
                  <a:pt x="11244" y="8766"/>
                  <a:pt x="11240" y="8766"/>
                </a:cubicBezTo>
                <a:cubicBezTo>
                  <a:pt x="11244" y="8766"/>
                  <a:pt x="11249" y="8765"/>
                  <a:pt x="11255" y="8763"/>
                </a:cubicBezTo>
                <a:close/>
                <a:moveTo>
                  <a:pt x="8263" y="9004"/>
                </a:moveTo>
                <a:cubicBezTo>
                  <a:pt x="8262" y="9010"/>
                  <a:pt x="8261" y="9015"/>
                  <a:pt x="8261" y="9019"/>
                </a:cubicBezTo>
                <a:lnTo>
                  <a:pt x="8261" y="9019"/>
                </a:lnTo>
                <a:cubicBezTo>
                  <a:pt x="8262" y="9013"/>
                  <a:pt x="8263" y="9007"/>
                  <a:pt x="8263" y="9004"/>
                </a:cubicBezTo>
                <a:close/>
                <a:moveTo>
                  <a:pt x="8620" y="9063"/>
                </a:moveTo>
                <a:lnTo>
                  <a:pt x="8620" y="9063"/>
                </a:lnTo>
                <a:cubicBezTo>
                  <a:pt x="8632" y="9069"/>
                  <a:pt x="8644" y="9072"/>
                  <a:pt x="8656" y="9072"/>
                </a:cubicBezTo>
                <a:cubicBezTo>
                  <a:pt x="8668" y="9072"/>
                  <a:pt x="8680" y="9069"/>
                  <a:pt x="8692" y="9063"/>
                </a:cubicBezTo>
                <a:lnTo>
                  <a:pt x="8692" y="9063"/>
                </a:lnTo>
                <a:cubicBezTo>
                  <a:pt x="8671" y="9091"/>
                  <a:pt x="8650" y="9118"/>
                  <a:pt x="8637" y="9118"/>
                </a:cubicBezTo>
                <a:cubicBezTo>
                  <a:pt x="8627" y="9118"/>
                  <a:pt x="8620" y="9104"/>
                  <a:pt x="8620" y="9063"/>
                </a:cubicBezTo>
                <a:close/>
                <a:moveTo>
                  <a:pt x="8799" y="9099"/>
                </a:moveTo>
                <a:cubicBezTo>
                  <a:pt x="8799" y="9099"/>
                  <a:pt x="8811" y="9111"/>
                  <a:pt x="8811" y="9111"/>
                </a:cubicBezTo>
                <a:cubicBezTo>
                  <a:pt x="8811" y="9123"/>
                  <a:pt x="8799" y="9123"/>
                  <a:pt x="8799" y="9135"/>
                </a:cubicBezTo>
                <a:cubicBezTo>
                  <a:pt x="8797" y="9137"/>
                  <a:pt x="8795" y="9138"/>
                  <a:pt x="8793" y="9138"/>
                </a:cubicBezTo>
                <a:cubicBezTo>
                  <a:pt x="8787" y="9138"/>
                  <a:pt x="8789" y="9118"/>
                  <a:pt x="8799" y="9099"/>
                </a:cubicBezTo>
                <a:close/>
                <a:moveTo>
                  <a:pt x="7084" y="9135"/>
                </a:moveTo>
                <a:cubicBezTo>
                  <a:pt x="7084" y="9138"/>
                  <a:pt x="7083" y="9141"/>
                  <a:pt x="7083" y="9144"/>
                </a:cubicBezTo>
                <a:lnTo>
                  <a:pt x="7083" y="9144"/>
                </a:lnTo>
                <a:cubicBezTo>
                  <a:pt x="7084" y="9140"/>
                  <a:pt x="7084" y="9137"/>
                  <a:pt x="7084" y="9135"/>
                </a:cubicBezTo>
                <a:close/>
                <a:moveTo>
                  <a:pt x="8763" y="9099"/>
                </a:moveTo>
                <a:cubicBezTo>
                  <a:pt x="8763" y="9111"/>
                  <a:pt x="8751" y="9123"/>
                  <a:pt x="8751" y="9147"/>
                </a:cubicBezTo>
                <a:cubicBezTo>
                  <a:pt x="8751" y="9135"/>
                  <a:pt x="8751" y="9111"/>
                  <a:pt x="8751" y="9099"/>
                </a:cubicBezTo>
                <a:close/>
                <a:moveTo>
                  <a:pt x="8906" y="9194"/>
                </a:moveTo>
                <a:cubicBezTo>
                  <a:pt x="8906" y="9194"/>
                  <a:pt x="8894" y="9206"/>
                  <a:pt x="8894" y="9218"/>
                </a:cubicBezTo>
                <a:cubicBezTo>
                  <a:pt x="8894" y="9206"/>
                  <a:pt x="8894" y="9194"/>
                  <a:pt x="8894" y="9194"/>
                </a:cubicBezTo>
                <a:close/>
                <a:moveTo>
                  <a:pt x="8645" y="9326"/>
                </a:moveTo>
                <a:cubicBezTo>
                  <a:pt x="8648" y="9326"/>
                  <a:pt x="8649" y="9334"/>
                  <a:pt x="8644" y="9361"/>
                </a:cubicBezTo>
                <a:cubicBezTo>
                  <a:pt x="8641" y="9357"/>
                  <a:pt x="8638" y="9356"/>
                  <a:pt x="8636" y="9356"/>
                </a:cubicBezTo>
                <a:cubicBezTo>
                  <a:pt x="8632" y="9356"/>
                  <a:pt x="8632" y="9364"/>
                  <a:pt x="8632" y="9373"/>
                </a:cubicBezTo>
                <a:cubicBezTo>
                  <a:pt x="8632" y="9373"/>
                  <a:pt x="8620" y="9373"/>
                  <a:pt x="8620" y="9361"/>
                </a:cubicBezTo>
                <a:cubicBezTo>
                  <a:pt x="8620" y="9357"/>
                  <a:pt x="8620" y="9353"/>
                  <a:pt x="8620" y="9349"/>
                </a:cubicBezTo>
                <a:cubicBezTo>
                  <a:pt x="8628" y="9349"/>
                  <a:pt x="8640" y="9326"/>
                  <a:pt x="8645" y="9326"/>
                </a:cubicBezTo>
                <a:close/>
                <a:moveTo>
                  <a:pt x="8227" y="9385"/>
                </a:moveTo>
                <a:cubicBezTo>
                  <a:pt x="8227" y="9397"/>
                  <a:pt x="8227" y="9409"/>
                  <a:pt x="8227" y="9409"/>
                </a:cubicBezTo>
                <a:cubicBezTo>
                  <a:pt x="8227" y="9409"/>
                  <a:pt x="8227" y="9420"/>
                  <a:pt x="8215" y="9420"/>
                </a:cubicBezTo>
                <a:cubicBezTo>
                  <a:pt x="8227" y="9409"/>
                  <a:pt x="8227" y="9409"/>
                  <a:pt x="8227" y="9385"/>
                </a:cubicBezTo>
                <a:close/>
                <a:moveTo>
                  <a:pt x="8668" y="9397"/>
                </a:moveTo>
                <a:cubicBezTo>
                  <a:pt x="8668" y="9409"/>
                  <a:pt x="8668" y="9409"/>
                  <a:pt x="8668" y="9420"/>
                </a:cubicBezTo>
                <a:lnTo>
                  <a:pt x="8644" y="9420"/>
                </a:lnTo>
                <a:cubicBezTo>
                  <a:pt x="8644" y="9420"/>
                  <a:pt x="8644" y="9409"/>
                  <a:pt x="8644" y="9397"/>
                </a:cubicBezTo>
                <a:close/>
                <a:moveTo>
                  <a:pt x="8204" y="9397"/>
                </a:moveTo>
                <a:cubicBezTo>
                  <a:pt x="8204" y="9420"/>
                  <a:pt x="8192" y="9432"/>
                  <a:pt x="8192" y="9444"/>
                </a:cubicBezTo>
                <a:cubicBezTo>
                  <a:pt x="8192" y="9432"/>
                  <a:pt x="8192" y="9420"/>
                  <a:pt x="8192" y="9409"/>
                </a:cubicBezTo>
                <a:cubicBezTo>
                  <a:pt x="8192" y="9412"/>
                  <a:pt x="8193" y="9413"/>
                  <a:pt x="8194" y="9413"/>
                </a:cubicBezTo>
                <a:cubicBezTo>
                  <a:pt x="8198" y="9413"/>
                  <a:pt x="8204" y="9405"/>
                  <a:pt x="8204" y="9397"/>
                </a:cubicBezTo>
                <a:close/>
                <a:moveTo>
                  <a:pt x="8751" y="9471"/>
                </a:moveTo>
                <a:cubicBezTo>
                  <a:pt x="8754" y="9471"/>
                  <a:pt x="8757" y="9474"/>
                  <a:pt x="8763" y="9480"/>
                </a:cubicBezTo>
                <a:lnTo>
                  <a:pt x="8739" y="9480"/>
                </a:lnTo>
                <a:cubicBezTo>
                  <a:pt x="8745" y="9474"/>
                  <a:pt x="8748" y="9471"/>
                  <a:pt x="8751" y="9471"/>
                </a:cubicBezTo>
                <a:close/>
                <a:moveTo>
                  <a:pt x="8894" y="9492"/>
                </a:moveTo>
                <a:lnTo>
                  <a:pt x="8894" y="9504"/>
                </a:lnTo>
                <a:lnTo>
                  <a:pt x="8882" y="9504"/>
                </a:lnTo>
                <a:cubicBezTo>
                  <a:pt x="8882" y="9504"/>
                  <a:pt x="8882" y="9504"/>
                  <a:pt x="8894" y="9492"/>
                </a:cubicBezTo>
                <a:close/>
                <a:moveTo>
                  <a:pt x="8930" y="9444"/>
                </a:moveTo>
                <a:cubicBezTo>
                  <a:pt x="8918" y="9468"/>
                  <a:pt x="8930" y="9480"/>
                  <a:pt x="8930" y="9504"/>
                </a:cubicBezTo>
                <a:cubicBezTo>
                  <a:pt x="8918" y="9504"/>
                  <a:pt x="8918" y="9492"/>
                  <a:pt x="8906" y="9492"/>
                </a:cubicBezTo>
                <a:cubicBezTo>
                  <a:pt x="8918" y="9468"/>
                  <a:pt x="8918" y="9444"/>
                  <a:pt x="8930" y="9444"/>
                </a:cubicBezTo>
                <a:close/>
                <a:moveTo>
                  <a:pt x="8620" y="9480"/>
                </a:moveTo>
                <a:cubicBezTo>
                  <a:pt x="8620" y="9504"/>
                  <a:pt x="8620" y="9516"/>
                  <a:pt x="8608" y="9516"/>
                </a:cubicBezTo>
                <a:cubicBezTo>
                  <a:pt x="8608" y="9516"/>
                  <a:pt x="8608" y="9516"/>
                  <a:pt x="8596" y="9504"/>
                </a:cubicBezTo>
                <a:lnTo>
                  <a:pt x="8608" y="9480"/>
                </a:lnTo>
                <a:close/>
                <a:moveTo>
                  <a:pt x="6996" y="9579"/>
                </a:moveTo>
                <a:cubicBezTo>
                  <a:pt x="6994" y="9581"/>
                  <a:pt x="6991" y="9584"/>
                  <a:pt x="6989" y="9587"/>
                </a:cubicBezTo>
                <a:cubicBezTo>
                  <a:pt x="6991" y="9585"/>
                  <a:pt x="6994" y="9582"/>
                  <a:pt x="6996" y="9579"/>
                </a:cubicBezTo>
                <a:close/>
                <a:moveTo>
                  <a:pt x="8882" y="9516"/>
                </a:moveTo>
                <a:cubicBezTo>
                  <a:pt x="8882" y="9540"/>
                  <a:pt x="8870" y="9563"/>
                  <a:pt x="8870" y="9587"/>
                </a:cubicBezTo>
                <a:cubicBezTo>
                  <a:pt x="8860" y="9577"/>
                  <a:pt x="8850" y="9573"/>
                  <a:pt x="8840" y="9573"/>
                </a:cubicBezTo>
                <a:cubicBezTo>
                  <a:pt x="8826" y="9573"/>
                  <a:pt x="8813" y="9580"/>
                  <a:pt x="8799" y="9587"/>
                </a:cubicBezTo>
                <a:cubicBezTo>
                  <a:pt x="8823" y="9563"/>
                  <a:pt x="8858" y="9528"/>
                  <a:pt x="8882" y="9516"/>
                </a:cubicBezTo>
                <a:close/>
                <a:moveTo>
                  <a:pt x="8775" y="9528"/>
                </a:moveTo>
                <a:cubicBezTo>
                  <a:pt x="8775" y="9551"/>
                  <a:pt x="8763" y="9551"/>
                  <a:pt x="8763" y="9563"/>
                </a:cubicBezTo>
                <a:cubicBezTo>
                  <a:pt x="8763" y="9578"/>
                  <a:pt x="8764" y="9584"/>
                  <a:pt x="8766" y="9584"/>
                </a:cubicBezTo>
                <a:cubicBezTo>
                  <a:pt x="8771" y="9584"/>
                  <a:pt x="8779" y="9556"/>
                  <a:pt x="8787" y="9540"/>
                </a:cubicBezTo>
                <a:lnTo>
                  <a:pt x="8799" y="9540"/>
                </a:lnTo>
                <a:lnTo>
                  <a:pt x="8787" y="9587"/>
                </a:lnTo>
                <a:cubicBezTo>
                  <a:pt x="8780" y="9591"/>
                  <a:pt x="8774" y="9592"/>
                  <a:pt x="8769" y="9592"/>
                </a:cubicBezTo>
                <a:cubicBezTo>
                  <a:pt x="8757" y="9592"/>
                  <a:pt x="8751" y="9584"/>
                  <a:pt x="8751" y="9575"/>
                </a:cubicBezTo>
                <a:cubicBezTo>
                  <a:pt x="8751" y="9563"/>
                  <a:pt x="8763" y="9540"/>
                  <a:pt x="8763" y="9528"/>
                </a:cubicBezTo>
                <a:close/>
                <a:moveTo>
                  <a:pt x="8596" y="9480"/>
                </a:moveTo>
                <a:cubicBezTo>
                  <a:pt x="8596" y="9504"/>
                  <a:pt x="8585" y="9516"/>
                  <a:pt x="8585" y="9528"/>
                </a:cubicBezTo>
                <a:cubicBezTo>
                  <a:pt x="8561" y="9551"/>
                  <a:pt x="8549" y="9587"/>
                  <a:pt x="8537" y="9599"/>
                </a:cubicBezTo>
                <a:cubicBezTo>
                  <a:pt x="8537" y="9575"/>
                  <a:pt x="8537" y="9540"/>
                  <a:pt x="8537" y="9516"/>
                </a:cubicBezTo>
                <a:cubicBezTo>
                  <a:pt x="8541" y="9508"/>
                  <a:pt x="8545" y="9506"/>
                  <a:pt x="8549" y="9506"/>
                </a:cubicBezTo>
                <a:cubicBezTo>
                  <a:pt x="8551" y="9506"/>
                  <a:pt x="8554" y="9507"/>
                  <a:pt x="8556" y="9507"/>
                </a:cubicBezTo>
                <a:cubicBezTo>
                  <a:pt x="8564" y="9507"/>
                  <a:pt x="8573" y="9504"/>
                  <a:pt x="8585" y="9480"/>
                </a:cubicBezTo>
                <a:close/>
                <a:moveTo>
                  <a:pt x="12395" y="9611"/>
                </a:moveTo>
                <a:cubicBezTo>
                  <a:pt x="12406" y="9611"/>
                  <a:pt x="12406" y="9623"/>
                  <a:pt x="12395" y="9635"/>
                </a:cubicBezTo>
                <a:lnTo>
                  <a:pt x="12371" y="9635"/>
                </a:lnTo>
                <a:cubicBezTo>
                  <a:pt x="12383" y="9623"/>
                  <a:pt x="12395" y="9623"/>
                  <a:pt x="12395" y="9611"/>
                </a:cubicBezTo>
                <a:close/>
                <a:moveTo>
                  <a:pt x="8888" y="9590"/>
                </a:moveTo>
                <a:cubicBezTo>
                  <a:pt x="8894" y="9590"/>
                  <a:pt x="8900" y="9593"/>
                  <a:pt x="8906" y="9599"/>
                </a:cubicBezTo>
                <a:cubicBezTo>
                  <a:pt x="8897" y="9625"/>
                  <a:pt x="8876" y="9644"/>
                  <a:pt x="8861" y="9644"/>
                </a:cubicBezTo>
                <a:cubicBezTo>
                  <a:pt x="8855" y="9644"/>
                  <a:pt x="8850" y="9641"/>
                  <a:pt x="8846" y="9635"/>
                </a:cubicBezTo>
                <a:cubicBezTo>
                  <a:pt x="8858" y="9611"/>
                  <a:pt x="8858" y="9611"/>
                  <a:pt x="8870" y="9599"/>
                </a:cubicBezTo>
                <a:cubicBezTo>
                  <a:pt x="8876" y="9593"/>
                  <a:pt x="8882" y="9590"/>
                  <a:pt x="8888" y="9590"/>
                </a:cubicBezTo>
                <a:close/>
                <a:moveTo>
                  <a:pt x="9001" y="9587"/>
                </a:moveTo>
                <a:cubicBezTo>
                  <a:pt x="9013" y="9587"/>
                  <a:pt x="9013" y="9611"/>
                  <a:pt x="9001" y="9635"/>
                </a:cubicBezTo>
                <a:cubicBezTo>
                  <a:pt x="9001" y="9635"/>
                  <a:pt x="8989" y="9635"/>
                  <a:pt x="8989" y="9647"/>
                </a:cubicBezTo>
                <a:cubicBezTo>
                  <a:pt x="8989" y="9623"/>
                  <a:pt x="9001" y="9599"/>
                  <a:pt x="9001" y="9587"/>
                </a:cubicBezTo>
                <a:close/>
                <a:moveTo>
                  <a:pt x="7382" y="9659"/>
                </a:moveTo>
                <a:cubicBezTo>
                  <a:pt x="7382" y="9662"/>
                  <a:pt x="7383" y="9664"/>
                  <a:pt x="7384" y="9664"/>
                </a:cubicBezTo>
                <a:cubicBezTo>
                  <a:pt x="7385" y="9664"/>
                  <a:pt x="7385" y="9663"/>
                  <a:pt x="7386" y="9663"/>
                </a:cubicBezTo>
                <a:lnTo>
                  <a:pt x="7386" y="9663"/>
                </a:lnTo>
                <a:cubicBezTo>
                  <a:pt x="7385" y="9662"/>
                  <a:pt x="7383" y="9660"/>
                  <a:pt x="7382" y="9659"/>
                </a:cubicBezTo>
                <a:close/>
                <a:moveTo>
                  <a:pt x="8918" y="9599"/>
                </a:moveTo>
                <a:lnTo>
                  <a:pt x="8918" y="9599"/>
                </a:lnTo>
                <a:cubicBezTo>
                  <a:pt x="8930" y="9623"/>
                  <a:pt x="8942" y="9647"/>
                  <a:pt x="8954" y="9682"/>
                </a:cubicBezTo>
                <a:lnTo>
                  <a:pt x="8989" y="9611"/>
                </a:lnTo>
                <a:lnTo>
                  <a:pt x="8989" y="9611"/>
                </a:lnTo>
                <a:cubicBezTo>
                  <a:pt x="8989" y="9611"/>
                  <a:pt x="8989" y="9647"/>
                  <a:pt x="8977" y="9659"/>
                </a:cubicBezTo>
                <a:cubicBezTo>
                  <a:pt x="8977" y="9670"/>
                  <a:pt x="8966" y="9670"/>
                  <a:pt x="8966" y="9682"/>
                </a:cubicBezTo>
                <a:lnTo>
                  <a:pt x="8954" y="9682"/>
                </a:lnTo>
                <a:cubicBezTo>
                  <a:pt x="8951" y="9684"/>
                  <a:pt x="8947" y="9685"/>
                  <a:pt x="8944" y="9685"/>
                </a:cubicBezTo>
                <a:cubicBezTo>
                  <a:pt x="8924" y="9685"/>
                  <a:pt x="8908" y="9651"/>
                  <a:pt x="8918" y="9599"/>
                </a:cubicBezTo>
                <a:close/>
                <a:moveTo>
                  <a:pt x="9151" y="9546"/>
                </a:moveTo>
                <a:cubicBezTo>
                  <a:pt x="9154" y="9546"/>
                  <a:pt x="9156" y="9551"/>
                  <a:pt x="9156" y="9563"/>
                </a:cubicBezTo>
                <a:lnTo>
                  <a:pt x="9144" y="9575"/>
                </a:lnTo>
                <a:cubicBezTo>
                  <a:pt x="9156" y="9587"/>
                  <a:pt x="9168" y="9599"/>
                  <a:pt x="9180" y="9599"/>
                </a:cubicBezTo>
                <a:cubicBezTo>
                  <a:pt x="9204" y="9599"/>
                  <a:pt x="9216" y="9599"/>
                  <a:pt x="9227" y="9623"/>
                </a:cubicBezTo>
                <a:cubicBezTo>
                  <a:pt x="9204" y="9623"/>
                  <a:pt x="9180" y="9647"/>
                  <a:pt x="9156" y="9659"/>
                </a:cubicBezTo>
                <a:lnTo>
                  <a:pt x="9180" y="9599"/>
                </a:lnTo>
                <a:lnTo>
                  <a:pt x="9180" y="9599"/>
                </a:lnTo>
                <a:cubicBezTo>
                  <a:pt x="9120" y="9670"/>
                  <a:pt x="9108" y="9694"/>
                  <a:pt x="9061" y="9706"/>
                </a:cubicBezTo>
                <a:cubicBezTo>
                  <a:pt x="9061" y="9694"/>
                  <a:pt x="9073" y="9659"/>
                  <a:pt x="9073" y="9659"/>
                </a:cubicBezTo>
                <a:cubicBezTo>
                  <a:pt x="9071" y="9658"/>
                  <a:pt x="9069" y="9657"/>
                  <a:pt x="9067" y="9657"/>
                </a:cubicBezTo>
                <a:cubicBezTo>
                  <a:pt x="9053" y="9657"/>
                  <a:pt x="9042" y="9687"/>
                  <a:pt x="9025" y="9687"/>
                </a:cubicBezTo>
                <a:cubicBezTo>
                  <a:pt x="9018" y="9687"/>
                  <a:pt x="9010" y="9683"/>
                  <a:pt x="9001" y="9670"/>
                </a:cubicBezTo>
                <a:lnTo>
                  <a:pt x="9037" y="9635"/>
                </a:lnTo>
                <a:cubicBezTo>
                  <a:pt x="9025" y="9623"/>
                  <a:pt x="9025" y="9623"/>
                  <a:pt x="9013" y="9623"/>
                </a:cubicBezTo>
                <a:cubicBezTo>
                  <a:pt x="9033" y="9597"/>
                  <a:pt x="9056" y="9578"/>
                  <a:pt x="9073" y="9578"/>
                </a:cubicBezTo>
                <a:cubicBezTo>
                  <a:pt x="9087" y="9578"/>
                  <a:pt x="9097" y="9591"/>
                  <a:pt x="9097" y="9623"/>
                </a:cubicBezTo>
                <a:lnTo>
                  <a:pt x="9085" y="9635"/>
                </a:lnTo>
                <a:cubicBezTo>
                  <a:pt x="9086" y="9638"/>
                  <a:pt x="9087" y="9640"/>
                  <a:pt x="9089" y="9640"/>
                </a:cubicBezTo>
                <a:cubicBezTo>
                  <a:pt x="9104" y="9640"/>
                  <a:pt x="9139" y="9546"/>
                  <a:pt x="9151" y="9546"/>
                </a:cubicBezTo>
                <a:close/>
                <a:moveTo>
                  <a:pt x="13047" y="9713"/>
                </a:moveTo>
                <a:cubicBezTo>
                  <a:pt x="13042" y="9713"/>
                  <a:pt x="13034" y="9722"/>
                  <a:pt x="13026" y="9730"/>
                </a:cubicBezTo>
                <a:cubicBezTo>
                  <a:pt x="13033" y="9722"/>
                  <a:pt x="13040" y="9717"/>
                  <a:pt x="13047" y="9713"/>
                </a:cubicBezTo>
                <a:lnTo>
                  <a:pt x="13047" y="9713"/>
                </a:lnTo>
                <a:cubicBezTo>
                  <a:pt x="13047" y="9713"/>
                  <a:pt x="13047" y="9713"/>
                  <a:pt x="13047" y="9713"/>
                </a:cubicBezTo>
                <a:close/>
                <a:moveTo>
                  <a:pt x="7227" y="9730"/>
                </a:moveTo>
                <a:lnTo>
                  <a:pt x="7227" y="9730"/>
                </a:lnTo>
                <a:cubicBezTo>
                  <a:pt x="7227" y="9730"/>
                  <a:pt x="7227" y="9730"/>
                  <a:pt x="7227" y="9730"/>
                </a:cubicBezTo>
                <a:cubicBezTo>
                  <a:pt x="7227" y="9730"/>
                  <a:pt x="7227" y="9730"/>
                  <a:pt x="7227" y="9730"/>
                </a:cubicBezTo>
                <a:close/>
                <a:moveTo>
                  <a:pt x="10692" y="9682"/>
                </a:moveTo>
                <a:cubicBezTo>
                  <a:pt x="10686" y="9682"/>
                  <a:pt x="10677" y="9706"/>
                  <a:pt x="10666" y="9732"/>
                </a:cubicBezTo>
                <a:lnTo>
                  <a:pt x="10666" y="9732"/>
                </a:lnTo>
                <a:cubicBezTo>
                  <a:pt x="10676" y="9719"/>
                  <a:pt x="10676" y="9723"/>
                  <a:pt x="10692" y="9682"/>
                </a:cubicBezTo>
                <a:close/>
                <a:moveTo>
                  <a:pt x="10858" y="9749"/>
                </a:moveTo>
                <a:cubicBezTo>
                  <a:pt x="10859" y="9750"/>
                  <a:pt x="10859" y="9752"/>
                  <a:pt x="10859" y="9754"/>
                </a:cubicBezTo>
                <a:cubicBezTo>
                  <a:pt x="10859" y="9751"/>
                  <a:pt x="10859" y="9749"/>
                  <a:pt x="10858" y="9749"/>
                </a:cubicBezTo>
                <a:close/>
                <a:moveTo>
                  <a:pt x="10666" y="9732"/>
                </a:moveTo>
                <a:cubicBezTo>
                  <a:pt x="10662" y="9738"/>
                  <a:pt x="10656" y="9747"/>
                  <a:pt x="10644" y="9766"/>
                </a:cubicBezTo>
                <a:cubicBezTo>
                  <a:pt x="10647" y="9765"/>
                  <a:pt x="10650" y="9764"/>
                  <a:pt x="10653" y="9763"/>
                </a:cubicBezTo>
                <a:lnTo>
                  <a:pt x="10653" y="9763"/>
                </a:lnTo>
                <a:cubicBezTo>
                  <a:pt x="10657" y="9753"/>
                  <a:pt x="10662" y="9743"/>
                  <a:pt x="10666" y="9732"/>
                </a:cubicBezTo>
                <a:close/>
                <a:moveTo>
                  <a:pt x="9619" y="9725"/>
                </a:moveTo>
                <a:lnTo>
                  <a:pt x="9608" y="9778"/>
                </a:lnTo>
                <a:cubicBezTo>
                  <a:pt x="9620" y="9766"/>
                  <a:pt x="9620" y="9754"/>
                  <a:pt x="9632" y="9730"/>
                </a:cubicBezTo>
                <a:cubicBezTo>
                  <a:pt x="9632" y="9730"/>
                  <a:pt x="9632" y="9742"/>
                  <a:pt x="9632" y="9742"/>
                </a:cubicBezTo>
                <a:cubicBezTo>
                  <a:pt x="9632" y="9754"/>
                  <a:pt x="9620" y="9766"/>
                  <a:pt x="9608" y="9778"/>
                </a:cubicBezTo>
                <a:cubicBezTo>
                  <a:pt x="9608" y="9790"/>
                  <a:pt x="9597" y="9801"/>
                  <a:pt x="9597" y="9813"/>
                </a:cubicBezTo>
                <a:cubicBezTo>
                  <a:pt x="9597" y="9772"/>
                  <a:pt x="9614" y="9740"/>
                  <a:pt x="9619" y="9725"/>
                </a:cubicBezTo>
                <a:close/>
                <a:moveTo>
                  <a:pt x="7646" y="9797"/>
                </a:moveTo>
                <a:cubicBezTo>
                  <a:pt x="7644" y="9803"/>
                  <a:pt x="7643" y="9808"/>
                  <a:pt x="7642" y="9814"/>
                </a:cubicBezTo>
                <a:lnTo>
                  <a:pt x="7642" y="9814"/>
                </a:lnTo>
                <a:cubicBezTo>
                  <a:pt x="7644" y="9809"/>
                  <a:pt x="7645" y="9803"/>
                  <a:pt x="7646" y="9797"/>
                </a:cubicBezTo>
                <a:close/>
                <a:moveTo>
                  <a:pt x="9835" y="9801"/>
                </a:moveTo>
                <a:cubicBezTo>
                  <a:pt x="9835" y="9801"/>
                  <a:pt x="9835" y="9813"/>
                  <a:pt x="9835" y="9825"/>
                </a:cubicBezTo>
                <a:lnTo>
                  <a:pt x="9823" y="9825"/>
                </a:lnTo>
                <a:cubicBezTo>
                  <a:pt x="9835" y="9813"/>
                  <a:pt x="9835" y="9801"/>
                  <a:pt x="9835" y="9801"/>
                </a:cubicBezTo>
                <a:close/>
                <a:moveTo>
                  <a:pt x="10990" y="9825"/>
                </a:moveTo>
                <a:cubicBezTo>
                  <a:pt x="10990" y="9825"/>
                  <a:pt x="10982" y="9833"/>
                  <a:pt x="10979" y="9842"/>
                </a:cubicBezTo>
                <a:lnTo>
                  <a:pt x="10979" y="9842"/>
                </a:lnTo>
                <a:cubicBezTo>
                  <a:pt x="10983" y="9837"/>
                  <a:pt x="10986" y="9832"/>
                  <a:pt x="10990" y="9825"/>
                </a:cubicBezTo>
                <a:close/>
                <a:moveTo>
                  <a:pt x="7642" y="9814"/>
                </a:moveTo>
                <a:cubicBezTo>
                  <a:pt x="7632" y="9837"/>
                  <a:pt x="7608" y="9849"/>
                  <a:pt x="7608" y="9849"/>
                </a:cubicBezTo>
                <a:cubicBezTo>
                  <a:pt x="7612" y="9851"/>
                  <a:pt x="7615" y="9852"/>
                  <a:pt x="7618" y="9852"/>
                </a:cubicBezTo>
                <a:cubicBezTo>
                  <a:pt x="7629" y="9852"/>
                  <a:pt x="7636" y="9836"/>
                  <a:pt x="7642" y="9814"/>
                </a:cubicBezTo>
                <a:close/>
                <a:moveTo>
                  <a:pt x="13157" y="9861"/>
                </a:moveTo>
                <a:cubicBezTo>
                  <a:pt x="13149" y="9861"/>
                  <a:pt x="13116" y="9891"/>
                  <a:pt x="13088" y="9912"/>
                </a:cubicBezTo>
                <a:lnTo>
                  <a:pt x="13088" y="9912"/>
                </a:lnTo>
                <a:cubicBezTo>
                  <a:pt x="13129" y="9889"/>
                  <a:pt x="13113" y="9904"/>
                  <a:pt x="13157" y="9861"/>
                </a:cubicBezTo>
                <a:close/>
                <a:moveTo>
                  <a:pt x="13088" y="9912"/>
                </a:moveTo>
                <a:cubicBezTo>
                  <a:pt x="13083" y="9915"/>
                  <a:pt x="13079" y="9917"/>
                  <a:pt x="13073" y="9921"/>
                </a:cubicBezTo>
                <a:cubicBezTo>
                  <a:pt x="13074" y="9921"/>
                  <a:pt x="13075" y="9921"/>
                  <a:pt x="13076" y="9921"/>
                </a:cubicBezTo>
                <a:lnTo>
                  <a:pt x="13076" y="9921"/>
                </a:lnTo>
                <a:cubicBezTo>
                  <a:pt x="13079" y="9918"/>
                  <a:pt x="13083" y="9915"/>
                  <a:pt x="13088" y="9912"/>
                </a:cubicBezTo>
                <a:close/>
                <a:moveTo>
                  <a:pt x="8656" y="9873"/>
                </a:moveTo>
                <a:cubicBezTo>
                  <a:pt x="8644" y="9885"/>
                  <a:pt x="8656" y="9909"/>
                  <a:pt x="8668" y="9932"/>
                </a:cubicBezTo>
                <a:cubicBezTo>
                  <a:pt x="8656" y="9932"/>
                  <a:pt x="8644" y="9921"/>
                  <a:pt x="8632" y="9921"/>
                </a:cubicBezTo>
                <a:cubicBezTo>
                  <a:pt x="8632" y="9897"/>
                  <a:pt x="8644" y="9873"/>
                  <a:pt x="8656" y="9873"/>
                </a:cubicBezTo>
                <a:close/>
                <a:moveTo>
                  <a:pt x="11323" y="9944"/>
                </a:moveTo>
                <a:cubicBezTo>
                  <a:pt x="11314" y="9954"/>
                  <a:pt x="11312" y="9948"/>
                  <a:pt x="11305" y="9963"/>
                </a:cubicBezTo>
                <a:lnTo>
                  <a:pt x="11305" y="9963"/>
                </a:lnTo>
                <a:cubicBezTo>
                  <a:pt x="11309" y="9963"/>
                  <a:pt x="11314" y="9958"/>
                  <a:pt x="11323" y="9944"/>
                </a:cubicBezTo>
                <a:close/>
                <a:moveTo>
                  <a:pt x="8608" y="10051"/>
                </a:moveTo>
                <a:lnTo>
                  <a:pt x="8608" y="10051"/>
                </a:lnTo>
                <a:cubicBezTo>
                  <a:pt x="8611" y="10063"/>
                  <a:pt x="8614" y="10074"/>
                  <a:pt x="8617" y="10082"/>
                </a:cubicBezTo>
                <a:lnTo>
                  <a:pt x="8617" y="10082"/>
                </a:lnTo>
                <a:cubicBezTo>
                  <a:pt x="8618" y="10084"/>
                  <a:pt x="8619" y="10085"/>
                  <a:pt x="8620" y="10087"/>
                </a:cubicBezTo>
                <a:cubicBezTo>
                  <a:pt x="8620" y="10075"/>
                  <a:pt x="8620" y="10063"/>
                  <a:pt x="8608" y="10051"/>
                </a:cubicBezTo>
                <a:close/>
                <a:moveTo>
                  <a:pt x="8136" y="9778"/>
                </a:moveTo>
                <a:cubicBezTo>
                  <a:pt x="8185" y="9778"/>
                  <a:pt x="8139" y="9940"/>
                  <a:pt x="8174" y="9940"/>
                </a:cubicBezTo>
                <a:cubicBezTo>
                  <a:pt x="8181" y="9940"/>
                  <a:pt x="8190" y="9934"/>
                  <a:pt x="8204" y="9921"/>
                </a:cubicBezTo>
                <a:cubicBezTo>
                  <a:pt x="8222" y="9883"/>
                  <a:pt x="8256" y="9808"/>
                  <a:pt x="8281" y="9808"/>
                </a:cubicBezTo>
                <a:cubicBezTo>
                  <a:pt x="8288" y="9808"/>
                  <a:pt x="8294" y="9813"/>
                  <a:pt x="8299" y="9825"/>
                </a:cubicBezTo>
                <a:lnTo>
                  <a:pt x="8251" y="9921"/>
                </a:lnTo>
                <a:cubicBezTo>
                  <a:pt x="8255" y="9922"/>
                  <a:pt x="8260" y="9923"/>
                  <a:pt x="8263" y="9923"/>
                </a:cubicBezTo>
                <a:cubicBezTo>
                  <a:pt x="8301" y="9923"/>
                  <a:pt x="8317" y="9848"/>
                  <a:pt x="8338" y="9848"/>
                </a:cubicBezTo>
                <a:cubicBezTo>
                  <a:pt x="8344" y="9848"/>
                  <a:pt x="8351" y="9855"/>
                  <a:pt x="8358" y="9873"/>
                </a:cubicBezTo>
                <a:cubicBezTo>
                  <a:pt x="8346" y="9909"/>
                  <a:pt x="8311" y="9897"/>
                  <a:pt x="8311" y="9909"/>
                </a:cubicBezTo>
                <a:cubicBezTo>
                  <a:pt x="8317" y="9929"/>
                  <a:pt x="8322" y="9937"/>
                  <a:pt x="8328" y="9937"/>
                </a:cubicBezTo>
                <a:cubicBezTo>
                  <a:pt x="8345" y="9937"/>
                  <a:pt x="8362" y="9872"/>
                  <a:pt x="8379" y="9872"/>
                </a:cubicBezTo>
                <a:cubicBezTo>
                  <a:pt x="8380" y="9872"/>
                  <a:pt x="8381" y="9872"/>
                  <a:pt x="8382" y="9873"/>
                </a:cubicBezTo>
                <a:lnTo>
                  <a:pt x="8370" y="9956"/>
                </a:lnTo>
                <a:cubicBezTo>
                  <a:pt x="8377" y="9958"/>
                  <a:pt x="8384" y="9958"/>
                  <a:pt x="8391" y="9958"/>
                </a:cubicBezTo>
                <a:cubicBezTo>
                  <a:pt x="8441" y="9958"/>
                  <a:pt x="8503" y="9930"/>
                  <a:pt x="8560" y="9930"/>
                </a:cubicBezTo>
                <a:cubicBezTo>
                  <a:pt x="8568" y="9930"/>
                  <a:pt x="8576" y="9931"/>
                  <a:pt x="8585" y="9932"/>
                </a:cubicBezTo>
                <a:cubicBezTo>
                  <a:pt x="8573" y="9956"/>
                  <a:pt x="8549" y="9980"/>
                  <a:pt x="8561" y="10004"/>
                </a:cubicBezTo>
                <a:cubicBezTo>
                  <a:pt x="8608" y="10004"/>
                  <a:pt x="8668" y="10028"/>
                  <a:pt x="8704" y="10075"/>
                </a:cubicBezTo>
                <a:cubicBezTo>
                  <a:pt x="8685" y="10100"/>
                  <a:pt x="8667" y="10122"/>
                  <a:pt x="8650" y="10122"/>
                </a:cubicBezTo>
                <a:cubicBezTo>
                  <a:pt x="8638" y="10122"/>
                  <a:pt x="8626" y="10111"/>
                  <a:pt x="8617" y="10082"/>
                </a:cubicBezTo>
                <a:lnTo>
                  <a:pt x="8617" y="10082"/>
                </a:lnTo>
                <a:cubicBezTo>
                  <a:pt x="8595" y="10053"/>
                  <a:pt x="8569" y="10046"/>
                  <a:pt x="8541" y="10046"/>
                </a:cubicBezTo>
                <a:cubicBezTo>
                  <a:pt x="8513" y="10046"/>
                  <a:pt x="8483" y="10054"/>
                  <a:pt x="8456" y="10054"/>
                </a:cubicBezTo>
                <a:cubicBezTo>
                  <a:pt x="8420" y="10054"/>
                  <a:pt x="8389" y="10041"/>
                  <a:pt x="8370" y="9980"/>
                </a:cubicBezTo>
                <a:cubicBezTo>
                  <a:pt x="8365" y="9972"/>
                  <a:pt x="8361" y="9969"/>
                  <a:pt x="8356" y="9969"/>
                </a:cubicBezTo>
                <a:cubicBezTo>
                  <a:pt x="8341" y="9969"/>
                  <a:pt x="8329" y="10014"/>
                  <a:pt x="8311" y="10051"/>
                </a:cubicBezTo>
                <a:lnTo>
                  <a:pt x="8323" y="9968"/>
                </a:lnTo>
                <a:lnTo>
                  <a:pt x="8275" y="10051"/>
                </a:lnTo>
                <a:cubicBezTo>
                  <a:pt x="8270" y="10058"/>
                  <a:pt x="8266" y="10060"/>
                  <a:pt x="8263" y="10060"/>
                </a:cubicBezTo>
                <a:cubicBezTo>
                  <a:pt x="8240" y="10060"/>
                  <a:pt x="8249" y="9937"/>
                  <a:pt x="8222" y="9937"/>
                </a:cubicBezTo>
                <a:cubicBezTo>
                  <a:pt x="8215" y="9937"/>
                  <a:pt x="8205" y="9946"/>
                  <a:pt x="8192" y="9968"/>
                </a:cubicBezTo>
                <a:lnTo>
                  <a:pt x="8180" y="10016"/>
                </a:lnTo>
                <a:cubicBezTo>
                  <a:pt x="8178" y="10014"/>
                  <a:pt x="8175" y="10013"/>
                  <a:pt x="8171" y="10013"/>
                </a:cubicBezTo>
                <a:cubicBezTo>
                  <a:pt x="8164" y="10013"/>
                  <a:pt x="8155" y="10016"/>
                  <a:pt x="8148" y="10016"/>
                </a:cubicBezTo>
                <a:cubicBezTo>
                  <a:pt x="8138" y="10016"/>
                  <a:pt x="8132" y="10010"/>
                  <a:pt x="8144" y="9980"/>
                </a:cubicBezTo>
                <a:cubicBezTo>
                  <a:pt x="8134" y="9980"/>
                  <a:pt x="8125" y="10011"/>
                  <a:pt x="8122" y="10011"/>
                </a:cubicBezTo>
                <a:cubicBezTo>
                  <a:pt x="8121" y="10011"/>
                  <a:pt x="8120" y="10009"/>
                  <a:pt x="8120" y="10004"/>
                </a:cubicBezTo>
                <a:lnTo>
                  <a:pt x="8132" y="9956"/>
                </a:lnTo>
                <a:lnTo>
                  <a:pt x="8132" y="9956"/>
                </a:lnTo>
                <a:lnTo>
                  <a:pt x="8073" y="10016"/>
                </a:lnTo>
                <a:cubicBezTo>
                  <a:pt x="8049" y="9992"/>
                  <a:pt x="8096" y="9897"/>
                  <a:pt x="8084" y="9861"/>
                </a:cubicBezTo>
                <a:cubicBezTo>
                  <a:pt x="8084" y="9837"/>
                  <a:pt x="8096" y="9813"/>
                  <a:pt x="8108" y="9790"/>
                </a:cubicBezTo>
                <a:cubicBezTo>
                  <a:pt x="8120" y="9782"/>
                  <a:pt x="8129" y="9778"/>
                  <a:pt x="8136" y="9778"/>
                </a:cubicBezTo>
                <a:close/>
                <a:moveTo>
                  <a:pt x="8823" y="10111"/>
                </a:moveTo>
                <a:lnTo>
                  <a:pt x="8823" y="10111"/>
                </a:lnTo>
                <a:cubicBezTo>
                  <a:pt x="8811" y="10123"/>
                  <a:pt x="8811" y="10135"/>
                  <a:pt x="8799" y="10147"/>
                </a:cubicBezTo>
                <a:cubicBezTo>
                  <a:pt x="8799" y="10147"/>
                  <a:pt x="8799" y="10135"/>
                  <a:pt x="8799" y="10135"/>
                </a:cubicBezTo>
                <a:lnTo>
                  <a:pt x="8823" y="10111"/>
                </a:lnTo>
                <a:close/>
                <a:moveTo>
                  <a:pt x="8870" y="10075"/>
                </a:moveTo>
                <a:lnTo>
                  <a:pt x="8870" y="10075"/>
                </a:lnTo>
                <a:cubicBezTo>
                  <a:pt x="8882" y="10087"/>
                  <a:pt x="8870" y="10111"/>
                  <a:pt x="8858" y="10135"/>
                </a:cubicBezTo>
                <a:lnTo>
                  <a:pt x="8882" y="10135"/>
                </a:lnTo>
                <a:cubicBezTo>
                  <a:pt x="8870" y="10135"/>
                  <a:pt x="8870" y="10135"/>
                  <a:pt x="8870" y="10147"/>
                </a:cubicBezTo>
                <a:cubicBezTo>
                  <a:pt x="8870" y="10147"/>
                  <a:pt x="8858" y="10147"/>
                  <a:pt x="8858" y="10135"/>
                </a:cubicBezTo>
                <a:cubicBezTo>
                  <a:pt x="8858" y="10111"/>
                  <a:pt x="8870" y="10099"/>
                  <a:pt x="8870" y="10087"/>
                </a:cubicBezTo>
                <a:cubicBezTo>
                  <a:pt x="8870" y="10075"/>
                  <a:pt x="8870" y="10075"/>
                  <a:pt x="8870" y="10075"/>
                </a:cubicBezTo>
                <a:close/>
                <a:moveTo>
                  <a:pt x="11835" y="10123"/>
                </a:moveTo>
                <a:cubicBezTo>
                  <a:pt x="11826" y="10123"/>
                  <a:pt x="11824" y="10130"/>
                  <a:pt x="11818" y="10148"/>
                </a:cubicBezTo>
                <a:lnTo>
                  <a:pt x="11818" y="10148"/>
                </a:lnTo>
                <a:lnTo>
                  <a:pt x="11835" y="10123"/>
                </a:lnTo>
                <a:close/>
                <a:moveTo>
                  <a:pt x="12799" y="10135"/>
                </a:moveTo>
                <a:cubicBezTo>
                  <a:pt x="12799" y="10135"/>
                  <a:pt x="12799" y="10147"/>
                  <a:pt x="12799" y="10147"/>
                </a:cubicBezTo>
                <a:cubicBezTo>
                  <a:pt x="12787" y="10159"/>
                  <a:pt x="12776" y="10159"/>
                  <a:pt x="12776" y="10159"/>
                </a:cubicBezTo>
                <a:cubicBezTo>
                  <a:pt x="12776" y="10147"/>
                  <a:pt x="12787" y="10147"/>
                  <a:pt x="12787" y="10147"/>
                </a:cubicBezTo>
                <a:cubicBezTo>
                  <a:pt x="12787" y="10147"/>
                  <a:pt x="12799" y="10135"/>
                  <a:pt x="12799" y="10135"/>
                </a:cubicBezTo>
                <a:close/>
                <a:moveTo>
                  <a:pt x="9156" y="10111"/>
                </a:moveTo>
                <a:cubicBezTo>
                  <a:pt x="9168" y="10111"/>
                  <a:pt x="9180" y="10123"/>
                  <a:pt x="9180" y="10123"/>
                </a:cubicBezTo>
                <a:lnTo>
                  <a:pt x="9168" y="10135"/>
                </a:lnTo>
                <a:cubicBezTo>
                  <a:pt x="9180" y="10135"/>
                  <a:pt x="9192" y="10147"/>
                  <a:pt x="9192" y="10147"/>
                </a:cubicBezTo>
                <a:cubicBezTo>
                  <a:pt x="9177" y="10154"/>
                  <a:pt x="9162" y="10176"/>
                  <a:pt x="9153" y="10176"/>
                </a:cubicBezTo>
                <a:cubicBezTo>
                  <a:pt x="9147" y="10176"/>
                  <a:pt x="9144" y="10169"/>
                  <a:pt x="9144" y="10147"/>
                </a:cubicBezTo>
                <a:cubicBezTo>
                  <a:pt x="9144" y="10135"/>
                  <a:pt x="9144" y="10123"/>
                  <a:pt x="9144" y="10111"/>
                </a:cubicBezTo>
                <a:close/>
                <a:moveTo>
                  <a:pt x="9239" y="10159"/>
                </a:moveTo>
                <a:cubicBezTo>
                  <a:pt x="9230" y="10188"/>
                  <a:pt x="9220" y="10209"/>
                  <a:pt x="9210" y="10209"/>
                </a:cubicBezTo>
                <a:cubicBezTo>
                  <a:pt x="9208" y="10209"/>
                  <a:pt x="9206" y="10208"/>
                  <a:pt x="9204" y="10206"/>
                </a:cubicBezTo>
                <a:cubicBezTo>
                  <a:pt x="9216" y="10182"/>
                  <a:pt x="9216" y="10171"/>
                  <a:pt x="9227" y="10159"/>
                </a:cubicBezTo>
                <a:close/>
                <a:moveTo>
                  <a:pt x="9311" y="10182"/>
                </a:moveTo>
                <a:cubicBezTo>
                  <a:pt x="9323" y="10194"/>
                  <a:pt x="9323" y="10194"/>
                  <a:pt x="9335" y="10194"/>
                </a:cubicBezTo>
                <a:cubicBezTo>
                  <a:pt x="9326" y="10203"/>
                  <a:pt x="9318" y="10211"/>
                  <a:pt x="9314" y="10211"/>
                </a:cubicBezTo>
                <a:cubicBezTo>
                  <a:pt x="9312" y="10211"/>
                  <a:pt x="9311" y="10210"/>
                  <a:pt x="9311" y="10206"/>
                </a:cubicBezTo>
                <a:lnTo>
                  <a:pt x="9311" y="10182"/>
                </a:lnTo>
                <a:close/>
                <a:moveTo>
                  <a:pt x="9358" y="10206"/>
                </a:moveTo>
                <a:cubicBezTo>
                  <a:pt x="9347" y="10206"/>
                  <a:pt x="9347" y="10218"/>
                  <a:pt x="9347" y="10218"/>
                </a:cubicBezTo>
                <a:cubicBezTo>
                  <a:pt x="9347" y="10218"/>
                  <a:pt x="9347" y="10206"/>
                  <a:pt x="9347" y="10206"/>
                </a:cubicBezTo>
                <a:close/>
                <a:moveTo>
                  <a:pt x="9251" y="10171"/>
                </a:moveTo>
                <a:cubicBezTo>
                  <a:pt x="9263" y="10171"/>
                  <a:pt x="9275" y="10182"/>
                  <a:pt x="9299" y="10182"/>
                </a:cubicBezTo>
                <a:cubicBezTo>
                  <a:pt x="9287" y="10194"/>
                  <a:pt x="9287" y="10206"/>
                  <a:pt x="9275" y="10218"/>
                </a:cubicBezTo>
                <a:cubicBezTo>
                  <a:pt x="9272" y="10225"/>
                  <a:pt x="9269" y="10228"/>
                  <a:pt x="9266" y="10228"/>
                </a:cubicBezTo>
                <a:cubicBezTo>
                  <a:pt x="9258" y="10228"/>
                  <a:pt x="9251" y="10205"/>
                  <a:pt x="9251" y="10171"/>
                </a:cubicBezTo>
                <a:close/>
                <a:moveTo>
                  <a:pt x="9049" y="10099"/>
                </a:moveTo>
                <a:lnTo>
                  <a:pt x="9049" y="10111"/>
                </a:lnTo>
                <a:cubicBezTo>
                  <a:pt x="9049" y="10111"/>
                  <a:pt x="9049" y="10111"/>
                  <a:pt x="9049" y="10123"/>
                </a:cubicBezTo>
                <a:lnTo>
                  <a:pt x="9061" y="10111"/>
                </a:lnTo>
                <a:cubicBezTo>
                  <a:pt x="9061" y="10123"/>
                  <a:pt x="9061" y="10123"/>
                  <a:pt x="9073" y="10135"/>
                </a:cubicBezTo>
                <a:cubicBezTo>
                  <a:pt x="9068" y="10140"/>
                  <a:pt x="9065" y="10143"/>
                  <a:pt x="9062" y="10143"/>
                </a:cubicBezTo>
                <a:cubicBezTo>
                  <a:pt x="9059" y="10143"/>
                  <a:pt x="9056" y="10137"/>
                  <a:pt x="9049" y="10123"/>
                </a:cubicBezTo>
                <a:cubicBezTo>
                  <a:pt x="9037" y="10159"/>
                  <a:pt x="9025" y="10206"/>
                  <a:pt x="9013" y="10230"/>
                </a:cubicBezTo>
                <a:cubicBezTo>
                  <a:pt x="9013" y="10171"/>
                  <a:pt x="9013" y="10135"/>
                  <a:pt x="9013" y="10099"/>
                </a:cubicBezTo>
                <a:close/>
                <a:moveTo>
                  <a:pt x="11990" y="10230"/>
                </a:moveTo>
                <a:cubicBezTo>
                  <a:pt x="11992" y="10233"/>
                  <a:pt x="11993" y="10235"/>
                  <a:pt x="11986" y="10239"/>
                </a:cubicBezTo>
                <a:lnTo>
                  <a:pt x="11986" y="10239"/>
                </a:lnTo>
                <a:cubicBezTo>
                  <a:pt x="11990" y="10235"/>
                  <a:pt x="11990" y="10231"/>
                  <a:pt x="11990" y="10230"/>
                </a:cubicBezTo>
                <a:close/>
                <a:moveTo>
                  <a:pt x="11871" y="10254"/>
                </a:moveTo>
                <a:cubicBezTo>
                  <a:pt x="11871" y="10266"/>
                  <a:pt x="11871" y="10266"/>
                  <a:pt x="11871" y="10266"/>
                </a:cubicBezTo>
                <a:lnTo>
                  <a:pt x="11859" y="10266"/>
                </a:lnTo>
                <a:cubicBezTo>
                  <a:pt x="11871" y="10266"/>
                  <a:pt x="11871" y="10254"/>
                  <a:pt x="11871" y="10254"/>
                </a:cubicBezTo>
                <a:close/>
                <a:moveTo>
                  <a:pt x="5882" y="5299"/>
                </a:moveTo>
                <a:cubicBezTo>
                  <a:pt x="5908" y="5299"/>
                  <a:pt x="5871" y="5339"/>
                  <a:pt x="5882" y="5360"/>
                </a:cubicBezTo>
                <a:cubicBezTo>
                  <a:pt x="5906" y="5337"/>
                  <a:pt x="5894" y="5313"/>
                  <a:pt x="5918" y="5301"/>
                </a:cubicBezTo>
                <a:cubicBezTo>
                  <a:pt x="6108" y="5420"/>
                  <a:pt x="6179" y="5670"/>
                  <a:pt x="6299" y="5849"/>
                </a:cubicBezTo>
                <a:cubicBezTo>
                  <a:pt x="6306" y="5860"/>
                  <a:pt x="6316" y="5864"/>
                  <a:pt x="6328" y="5864"/>
                </a:cubicBezTo>
                <a:cubicBezTo>
                  <a:pt x="6371" y="5864"/>
                  <a:pt x="6433" y="5808"/>
                  <a:pt x="6467" y="5808"/>
                </a:cubicBezTo>
                <a:cubicBezTo>
                  <a:pt x="6483" y="5808"/>
                  <a:pt x="6492" y="5821"/>
                  <a:pt x="6489" y="5860"/>
                </a:cubicBezTo>
                <a:lnTo>
                  <a:pt x="6406" y="5908"/>
                </a:lnTo>
                <a:cubicBezTo>
                  <a:pt x="6596" y="5944"/>
                  <a:pt x="6632" y="6146"/>
                  <a:pt x="6811" y="6194"/>
                </a:cubicBezTo>
                <a:cubicBezTo>
                  <a:pt x="6791" y="6194"/>
                  <a:pt x="6780" y="6209"/>
                  <a:pt x="6770" y="6209"/>
                </a:cubicBezTo>
                <a:cubicBezTo>
                  <a:pt x="6768" y="6209"/>
                  <a:pt x="6765" y="6208"/>
                  <a:pt x="6763" y="6206"/>
                </a:cubicBezTo>
                <a:lnTo>
                  <a:pt x="6763" y="6206"/>
                </a:lnTo>
                <a:cubicBezTo>
                  <a:pt x="6748" y="6252"/>
                  <a:pt x="6786" y="6273"/>
                  <a:pt x="6825" y="6273"/>
                </a:cubicBezTo>
                <a:cubicBezTo>
                  <a:pt x="6847" y="6273"/>
                  <a:pt x="6869" y="6266"/>
                  <a:pt x="6882" y="6253"/>
                </a:cubicBezTo>
                <a:lnTo>
                  <a:pt x="6882" y="6253"/>
                </a:lnTo>
                <a:cubicBezTo>
                  <a:pt x="6894" y="6277"/>
                  <a:pt x="6858" y="6301"/>
                  <a:pt x="6846" y="6325"/>
                </a:cubicBezTo>
                <a:cubicBezTo>
                  <a:pt x="6846" y="6372"/>
                  <a:pt x="6965" y="6325"/>
                  <a:pt x="6930" y="6384"/>
                </a:cubicBezTo>
                <a:cubicBezTo>
                  <a:pt x="6930" y="6391"/>
                  <a:pt x="6922" y="6394"/>
                  <a:pt x="6916" y="6395"/>
                </a:cubicBezTo>
                <a:lnTo>
                  <a:pt x="6916" y="6395"/>
                </a:lnTo>
                <a:cubicBezTo>
                  <a:pt x="6936" y="6398"/>
                  <a:pt x="6952" y="6426"/>
                  <a:pt x="6971" y="6426"/>
                </a:cubicBezTo>
                <a:cubicBezTo>
                  <a:pt x="6980" y="6426"/>
                  <a:pt x="6990" y="6418"/>
                  <a:pt x="7001" y="6396"/>
                </a:cubicBezTo>
                <a:cubicBezTo>
                  <a:pt x="7025" y="6468"/>
                  <a:pt x="7108" y="6456"/>
                  <a:pt x="7108" y="6527"/>
                </a:cubicBezTo>
                <a:cubicBezTo>
                  <a:pt x="7119" y="6523"/>
                  <a:pt x="7127" y="6521"/>
                  <a:pt x="7134" y="6521"/>
                </a:cubicBezTo>
                <a:cubicBezTo>
                  <a:pt x="7172" y="6521"/>
                  <a:pt x="7171" y="6573"/>
                  <a:pt x="7199" y="6573"/>
                </a:cubicBezTo>
                <a:cubicBezTo>
                  <a:pt x="7208" y="6573"/>
                  <a:pt x="7221" y="6567"/>
                  <a:pt x="7239" y="6551"/>
                </a:cubicBezTo>
                <a:lnTo>
                  <a:pt x="7239" y="6551"/>
                </a:lnTo>
                <a:cubicBezTo>
                  <a:pt x="7164" y="6626"/>
                  <a:pt x="7233" y="6672"/>
                  <a:pt x="7291" y="6672"/>
                </a:cubicBezTo>
                <a:cubicBezTo>
                  <a:pt x="7298" y="6672"/>
                  <a:pt x="7304" y="6671"/>
                  <a:pt x="7311" y="6670"/>
                </a:cubicBezTo>
                <a:lnTo>
                  <a:pt x="7311" y="6670"/>
                </a:lnTo>
                <a:cubicBezTo>
                  <a:pt x="7287" y="6694"/>
                  <a:pt x="7311" y="6718"/>
                  <a:pt x="7275" y="6742"/>
                </a:cubicBezTo>
                <a:cubicBezTo>
                  <a:pt x="7288" y="6761"/>
                  <a:pt x="7307" y="6773"/>
                  <a:pt x="7328" y="6773"/>
                </a:cubicBezTo>
                <a:cubicBezTo>
                  <a:pt x="7346" y="6773"/>
                  <a:pt x="7365" y="6764"/>
                  <a:pt x="7382" y="6742"/>
                </a:cubicBezTo>
                <a:lnTo>
                  <a:pt x="7382" y="6742"/>
                </a:lnTo>
                <a:cubicBezTo>
                  <a:pt x="7346" y="6896"/>
                  <a:pt x="7573" y="6765"/>
                  <a:pt x="7489" y="6920"/>
                </a:cubicBezTo>
                <a:cubicBezTo>
                  <a:pt x="7620" y="6968"/>
                  <a:pt x="7739" y="7015"/>
                  <a:pt x="7834" y="7075"/>
                </a:cubicBezTo>
                <a:cubicBezTo>
                  <a:pt x="7817" y="7093"/>
                  <a:pt x="7802" y="7099"/>
                  <a:pt x="7789" y="7099"/>
                </a:cubicBezTo>
                <a:cubicBezTo>
                  <a:pt x="7757" y="7099"/>
                  <a:pt x="7737" y="7056"/>
                  <a:pt x="7705" y="7056"/>
                </a:cubicBezTo>
                <a:cubicBezTo>
                  <a:pt x="7691" y="7056"/>
                  <a:pt x="7676" y="7064"/>
                  <a:pt x="7656" y="7087"/>
                </a:cubicBezTo>
                <a:cubicBezTo>
                  <a:pt x="7763" y="7123"/>
                  <a:pt x="7882" y="7099"/>
                  <a:pt x="7942" y="7194"/>
                </a:cubicBezTo>
                <a:cubicBezTo>
                  <a:pt x="7954" y="7218"/>
                  <a:pt x="7894" y="7218"/>
                  <a:pt x="7870" y="7230"/>
                </a:cubicBezTo>
                <a:cubicBezTo>
                  <a:pt x="7988" y="7265"/>
                  <a:pt x="8024" y="7370"/>
                  <a:pt x="8140" y="7384"/>
                </a:cubicBezTo>
                <a:lnTo>
                  <a:pt x="8140" y="7384"/>
                </a:lnTo>
                <a:cubicBezTo>
                  <a:pt x="8184" y="7325"/>
                  <a:pt x="8301" y="7324"/>
                  <a:pt x="8335" y="7301"/>
                </a:cubicBezTo>
                <a:lnTo>
                  <a:pt x="8335" y="7301"/>
                </a:lnTo>
                <a:cubicBezTo>
                  <a:pt x="8204" y="7396"/>
                  <a:pt x="8370" y="7384"/>
                  <a:pt x="8204" y="7504"/>
                </a:cubicBezTo>
                <a:cubicBezTo>
                  <a:pt x="8227" y="7504"/>
                  <a:pt x="8251" y="7492"/>
                  <a:pt x="8275" y="7468"/>
                </a:cubicBezTo>
                <a:lnTo>
                  <a:pt x="8275" y="7468"/>
                </a:lnTo>
                <a:cubicBezTo>
                  <a:pt x="8287" y="7480"/>
                  <a:pt x="8275" y="7504"/>
                  <a:pt x="8227" y="7527"/>
                </a:cubicBezTo>
                <a:cubicBezTo>
                  <a:pt x="8236" y="7529"/>
                  <a:pt x="8243" y="7529"/>
                  <a:pt x="8250" y="7529"/>
                </a:cubicBezTo>
                <a:cubicBezTo>
                  <a:pt x="8287" y="7529"/>
                  <a:pt x="8310" y="7514"/>
                  <a:pt x="8334" y="7514"/>
                </a:cubicBezTo>
                <a:cubicBezTo>
                  <a:pt x="8345" y="7514"/>
                  <a:pt x="8357" y="7517"/>
                  <a:pt x="8370" y="7527"/>
                </a:cubicBezTo>
                <a:cubicBezTo>
                  <a:pt x="8346" y="7551"/>
                  <a:pt x="8335" y="7551"/>
                  <a:pt x="8311" y="7563"/>
                </a:cubicBezTo>
                <a:cubicBezTo>
                  <a:pt x="8340" y="7557"/>
                  <a:pt x="8367" y="7548"/>
                  <a:pt x="8390" y="7548"/>
                </a:cubicBezTo>
                <a:cubicBezTo>
                  <a:pt x="8412" y="7548"/>
                  <a:pt x="8430" y="7557"/>
                  <a:pt x="8442" y="7587"/>
                </a:cubicBezTo>
                <a:cubicBezTo>
                  <a:pt x="8432" y="7587"/>
                  <a:pt x="8430" y="7602"/>
                  <a:pt x="8424" y="7602"/>
                </a:cubicBezTo>
                <a:cubicBezTo>
                  <a:pt x="8423" y="7602"/>
                  <a:pt x="8422" y="7602"/>
                  <a:pt x="8421" y="7601"/>
                </a:cubicBezTo>
                <a:lnTo>
                  <a:pt x="8421" y="7601"/>
                </a:lnTo>
                <a:cubicBezTo>
                  <a:pt x="8493" y="7657"/>
                  <a:pt x="8621" y="7600"/>
                  <a:pt x="8656" y="7694"/>
                </a:cubicBezTo>
                <a:cubicBezTo>
                  <a:pt x="8561" y="7765"/>
                  <a:pt x="8656" y="7754"/>
                  <a:pt x="8596" y="7825"/>
                </a:cubicBezTo>
                <a:lnTo>
                  <a:pt x="8656" y="7837"/>
                </a:lnTo>
                <a:lnTo>
                  <a:pt x="8668" y="7789"/>
                </a:lnTo>
                <a:cubicBezTo>
                  <a:pt x="8704" y="7813"/>
                  <a:pt x="8787" y="7789"/>
                  <a:pt x="8799" y="7837"/>
                </a:cubicBezTo>
                <a:lnTo>
                  <a:pt x="8739" y="7849"/>
                </a:lnTo>
                <a:lnTo>
                  <a:pt x="8823" y="7885"/>
                </a:lnTo>
                <a:lnTo>
                  <a:pt x="8823" y="7885"/>
                </a:lnTo>
                <a:lnTo>
                  <a:pt x="8811" y="7825"/>
                </a:lnTo>
                <a:cubicBezTo>
                  <a:pt x="8856" y="7825"/>
                  <a:pt x="8874" y="7770"/>
                  <a:pt x="8895" y="7770"/>
                </a:cubicBezTo>
                <a:cubicBezTo>
                  <a:pt x="8902" y="7770"/>
                  <a:pt x="8909" y="7775"/>
                  <a:pt x="8918" y="7789"/>
                </a:cubicBezTo>
                <a:cubicBezTo>
                  <a:pt x="8894" y="7789"/>
                  <a:pt x="8942" y="7825"/>
                  <a:pt x="8930" y="7885"/>
                </a:cubicBezTo>
                <a:lnTo>
                  <a:pt x="8930" y="7885"/>
                </a:lnTo>
                <a:cubicBezTo>
                  <a:pt x="8948" y="7879"/>
                  <a:pt x="8966" y="7873"/>
                  <a:pt x="8980" y="7873"/>
                </a:cubicBezTo>
                <a:cubicBezTo>
                  <a:pt x="8995" y="7873"/>
                  <a:pt x="9007" y="7879"/>
                  <a:pt x="9013" y="7896"/>
                </a:cubicBezTo>
                <a:cubicBezTo>
                  <a:pt x="9001" y="7932"/>
                  <a:pt x="8942" y="7980"/>
                  <a:pt x="8930" y="8004"/>
                </a:cubicBezTo>
                <a:cubicBezTo>
                  <a:pt x="8945" y="7994"/>
                  <a:pt x="8958" y="7990"/>
                  <a:pt x="8971" y="7990"/>
                </a:cubicBezTo>
                <a:cubicBezTo>
                  <a:pt x="9005" y="7990"/>
                  <a:pt x="9033" y="8017"/>
                  <a:pt x="9067" y="8017"/>
                </a:cubicBezTo>
                <a:cubicBezTo>
                  <a:pt x="9078" y="8017"/>
                  <a:pt x="9089" y="8015"/>
                  <a:pt x="9100" y="8008"/>
                </a:cubicBezTo>
                <a:lnTo>
                  <a:pt x="9100" y="8008"/>
                </a:lnTo>
                <a:cubicBezTo>
                  <a:pt x="9079" y="8023"/>
                  <a:pt x="9059" y="8053"/>
                  <a:pt x="9049" y="8063"/>
                </a:cubicBezTo>
                <a:lnTo>
                  <a:pt x="9108" y="8016"/>
                </a:lnTo>
                <a:lnTo>
                  <a:pt x="9108" y="8016"/>
                </a:lnTo>
                <a:cubicBezTo>
                  <a:pt x="9108" y="8051"/>
                  <a:pt x="9108" y="8063"/>
                  <a:pt x="9085" y="8087"/>
                </a:cubicBezTo>
                <a:cubicBezTo>
                  <a:pt x="9090" y="8094"/>
                  <a:pt x="9094" y="8096"/>
                  <a:pt x="9099" y="8096"/>
                </a:cubicBezTo>
                <a:cubicBezTo>
                  <a:pt x="9119" y="8096"/>
                  <a:pt x="9135" y="8043"/>
                  <a:pt x="9150" y="8043"/>
                </a:cubicBezTo>
                <a:cubicBezTo>
                  <a:pt x="9156" y="8043"/>
                  <a:pt x="9162" y="8052"/>
                  <a:pt x="9168" y="8075"/>
                </a:cubicBezTo>
                <a:lnTo>
                  <a:pt x="9144" y="8075"/>
                </a:lnTo>
                <a:cubicBezTo>
                  <a:pt x="9180" y="8146"/>
                  <a:pt x="9275" y="8135"/>
                  <a:pt x="9311" y="8206"/>
                </a:cubicBezTo>
                <a:cubicBezTo>
                  <a:pt x="9294" y="8240"/>
                  <a:pt x="9282" y="8248"/>
                  <a:pt x="9271" y="8248"/>
                </a:cubicBezTo>
                <a:cubicBezTo>
                  <a:pt x="9261" y="8248"/>
                  <a:pt x="9252" y="8239"/>
                  <a:pt x="9242" y="8239"/>
                </a:cubicBezTo>
                <a:cubicBezTo>
                  <a:pt x="9234" y="8239"/>
                  <a:pt x="9226" y="8245"/>
                  <a:pt x="9216" y="8266"/>
                </a:cubicBezTo>
                <a:cubicBezTo>
                  <a:pt x="9311" y="8325"/>
                  <a:pt x="9454" y="8301"/>
                  <a:pt x="9525" y="8385"/>
                </a:cubicBezTo>
                <a:lnTo>
                  <a:pt x="9513" y="8361"/>
                </a:lnTo>
                <a:cubicBezTo>
                  <a:pt x="9532" y="8342"/>
                  <a:pt x="9544" y="8334"/>
                  <a:pt x="9552" y="8334"/>
                </a:cubicBezTo>
                <a:cubicBezTo>
                  <a:pt x="9581" y="8334"/>
                  <a:pt x="9545" y="8445"/>
                  <a:pt x="9601" y="8445"/>
                </a:cubicBezTo>
                <a:cubicBezTo>
                  <a:pt x="9603" y="8445"/>
                  <a:pt x="9605" y="8445"/>
                  <a:pt x="9607" y="8444"/>
                </a:cubicBezTo>
                <a:lnTo>
                  <a:pt x="9607" y="8444"/>
                </a:lnTo>
                <a:cubicBezTo>
                  <a:pt x="9596" y="8447"/>
                  <a:pt x="9569" y="8473"/>
                  <a:pt x="9561" y="8480"/>
                </a:cubicBezTo>
                <a:lnTo>
                  <a:pt x="9561" y="8480"/>
                </a:lnTo>
                <a:cubicBezTo>
                  <a:pt x="9561" y="8480"/>
                  <a:pt x="9561" y="8480"/>
                  <a:pt x="9561" y="8480"/>
                </a:cubicBezTo>
                <a:cubicBezTo>
                  <a:pt x="9560" y="8481"/>
                  <a:pt x="9559" y="8482"/>
                  <a:pt x="9559" y="8482"/>
                </a:cubicBezTo>
                <a:cubicBezTo>
                  <a:pt x="9559" y="8482"/>
                  <a:pt x="9560" y="8481"/>
                  <a:pt x="9561" y="8480"/>
                </a:cubicBezTo>
                <a:lnTo>
                  <a:pt x="9561" y="8480"/>
                </a:lnTo>
                <a:cubicBezTo>
                  <a:pt x="9609" y="8539"/>
                  <a:pt x="9692" y="8539"/>
                  <a:pt x="9799" y="8563"/>
                </a:cubicBezTo>
                <a:lnTo>
                  <a:pt x="9775" y="8587"/>
                </a:lnTo>
                <a:cubicBezTo>
                  <a:pt x="9787" y="8635"/>
                  <a:pt x="9847" y="8658"/>
                  <a:pt x="9870" y="8694"/>
                </a:cubicBezTo>
                <a:cubicBezTo>
                  <a:pt x="9906" y="8670"/>
                  <a:pt x="9918" y="8694"/>
                  <a:pt x="9930" y="8647"/>
                </a:cubicBezTo>
                <a:lnTo>
                  <a:pt x="9930" y="8647"/>
                </a:lnTo>
                <a:cubicBezTo>
                  <a:pt x="9918" y="8885"/>
                  <a:pt x="10204" y="8706"/>
                  <a:pt x="10204" y="8908"/>
                </a:cubicBezTo>
                <a:cubicBezTo>
                  <a:pt x="10200" y="8905"/>
                  <a:pt x="10195" y="8904"/>
                  <a:pt x="10189" y="8904"/>
                </a:cubicBezTo>
                <a:cubicBezTo>
                  <a:pt x="10175" y="8904"/>
                  <a:pt x="10160" y="8912"/>
                  <a:pt x="10168" y="8920"/>
                </a:cubicBezTo>
                <a:lnTo>
                  <a:pt x="10263" y="8944"/>
                </a:lnTo>
                <a:cubicBezTo>
                  <a:pt x="10299" y="8897"/>
                  <a:pt x="10275" y="8908"/>
                  <a:pt x="10287" y="8861"/>
                </a:cubicBezTo>
                <a:cubicBezTo>
                  <a:pt x="10302" y="8846"/>
                  <a:pt x="10326" y="8836"/>
                  <a:pt x="10345" y="8836"/>
                </a:cubicBezTo>
                <a:cubicBezTo>
                  <a:pt x="10356" y="8836"/>
                  <a:pt x="10366" y="8840"/>
                  <a:pt x="10370" y="8849"/>
                </a:cubicBezTo>
                <a:cubicBezTo>
                  <a:pt x="10311" y="8849"/>
                  <a:pt x="10323" y="8920"/>
                  <a:pt x="10323" y="8968"/>
                </a:cubicBezTo>
                <a:cubicBezTo>
                  <a:pt x="10323" y="8944"/>
                  <a:pt x="10347" y="8932"/>
                  <a:pt x="10359" y="8920"/>
                </a:cubicBezTo>
                <a:lnTo>
                  <a:pt x="10359" y="8920"/>
                </a:lnTo>
                <a:cubicBezTo>
                  <a:pt x="10353" y="8944"/>
                  <a:pt x="10354" y="8953"/>
                  <a:pt x="10358" y="8953"/>
                </a:cubicBezTo>
                <a:cubicBezTo>
                  <a:pt x="10369" y="8953"/>
                  <a:pt x="10405" y="8894"/>
                  <a:pt x="10426" y="8894"/>
                </a:cubicBezTo>
                <a:cubicBezTo>
                  <a:pt x="10434" y="8894"/>
                  <a:pt x="10440" y="8901"/>
                  <a:pt x="10442" y="8920"/>
                </a:cubicBezTo>
                <a:lnTo>
                  <a:pt x="10430" y="8944"/>
                </a:lnTo>
                <a:cubicBezTo>
                  <a:pt x="10446" y="8944"/>
                  <a:pt x="10472" y="8934"/>
                  <a:pt x="10492" y="8934"/>
                </a:cubicBezTo>
                <a:cubicBezTo>
                  <a:pt x="10501" y="8934"/>
                  <a:pt x="10509" y="8936"/>
                  <a:pt x="10513" y="8944"/>
                </a:cubicBezTo>
                <a:cubicBezTo>
                  <a:pt x="10501" y="8980"/>
                  <a:pt x="10493" y="8983"/>
                  <a:pt x="10482" y="8983"/>
                </a:cubicBezTo>
                <a:cubicBezTo>
                  <a:pt x="10480" y="8983"/>
                  <a:pt x="10478" y="8983"/>
                  <a:pt x="10476" y="8983"/>
                </a:cubicBezTo>
                <a:cubicBezTo>
                  <a:pt x="10467" y="8983"/>
                  <a:pt x="10456" y="8985"/>
                  <a:pt x="10442" y="9004"/>
                </a:cubicBezTo>
                <a:cubicBezTo>
                  <a:pt x="10446" y="9007"/>
                  <a:pt x="10451" y="9008"/>
                  <a:pt x="10457" y="9008"/>
                </a:cubicBezTo>
                <a:cubicBezTo>
                  <a:pt x="10485" y="9008"/>
                  <a:pt x="10529" y="8981"/>
                  <a:pt x="10554" y="8981"/>
                </a:cubicBezTo>
                <a:cubicBezTo>
                  <a:pt x="10568" y="8981"/>
                  <a:pt x="10577" y="8989"/>
                  <a:pt x="10573" y="9016"/>
                </a:cubicBezTo>
                <a:cubicBezTo>
                  <a:pt x="10568" y="9018"/>
                  <a:pt x="10563" y="9019"/>
                  <a:pt x="10558" y="9019"/>
                </a:cubicBezTo>
                <a:cubicBezTo>
                  <a:pt x="10544" y="9019"/>
                  <a:pt x="10530" y="9012"/>
                  <a:pt x="10517" y="9012"/>
                </a:cubicBezTo>
                <a:cubicBezTo>
                  <a:pt x="10512" y="9012"/>
                  <a:pt x="10506" y="9013"/>
                  <a:pt x="10501" y="9016"/>
                </a:cubicBezTo>
                <a:cubicBezTo>
                  <a:pt x="10490" y="9111"/>
                  <a:pt x="10513" y="9087"/>
                  <a:pt x="10525" y="9123"/>
                </a:cubicBezTo>
                <a:lnTo>
                  <a:pt x="10525" y="9111"/>
                </a:lnTo>
                <a:lnTo>
                  <a:pt x="10561" y="9182"/>
                </a:lnTo>
                <a:lnTo>
                  <a:pt x="10561" y="9159"/>
                </a:lnTo>
                <a:cubicBezTo>
                  <a:pt x="10606" y="9117"/>
                  <a:pt x="10634" y="9104"/>
                  <a:pt x="10654" y="9104"/>
                </a:cubicBezTo>
                <a:cubicBezTo>
                  <a:pt x="10686" y="9104"/>
                  <a:pt x="10699" y="9137"/>
                  <a:pt x="10737" y="9137"/>
                </a:cubicBezTo>
                <a:cubicBezTo>
                  <a:pt x="10750" y="9137"/>
                  <a:pt x="10766" y="9133"/>
                  <a:pt x="10787" y="9123"/>
                </a:cubicBezTo>
                <a:lnTo>
                  <a:pt x="10787" y="9123"/>
                </a:lnTo>
                <a:cubicBezTo>
                  <a:pt x="10668" y="9182"/>
                  <a:pt x="10740" y="9170"/>
                  <a:pt x="10692" y="9230"/>
                </a:cubicBezTo>
                <a:cubicBezTo>
                  <a:pt x="10692" y="9266"/>
                  <a:pt x="10704" y="9301"/>
                  <a:pt x="10692" y="9313"/>
                </a:cubicBezTo>
                <a:cubicBezTo>
                  <a:pt x="10701" y="9308"/>
                  <a:pt x="10707" y="9306"/>
                  <a:pt x="10712" y="9306"/>
                </a:cubicBezTo>
                <a:cubicBezTo>
                  <a:pt x="10733" y="9306"/>
                  <a:pt x="10725" y="9344"/>
                  <a:pt x="10748" y="9344"/>
                </a:cubicBezTo>
                <a:cubicBezTo>
                  <a:pt x="10756" y="9344"/>
                  <a:pt x="10768" y="9339"/>
                  <a:pt x="10787" y="9325"/>
                </a:cubicBezTo>
                <a:lnTo>
                  <a:pt x="10787" y="9325"/>
                </a:lnTo>
                <a:cubicBezTo>
                  <a:pt x="10775" y="9349"/>
                  <a:pt x="10823" y="9349"/>
                  <a:pt x="10775" y="9409"/>
                </a:cubicBezTo>
                <a:cubicBezTo>
                  <a:pt x="10823" y="9409"/>
                  <a:pt x="10799" y="9361"/>
                  <a:pt x="10811" y="9337"/>
                </a:cubicBezTo>
                <a:cubicBezTo>
                  <a:pt x="10822" y="9332"/>
                  <a:pt x="10831" y="9330"/>
                  <a:pt x="10840" y="9330"/>
                </a:cubicBezTo>
                <a:cubicBezTo>
                  <a:pt x="10905" y="9330"/>
                  <a:pt x="10909" y="9455"/>
                  <a:pt x="10991" y="9455"/>
                </a:cubicBezTo>
                <a:cubicBezTo>
                  <a:pt x="11004" y="9455"/>
                  <a:pt x="11020" y="9452"/>
                  <a:pt x="11037" y="9444"/>
                </a:cubicBezTo>
                <a:cubicBezTo>
                  <a:pt x="11132" y="9444"/>
                  <a:pt x="11180" y="9373"/>
                  <a:pt x="11275" y="9373"/>
                </a:cubicBezTo>
                <a:cubicBezTo>
                  <a:pt x="11275" y="9420"/>
                  <a:pt x="11204" y="9444"/>
                  <a:pt x="11204" y="9444"/>
                </a:cubicBezTo>
                <a:cubicBezTo>
                  <a:pt x="11216" y="9504"/>
                  <a:pt x="11252" y="9504"/>
                  <a:pt x="11299" y="9504"/>
                </a:cubicBezTo>
                <a:cubicBezTo>
                  <a:pt x="11275" y="9516"/>
                  <a:pt x="11275" y="9540"/>
                  <a:pt x="11275" y="9575"/>
                </a:cubicBezTo>
                <a:cubicBezTo>
                  <a:pt x="11293" y="9575"/>
                  <a:pt x="11318" y="9535"/>
                  <a:pt x="11339" y="9535"/>
                </a:cubicBezTo>
                <a:cubicBezTo>
                  <a:pt x="11346" y="9535"/>
                  <a:pt x="11353" y="9540"/>
                  <a:pt x="11359" y="9551"/>
                </a:cubicBezTo>
                <a:cubicBezTo>
                  <a:pt x="11335" y="9575"/>
                  <a:pt x="11299" y="9611"/>
                  <a:pt x="11275" y="9623"/>
                </a:cubicBezTo>
                <a:cubicBezTo>
                  <a:pt x="11323" y="9623"/>
                  <a:pt x="11371" y="9599"/>
                  <a:pt x="11418" y="9599"/>
                </a:cubicBezTo>
                <a:cubicBezTo>
                  <a:pt x="11406" y="9647"/>
                  <a:pt x="11359" y="9647"/>
                  <a:pt x="11335" y="9659"/>
                </a:cubicBezTo>
                <a:cubicBezTo>
                  <a:pt x="11356" y="9664"/>
                  <a:pt x="11380" y="9669"/>
                  <a:pt x="11404" y="9669"/>
                </a:cubicBezTo>
                <a:cubicBezTo>
                  <a:pt x="11433" y="9669"/>
                  <a:pt x="11463" y="9661"/>
                  <a:pt x="11490" y="9635"/>
                </a:cubicBezTo>
                <a:cubicBezTo>
                  <a:pt x="11502" y="9635"/>
                  <a:pt x="11513" y="9647"/>
                  <a:pt x="11525" y="9647"/>
                </a:cubicBezTo>
                <a:cubicBezTo>
                  <a:pt x="11502" y="9670"/>
                  <a:pt x="11478" y="9706"/>
                  <a:pt x="11466" y="9742"/>
                </a:cubicBezTo>
                <a:cubicBezTo>
                  <a:pt x="11490" y="9730"/>
                  <a:pt x="11502" y="9718"/>
                  <a:pt x="11502" y="9718"/>
                </a:cubicBezTo>
                <a:lnTo>
                  <a:pt x="11549" y="9730"/>
                </a:lnTo>
                <a:lnTo>
                  <a:pt x="11549" y="9730"/>
                </a:lnTo>
                <a:lnTo>
                  <a:pt x="11513" y="9718"/>
                </a:lnTo>
                <a:cubicBezTo>
                  <a:pt x="11525" y="9694"/>
                  <a:pt x="11537" y="9694"/>
                  <a:pt x="11573" y="9659"/>
                </a:cubicBezTo>
                <a:cubicBezTo>
                  <a:pt x="11585" y="9659"/>
                  <a:pt x="11597" y="9670"/>
                  <a:pt x="11609" y="9670"/>
                </a:cubicBezTo>
                <a:cubicBezTo>
                  <a:pt x="11597" y="9682"/>
                  <a:pt x="11597" y="9706"/>
                  <a:pt x="11585" y="9718"/>
                </a:cubicBezTo>
                <a:cubicBezTo>
                  <a:pt x="11589" y="9714"/>
                  <a:pt x="11592" y="9713"/>
                  <a:pt x="11593" y="9713"/>
                </a:cubicBezTo>
                <a:cubicBezTo>
                  <a:pt x="11597" y="9713"/>
                  <a:pt x="11597" y="9718"/>
                  <a:pt x="11597" y="9718"/>
                </a:cubicBezTo>
                <a:cubicBezTo>
                  <a:pt x="11597" y="9718"/>
                  <a:pt x="11585" y="9730"/>
                  <a:pt x="11585" y="9742"/>
                </a:cubicBezTo>
                <a:cubicBezTo>
                  <a:pt x="11597" y="9742"/>
                  <a:pt x="11609" y="9730"/>
                  <a:pt x="11609" y="9718"/>
                </a:cubicBezTo>
                <a:cubicBezTo>
                  <a:pt x="11614" y="9723"/>
                  <a:pt x="11619" y="9726"/>
                  <a:pt x="11624" y="9726"/>
                </a:cubicBezTo>
                <a:cubicBezTo>
                  <a:pt x="11630" y="9726"/>
                  <a:pt x="11637" y="9720"/>
                  <a:pt x="11644" y="9706"/>
                </a:cubicBezTo>
                <a:cubicBezTo>
                  <a:pt x="11644" y="9694"/>
                  <a:pt x="11644" y="9682"/>
                  <a:pt x="11644" y="9670"/>
                </a:cubicBezTo>
                <a:cubicBezTo>
                  <a:pt x="11644" y="9670"/>
                  <a:pt x="11656" y="9659"/>
                  <a:pt x="11656" y="9659"/>
                </a:cubicBezTo>
                <a:lnTo>
                  <a:pt x="11656" y="9659"/>
                </a:lnTo>
                <a:cubicBezTo>
                  <a:pt x="11668" y="9694"/>
                  <a:pt x="11585" y="9801"/>
                  <a:pt x="11597" y="9813"/>
                </a:cubicBezTo>
                <a:cubicBezTo>
                  <a:pt x="11594" y="9829"/>
                  <a:pt x="11601" y="9834"/>
                  <a:pt x="11614" y="9834"/>
                </a:cubicBezTo>
                <a:cubicBezTo>
                  <a:pt x="11637" y="9834"/>
                  <a:pt x="11678" y="9817"/>
                  <a:pt x="11704" y="9817"/>
                </a:cubicBezTo>
                <a:cubicBezTo>
                  <a:pt x="11718" y="9817"/>
                  <a:pt x="11728" y="9822"/>
                  <a:pt x="11728" y="9837"/>
                </a:cubicBezTo>
                <a:cubicBezTo>
                  <a:pt x="11747" y="9818"/>
                  <a:pt x="11797" y="9783"/>
                  <a:pt x="11841" y="9783"/>
                </a:cubicBezTo>
                <a:cubicBezTo>
                  <a:pt x="11852" y="9783"/>
                  <a:pt x="11862" y="9785"/>
                  <a:pt x="11871" y="9790"/>
                </a:cubicBezTo>
                <a:cubicBezTo>
                  <a:pt x="11882" y="9823"/>
                  <a:pt x="11801" y="9886"/>
                  <a:pt x="11761" y="9886"/>
                </a:cubicBezTo>
                <a:cubicBezTo>
                  <a:pt x="11757" y="9886"/>
                  <a:pt x="11754" y="9886"/>
                  <a:pt x="11752" y="9885"/>
                </a:cubicBezTo>
                <a:cubicBezTo>
                  <a:pt x="11740" y="9885"/>
                  <a:pt x="11752" y="9873"/>
                  <a:pt x="11752" y="9873"/>
                </a:cubicBezTo>
                <a:cubicBezTo>
                  <a:pt x="11747" y="9868"/>
                  <a:pt x="11740" y="9865"/>
                  <a:pt x="11732" y="9865"/>
                </a:cubicBezTo>
                <a:cubicBezTo>
                  <a:pt x="11722" y="9865"/>
                  <a:pt x="11711" y="9871"/>
                  <a:pt x="11704" y="9885"/>
                </a:cubicBezTo>
                <a:lnTo>
                  <a:pt x="11728" y="9873"/>
                </a:lnTo>
                <a:lnTo>
                  <a:pt x="11728" y="9873"/>
                </a:lnTo>
                <a:cubicBezTo>
                  <a:pt x="11716" y="9909"/>
                  <a:pt x="11740" y="9956"/>
                  <a:pt x="11692" y="9968"/>
                </a:cubicBezTo>
                <a:cubicBezTo>
                  <a:pt x="11701" y="9970"/>
                  <a:pt x="11707" y="9971"/>
                  <a:pt x="11713" y="9971"/>
                </a:cubicBezTo>
                <a:cubicBezTo>
                  <a:pt x="11740" y="9971"/>
                  <a:pt x="11742" y="9950"/>
                  <a:pt x="11752" y="9921"/>
                </a:cubicBezTo>
                <a:lnTo>
                  <a:pt x="11752" y="9921"/>
                </a:lnTo>
                <a:cubicBezTo>
                  <a:pt x="11740" y="9992"/>
                  <a:pt x="11787" y="9992"/>
                  <a:pt x="11787" y="10040"/>
                </a:cubicBezTo>
                <a:cubicBezTo>
                  <a:pt x="11799" y="10028"/>
                  <a:pt x="11823" y="10004"/>
                  <a:pt x="11835" y="10004"/>
                </a:cubicBezTo>
                <a:cubicBezTo>
                  <a:pt x="11835" y="10034"/>
                  <a:pt x="11843" y="10042"/>
                  <a:pt x="11854" y="10042"/>
                </a:cubicBezTo>
                <a:cubicBezTo>
                  <a:pt x="11869" y="10042"/>
                  <a:pt x="11889" y="10030"/>
                  <a:pt x="11907" y="10030"/>
                </a:cubicBezTo>
                <a:cubicBezTo>
                  <a:pt x="11915" y="10030"/>
                  <a:pt x="11923" y="10033"/>
                  <a:pt x="11930" y="10040"/>
                </a:cubicBezTo>
                <a:cubicBezTo>
                  <a:pt x="11918" y="10087"/>
                  <a:pt x="11835" y="10087"/>
                  <a:pt x="11894" y="10111"/>
                </a:cubicBezTo>
                <a:cubicBezTo>
                  <a:pt x="11894" y="10145"/>
                  <a:pt x="11850" y="10158"/>
                  <a:pt x="11815" y="10159"/>
                </a:cubicBezTo>
                <a:lnTo>
                  <a:pt x="11815" y="10159"/>
                </a:lnTo>
                <a:cubicBezTo>
                  <a:pt x="11816" y="10155"/>
                  <a:pt x="11817" y="10151"/>
                  <a:pt x="11818" y="10148"/>
                </a:cubicBezTo>
                <a:lnTo>
                  <a:pt x="11818" y="10148"/>
                </a:lnTo>
                <a:lnTo>
                  <a:pt x="11811" y="10159"/>
                </a:lnTo>
                <a:cubicBezTo>
                  <a:pt x="11812" y="10159"/>
                  <a:pt x="11814" y="10159"/>
                  <a:pt x="11815" y="10159"/>
                </a:cubicBezTo>
                <a:lnTo>
                  <a:pt x="11815" y="10159"/>
                </a:lnTo>
                <a:cubicBezTo>
                  <a:pt x="11814" y="10162"/>
                  <a:pt x="11813" y="10166"/>
                  <a:pt x="11811" y="10171"/>
                </a:cubicBezTo>
                <a:cubicBezTo>
                  <a:pt x="11847" y="10182"/>
                  <a:pt x="11847" y="10206"/>
                  <a:pt x="11835" y="10242"/>
                </a:cubicBezTo>
                <a:cubicBezTo>
                  <a:pt x="11823" y="10254"/>
                  <a:pt x="11799" y="10242"/>
                  <a:pt x="11775" y="10278"/>
                </a:cubicBezTo>
                <a:cubicBezTo>
                  <a:pt x="11775" y="10278"/>
                  <a:pt x="11787" y="10230"/>
                  <a:pt x="11799" y="10206"/>
                </a:cubicBezTo>
                <a:lnTo>
                  <a:pt x="11799" y="10206"/>
                </a:lnTo>
                <a:cubicBezTo>
                  <a:pt x="11793" y="10213"/>
                  <a:pt x="11786" y="10223"/>
                  <a:pt x="11782" y="10223"/>
                </a:cubicBezTo>
                <a:cubicBezTo>
                  <a:pt x="11778" y="10223"/>
                  <a:pt x="11775" y="10216"/>
                  <a:pt x="11775" y="10194"/>
                </a:cubicBezTo>
                <a:cubicBezTo>
                  <a:pt x="11791" y="10172"/>
                  <a:pt x="11791" y="10163"/>
                  <a:pt x="11793" y="10163"/>
                </a:cubicBezTo>
                <a:cubicBezTo>
                  <a:pt x="11794" y="10163"/>
                  <a:pt x="11795" y="10166"/>
                  <a:pt x="11799" y="10171"/>
                </a:cubicBezTo>
                <a:cubicBezTo>
                  <a:pt x="11792" y="10155"/>
                  <a:pt x="11794" y="10130"/>
                  <a:pt x="11787" y="10130"/>
                </a:cubicBezTo>
                <a:cubicBezTo>
                  <a:pt x="11783" y="10130"/>
                  <a:pt x="11776" y="10138"/>
                  <a:pt x="11764" y="10159"/>
                </a:cubicBezTo>
                <a:cubicBezTo>
                  <a:pt x="11781" y="10114"/>
                  <a:pt x="11786" y="10090"/>
                  <a:pt x="11777" y="10090"/>
                </a:cubicBezTo>
                <a:cubicBezTo>
                  <a:pt x="11774" y="10090"/>
                  <a:pt x="11770" y="10093"/>
                  <a:pt x="11764" y="10099"/>
                </a:cubicBezTo>
                <a:lnTo>
                  <a:pt x="11752" y="10147"/>
                </a:lnTo>
                <a:cubicBezTo>
                  <a:pt x="11740" y="10147"/>
                  <a:pt x="11740" y="10135"/>
                  <a:pt x="11740" y="10135"/>
                </a:cubicBezTo>
                <a:lnTo>
                  <a:pt x="11775" y="10051"/>
                </a:lnTo>
                <a:cubicBezTo>
                  <a:pt x="11778" y="10031"/>
                  <a:pt x="11774" y="10024"/>
                  <a:pt x="11768" y="10024"/>
                </a:cubicBezTo>
                <a:cubicBezTo>
                  <a:pt x="11750" y="10024"/>
                  <a:pt x="11706" y="10082"/>
                  <a:pt x="11689" y="10082"/>
                </a:cubicBezTo>
                <a:cubicBezTo>
                  <a:pt x="11680" y="10082"/>
                  <a:pt x="11679" y="10066"/>
                  <a:pt x="11692" y="10016"/>
                </a:cubicBezTo>
                <a:lnTo>
                  <a:pt x="11692" y="10016"/>
                </a:lnTo>
                <a:cubicBezTo>
                  <a:pt x="11656" y="10063"/>
                  <a:pt x="11692" y="10063"/>
                  <a:pt x="11656" y="10123"/>
                </a:cubicBezTo>
                <a:cubicBezTo>
                  <a:pt x="11644" y="10111"/>
                  <a:pt x="11680" y="9992"/>
                  <a:pt x="11680" y="9980"/>
                </a:cubicBezTo>
                <a:cubicBezTo>
                  <a:pt x="11680" y="9974"/>
                  <a:pt x="11679" y="9971"/>
                  <a:pt x="11677" y="9971"/>
                </a:cubicBezTo>
                <a:cubicBezTo>
                  <a:pt x="11664" y="9971"/>
                  <a:pt x="11620" y="10057"/>
                  <a:pt x="11602" y="10057"/>
                </a:cubicBezTo>
                <a:cubicBezTo>
                  <a:pt x="11600" y="10057"/>
                  <a:pt x="11598" y="10055"/>
                  <a:pt x="11597" y="10051"/>
                </a:cubicBezTo>
                <a:cubicBezTo>
                  <a:pt x="11585" y="10075"/>
                  <a:pt x="11561" y="10159"/>
                  <a:pt x="11525" y="10171"/>
                </a:cubicBezTo>
                <a:cubicBezTo>
                  <a:pt x="11525" y="10159"/>
                  <a:pt x="11573" y="10051"/>
                  <a:pt x="11585" y="10028"/>
                </a:cubicBezTo>
                <a:cubicBezTo>
                  <a:pt x="11597" y="10028"/>
                  <a:pt x="11585" y="10040"/>
                  <a:pt x="11585" y="10051"/>
                </a:cubicBezTo>
                <a:cubicBezTo>
                  <a:pt x="11597" y="10040"/>
                  <a:pt x="11609" y="10028"/>
                  <a:pt x="11609" y="10004"/>
                </a:cubicBezTo>
                <a:lnTo>
                  <a:pt x="11609" y="10004"/>
                </a:lnTo>
                <a:lnTo>
                  <a:pt x="11597" y="10028"/>
                </a:lnTo>
                <a:cubicBezTo>
                  <a:pt x="11609" y="9992"/>
                  <a:pt x="11585" y="9992"/>
                  <a:pt x="11609" y="9944"/>
                </a:cubicBezTo>
                <a:lnTo>
                  <a:pt x="11609" y="9944"/>
                </a:lnTo>
                <a:cubicBezTo>
                  <a:pt x="11585" y="9968"/>
                  <a:pt x="11585" y="9992"/>
                  <a:pt x="11585" y="10004"/>
                </a:cubicBezTo>
                <a:cubicBezTo>
                  <a:pt x="11585" y="9956"/>
                  <a:pt x="11561" y="9992"/>
                  <a:pt x="11549" y="9956"/>
                </a:cubicBezTo>
                <a:cubicBezTo>
                  <a:pt x="11549" y="9968"/>
                  <a:pt x="11537" y="10004"/>
                  <a:pt x="11525" y="10004"/>
                </a:cubicBezTo>
                <a:cubicBezTo>
                  <a:pt x="11523" y="9994"/>
                  <a:pt x="11520" y="9991"/>
                  <a:pt x="11517" y="9991"/>
                </a:cubicBezTo>
                <a:cubicBezTo>
                  <a:pt x="11504" y="9991"/>
                  <a:pt x="11485" y="10051"/>
                  <a:pt x="11466" y="10051"/>
                </a:cubicBezTo>
                <a:cubicBezTo>
                  <a:pt x="11476" y="10013"/>
                  <a:pt x="11501" y="9974"/>
                  <a:pt x="11491" y="9974"/>
                </a:cubicBezTo>
                <a:cubicBezTo>
                  <a:pt x="11488" y="9974"/>
                  <a:pt x="11484" y="9976"/>
                  <a:pt x="11478" y="9980"/>
                </a:cubicBezTo>
                <a:cubicBezTo>
                  <a:pt x="11490" y="9944"/>
                  <a:pt x="11513" y="9909"/>
                  <a:pt x="11525" y="9885"/>
                </a:cubicBezTo>
                <a:lnTo>
                  <a:pt x="11525" y="9885"/>
                </a:lnTo>
                <a:cubicBezTo>
                  <a:pt x="11518" y="9894"/>
                  <a:pt x="11514" y="9898"/>
                  <a:pt x="11510" y="9898"/>
                </a:cubicBezTo>
                <a:cubicBezTo>
                  <a:pt x="11498" y="9898"/>
                  <a:pt x="11511" y="9835"/>
                  <a:pt x="11502" y="9825"/>
                </a:cubicBezTo>
                <a:lnTo>
                  <a:pt x="11525" y="9802"/>
                </a:lnTo>
                <a:lnTo>
                  <a:pt x="11525" y="9802"/>
                </a:lnTo>
                <a:cubicBezTo>
                  <a:pt x="11513" y="9813"/>
                  <a:pt x="11513" y="9813"/>
                  <a:pt x="11502" y="9813"/>
                </a:cubicBezTo>
                <a:lnTo>
                  <a:pt x="11490" y="9873"/>
                </a:lnTo>
                <a:cubicBezTo>
                  <a:pt x="11490" y="9861"/>
                  <a:pt x="11478" y="9849"/>
                  <a:pt x="11490" y="9825"/>
                </a:cubicBezTo>
                <a:lnTo>
                  <a:pt x="11490" y="9825"/>
                </a:lnTo>
                <a:cubicBezTo>
                  <a:pt x="11466" y="9861"/>
                  <a:pt x="11454" y="9932"/>
                  <a:pt x="11418" y="9968"/>
                </a:cubicBezTo>
                <a:cubicBezTo>
                  <a:pt x="11418" y="9962"/>
                  <a:pt x="11416" y="9961"/>
                  <a:pt x="11413" y="9961"/>
                </a:cubicBezTo>
                <a:cubicBezTo>
                  <a:pt x="11410" y="9961"/>
                  <a:pt x="11407" y="9962"/>
                  <a:pt x="11405" y="9962"/>
                </a:cubicBezTo>
                <a:cubicBezTo>
                  <a:pt x="11400" y="9962"/>
                  <a:pt x="11400" y="9956"/>
                  <a:pt x="11418" y="9921"/>
                </a:cubicBezTo>
                <a:cubicBezTo>
                  <a:pt x="11420" y="9925"/>
                  <a:pt x="11421" y="9927"/>
                  <a:pt x="11423" y="9927"/>
                </a:cubicBezTo>
                <a:cubicBezTo>
                  <a:pt x="11432" y="9927"/>
                  <a:pt x="11443" y="9855"/>
                  <a:pt x="11460" y="9840"/>
                </a:cubicBezTo>
                <a:lnTo>
                  <a:pt x="11460" y="9840"/>
                </a:lnTo>
                <a:cubicBezTo>
                  <a:pt x="11461" y="9841"/>
                  <a:pt x="11462" y="9842"/>
                  <a:pt x="11463" y="9842"/>
                </a:cubicBezTo>
                <a:cubicBezTo>
                  <a:pt x="11465" y="9842"/>
                  <a:pt x="11466" y="9841"/>
                  <a:pt x="11466" y="9837"/>
                </a:cubicBezTo>
                <a:cubicBezTo>
                  <a:pt x="11464" y="9837"/>
                  <a:pt x="11462" y="9838"/>
                  <a:pt x="11460" y="9840"/>
                </a:cubicBezTo>
                <a:lnTo>
                  <a:pt x="11460" y="9840"/>
                </a:lnTo>
                <a:cubicBezTo>
                  <a:pt x="11457" y="9837"/>
                  <a:pt x="11454" y="9831"/>
                  <a:pt x="11454" y="9825"/>
                </a:cubicBezTo>
                <a:cubicBezTo>
                  <a:pt x="11454" y="9825"/>
                  <a:pt x="11466" y="9813"/>
                  <a:pt x="11466" y="9813"/>
                </a:cubicBezTo>
                <a:cubicBezTo>
                  <a:pt x="11468" y="9797"/>
                  <a:pt x="11468" y="9790"/>
                  <a:pt x="11465" y="9790"/>
                </a:cubicBezTo>
                <a:cubicBezTo>
                  <a:pt x="11456" y="9790"/>
                  <a:pt x="11417" y="9885"/>
                  <a:pt x="11397" y="9885"/>
                </a:cubicBezTo>
                <a:cubicBezTo>
                  <a:pt x="11396" y="9885"/>
                  <a:pt x="11395" y="9885"/>
                  <a:pt x="11394" y="9885"/>
                </a:cubicBezTo>
                <a:cubicBezTo>
                  <a:pt x="11418" y="9837"/>
                  <a:pt x="11430" y="9801"/>
                  <a:pt x="11418" y="9801"/>
                </a:cubicBezTo>
                <a:cubicBezTo>
                  <a:pt x="11430" y="9813"/>
                  <a:pt x="11394" y="9873"/>
                  <a:pt x="11371" y="9909"/>
                </a:cubicBezTo>
                <a:cubicBezTo>
                  <a:pt x="11371" y="9899"/>
                  <a:pt x="11369" y="9895"/>
                  <a:pt x="11366" y="9895"/>
                </a:cubicBezTo>
                <a:cubicBezTo>
                  <a:pt x="11358" y="9895"/>
                  <a:pt x="11344" y="9921"/>
                  <a:pt x="11335" y="9921"/>
                </a:cubicBezTo>
                <a:lnTo>
                  <a:pt x="11335" y="9932"/>
                </a:lnTo>
                <a:cubicBezTo>
                  <a:pt x="11311" y="9980"/>
                  <a:pt x="11311" y="9968"/>
                  <a:pt x="11299" y="9980"/>
                </a:cubicBezTo>
                <a:cubicBezTo>
                  <a:pt x="11302" y="9973"/>
                  <a:pt x="11304" y="9967"/>
                  <a:pt x="11305" y="9963"/>
                </a:cubicBezTo>
                <a:lnTo>
                  <a:pt x="11305" y="9963"/>
                </a:lnTo>
                <a:cubicBezTo>
                  <a:pt x="11305" y="9963"/>
                  <a:pt x="11305" y="9963"/>
                  <a:pt x="11305" y="9963"/>
                </a:cubicBezTo>
                <a:cubicBezTo>
                  <a:pt x="11292" y="9963"/>
                  <a:pt x="11310" y="9891"/>
                  <a:pt x="11296" y="9891"/>
                </a:cubicBezTo>
                <a:cubicBezTo>
                  <a:pt x="11294" y="9891"/>
                  <a:pt x="11291" y="9893"/>
                  <a:pt x="11287" y="9897"/>
                </a:cubicBezTo>
                <a:cubicBezTo>
                  <a:pt x="11299" y="9873"/>
                  <a:pt x="11323" y="9825"/>
                  <a:pt x="11323" y="9801"/>
                </a:cubicBezTo>
                <a:lnTo>
                  <a:pt x="11323" y="9801"/>
                </a:lnTo>
                <a:cubicBezTo>
                  <a:pt x="11317" y="9810"/>
                  <a:pt x="11313" y="9813"/>
                  <a:pt x="11311" y="9813"/>
                </a:cubicBezTo>
                <a:cubicBezTo>
                  <a:pt x="11302" y="9813"/>
                  <a:pt x="11319" y="9759"/>
                  <a:pt x="11302" y="9759"/>
                </a:cubicBezTo>
                <a:cubicBezTo>
                  <a:pt x="11298" y="9759"/>
                  <a:pt x="11294" y="9761"/>
                  <a:pt x="11287" y="9766"/>
                </a:cubicBezTo>
                <a:cubicBezTo>
                  <a:pt x="11275" y="9825"/>
                  <a:pt x="11275" y="9813"/>
                  <a:pt x="11240" y="9861"/>
                </a:cubicBezTo>
                <a:lnTo>
                  <a:pt x="11287" y="9837"/>
                </a:lnTo>
                <a:lnTo>
                  <a:pt x="11240" y="9909"/>
                </a:lnTo>
                <a:cubicBezTo>
                  <a:pt x="11240" y="9910"/>
                  <a:pt x="11240" y="9911"/>
                  <a:pt x="11242" y="9911"/>
                </a:cubicBezTo>
                <a:cubicBezTo>
                  <a:pt x="11248" y="9911"/>
                  <a:pt x="11267" y="9894"/>
                  <a:pt x="11273" y="9894"/>
                </a:cubicBezTo>
                <a:cubicBezTo>
                  <a:pt x="11275" y="9894"/>
                  <a:pt x="11275" y="9895"/>
                  <a:pt x="11275" y="9897"/>
                </a:cubicBezTo>
                <a:cubicBezTo>
                  <a:pt x="11240" y="9944"/>
                  <a:pt x="11252" y="9921"/>
                  <a:pt x="11228" y="9980"/>
                </a:cubicBezTo>
                <a:cubicBezTo>
                  <a:pt x="11235" y="9953"/>
                  <a:pt x="11234" y="9944"/>
                  <a:pt x="11229" y="9944"/>
                </a:cubicBezTo>
                <a:cubicBezTo>
                  <a:pt x="11221" y="9944"/>
                  <a:pt x="11201" y="9972"/>
                  <a:pt x="11193" y="9972"/>
                </a:cubicBezTo>
                <a:cubicBezTo>
                  <a:pt x="11191" y="9972"/>
                  <a:pt x="11190" y="9968"/>
                  <a:pt x="11192" y="9956"/>
                </a:cubicBezTo>
                <a:lnTo>
                  <a:pt x="11263" y="9813"/>
                </a:lnTo>
                <a:cubicBezTo>
                  <a:pt x="11263" y="9796"/>
                  <a:pt x="11259" y="9790"/>
                  <a:pt x="11253" y="9790"/>
                </a:cubicBezTo>
                <a:cubicBezTo>
                  <a:pt x="11236" y="9790"/>
                  <a:pt x="11206" y="9825"/>
                  <a:pt x="11185" y="9825"/>
                </a:cubicBezTo>
                <a:cubicBezTo>
                  <a:pt x="11178" y="9825"/>
                  <a:pt x="11172" y="9822"/>
                  <a:pt x="11168" y="9813"/>
                </a:cubicBezTo>
                <a:lnTo>
                  <a:pt x="11168" y="9849"/>
                </a:lnTo>
                <a:cubicBezTo>
                  <a:pt x="11160" y="9866"/>
                  <a:pt x="11156" y="9871"/>
                  <a:pt x="11153" y="9871"/>
                </a:cubicBezTo>
                <a:cubicBezTo>
                  <a:pt x="11149" y="9871"/>
                  <a:pt x="11148" y="9859"/>
                  <a:pt x="11140" y="9859"/>
                </a:cubicBezTo>
                <a:cubicBezTo>
                  <a:pt x="11138" y="9859"/>
                  <a:pt x="11135" y="9860"/>
                  <a:pt x="11132" y="9861"/>
                </a:cubicBezTo>
                <a:cubicBezTo>
                  <a:pt x="11156" y="9813"/>
                  <a:pt x="11156" y="9801"/>
                  <a:pt x="11168" y="9766"/>
                </a:cubicBezTo>
                <a:lnTo>
                  <a:pt x="11168" y="9766"/>
                </a:lnTo>
                <a:cubicBezTo>
                  <a:pt x="11144" y="9801"/>
                  <a:pt x="11144" y="9754"/>
                  <a:pt x="11097" y="9849"/>
                </a:cubicBezTo>
                <a:lnTo>
                  <a:pt x="11109" y="9778"/>
                </a:lnTo>
                <a:cubicBezTo>
                  <a:pt x="11107" y="9774"/>
                  <a:pt x="11106" y="9773"/>
                  <a:pt x="11104" y="9773"/>
                </a:cubicBezTo>
                <a:cubicBezTo>
                  <a:pt x="11085" y="9773"/>
                  <a:pt x="11033" y="9887"/>
                  <a:pt x="11017" y="9887"/>
                </a:cubicBezTo>
                <a:cubicBezTo>
                  <a:pt x="11015" y="9887"/>
                  <a:pt x="11014" y="9886"/>
                  <a:pt x="11013" y="9885"/>
                </a:cubicBezTo>
                <a:cubicBezTo>
                  <a:pt x="11049" y="9837"/>
                  <a:pt x="11049" y="9790"/>
                  <a:pt x="11073" y="9766"/>
                </a:cubicBezTo>
                <a:cubicBezTo>
                  <a:pt x="11073" y="9761"/>
                  <a:pt x="11073" y="9758"/>
                  <a:pt x="11071" y="9758"/>
                </a:cubicBezTo>
                <a:cubicBezTo>
                  <a:pt x="11069" y="9758"/>
                  <a:pt x="11063" y="9764"/>
                  <a:pt x="11049" y="9778"/>
                </a:cubicBezTo>
                <a:cubicBezTo>
                  <a:pt x="11051" y="9775"/>
                  <a:pt x="11051" y="9773"/>
                  <a:pt x="11050" y="9773"/>
                </a:cubicBezTo>
                <a:cubicBezTo>
                  <a:pt x="11048" y="9773"/>
                  <a:pt x="11023" y="9805"/>
                  <a:pt x="11015" y="9805"/>
                </a:cubicBezTo>
                <a:cubicBezTo>
                  <a:pt x="11012" y="9805"/>
                  <a:pt x="11011" y="9800"/>
                  <a:pt x="11013" y="9790"/>
                </a:cubicBezTo>
                <a:lnTo>
                  <a:pt x="11013" y="9790"/>
                </a:lnTo>
                <a:cubicBezTo>
                  <a:pt x="11003" y="9811"/>
                  <a:pt x="10992" y="9851"/>
                  <a:pt x="10982" y="9851"/>
                </a:cubicBezTo>
                <a:cubicBezTo>
                  <a:pt x="10980" y="9851"/>
                  <a:pt x="10979" y="9850"/>
                  <a:pt x="10978" y="9849"/>
                </a:cubicBezTo>
                <a:cubicBezTo>
                  <a:pt x="10978" y="9847"/>
                  <a:pt x="10978" y="9844"/>
                  <a:pt x="10979" y="9842"/>
                </a:cubicBezTo>
                <a:lnTo>
                  <a:pt x="10979" y="9842"/>
                </a:lnTo>
                <a:cubicBezTo>
                  <a:pt x="10970" y="9854"/>
                  <a:pt x="10959" y="9866"/>
                  <a:pt x="10942" y="9909"/>
                </a:cubicBezTo>
                <a:cubicBezTo>
                  <a:pt x="10990" y="9754"/>
                  <a:pt x="10882" y="9897"/>
                  <a:pt x="10918" y="9754"/>
                </a:cubicBezTo>
                <a:lnTo>
                  <a:pt x="10918" y="9754"/>
                </a:lnTo>
                <a:cubicBezTo>
                  <a:pt x="10901" y="9762"/>
                  <a:pt x="10879" y="9771"/>
                  <a:pt x="10862" y="9771"/>
                </a:cubicBezTo>
                <a:cubicBezTo>
                  <a:pt x="10856" y="9771"/>
                  <a:pt x="10850" y="9769"/>
                  <a:pt x="10847" y="9766"/>
                </a:cubicBezTo>
                <a:cubicBezTo>
                  <a:pt x="10855" y="9757"/>
                  <a:pt x="10858" y="9749"/>
                  <a:pt x="10858" y="9749"/>
                </a:cubicBezTo>
                <a:cubicBezTo>
                  <a:pt x="10858" y="9749"/>
                  <a:pt x="10858" y="9749"/>
                  <a:pt x="10858" y="9749"/>
                </a:cubicBezTo>
                <a:lnTo>
                  <a:pt x="10858" y="9749"/>
                </a:lnTo>
                <a:cubicBezTo>
                  <a:pt x="10858" y="9744"/>
                  <a:pt x="10857" y="9742"/>
                  <a:pt x="10855" y="9742"/>
                </a:cubicBezTo>
                <a:cubicBezTo>
                  <a:pt x="10843" y="9742"/>
                  <a:pt x="10803" y="9837"/>
                  <a:pt x="10791" y="9837"/>
                </a:cubicBezTo>
                <a:cubicBezTo>
                  <a:pt x="10789" y="9837"/>
                  <a:pt x="10787" y="9833"/>
                  <a:pt x="10787" y="9825"/>
                </a:cubicBezTo>
                <a:cubicBezTo>
                  <a:pt x="10811" y="9742"/>
                  <a:pt x="10811" y="9790"/>
                  <a:pt x="10823" y="9754"/>
                </a:cubicBezTo>
                <a:cubicBezTo>
                  <a:pt x="10844" y="9699"/>
                  <a:pt x="10846" y="9684"/>
                  <a:pt x="10840" y="9684"/>
                </a:cubicBezTo>
                <a:cubicBezTo>
                  <a:pt x="10834" y="9684"/>
                  <a:pt x="10819" y="9702"/>
                  <a:pt x="10811" y="9702"/>
                </a:cubicBezTo>
                <a:cubicBezTo>
                  <a:pt x="10807" y="9702"/>
                  <a:pt x="10805" y="9695"/>
                  <a:pt x="10811" y="9670"/>
                </a:cubicBezTo>
                <a:lnTo>
                  <a:pt x="10811" y="9659"/>
                </a:lnTo>
                <a:cubicBezTo>
                  <a:pt x="10814" y="9645"/>
                  <a:pt x="10813" y="9640"/>
                  <a:pt x="10810" y="9640"/>
                </a:cubicBezTo>
                <a:cubicBezTo>
                  <a:pt x="10800" y="9640"/>
                  <a:pt x="10766" y="9695"/>
                  <a:pt x="10754" y="9695"/>
                </a:cubicBezTo>
                <a:cubicBezTo>
                  <a:pt x="10753" y="9695"/>
                  <a:pt x="10752" y="9695"/>
                  <a:pt x="10751" y="9694"/>
                </a:cubicBezTo>
                <a:cubicBezTo>
                  <a:pt x="10751" y="9694"/>
                  <a:pt x="10751" y="9670"/>
                  <a:pt x="10751" y="9670"/>
                </a:cubicBezTo>
                <a:cubicBezTo>
                  <a:pt x="10719" y="9736"/>
                  <a:pt x="10686" y="9752"/>
                  <a:pt x="10653" y="9763"/>
                </a:cubicBezTo>
                <a:lnTo>
                  <a:pt x="10653" y="9763"/>
                </a:lnTo>
                <a:cubicBezTo>
                  <a:pt x="10646" y="9776"/>
                  <a:pt x="10639" y="9786"/>
                  <a:pt x="10632" y="9790"/>
                </a:cubicBezTo>
                <a:cubicBezTo>
                  <a:pt x="10632" y="9754"/>
                  <a:pt x="10632" y="9718"/>
                  <a:pt x="10656" y="9647"/>
                </a:cubicBezTo>
                <a:lnTo>
                  <a:pt x="10680" y="9659"/>
                </a:lnTo>
                <a:cubicBezTo>
                  <a:pt x="10689" y="9623"/>
                  <a:pt x="10688" y="9612"/>
                  <a:pt x="10683" y="9612"/>
                </a:cubicBezTo>
                <a:cubicBezTo>
                  <a:pt x="10676" y="9612"/>
                  <a:pt x="10660" y="9636"/>
                  <a:pt x="10657" y="9636"/>
                </a:cubicBezTo>
                <a:cubicBezTo>
                  <a:pt x="10656" y="9636"/>
                  <a:pt x="10656" y="9636"/>
                  <a:pt x="10656" y="9635"/>
                </a:cubicBezTo>
                <a:lnTo>
                  <a:pt x="10668" y="9587"/>
                </a:lnTo>
                <a:lnTo>
                  <a:pt x="10668" y="9587"/>
                </a:lnTo>
                <a:cubicBezTo>
                  <a:pt x="10647" y="9598"/>
                  <a:pt x="10616" y="9674"/>
                  <a:pt x="10593" y="9674"/>
                </a:cubicBezTo>
                <a:cubicBezTo>
                  <a:pt x="10590" y="9674"/>
                  <a:pt x="10587" y="9673"/>
                  <a:pt x="10585" y="9670"/>
                </a:cubicBezTo>
                <a:lnTo>
                  <a:pt x="10573" y="9706"/>
                </a:lnTo>
                <a:cubicBezTo>
                  <a:pt x="10562" y="9726"/>
                  <a:pt x="10556" y="9733"/>
                  <a:pt x="10554" y="9733"/>
                </a:cubicBezTo>
                <a:cubicBezTo>
                  <a:pt x="10549" y="9733"/>
                  <a:pt x="10563" y="9691"/>
                  <a:pt x="10554" y="9691"/>
                </a:cubicBezTo>
                <a:cubicBezTo>
                  <a:pt x="10551" y="9691"/>
                  <a:pt x="10546" y="9695"/>
                  <a:pt x="10537" y="9706"/>
                </a:cubicBezTo>
                <a:lnTo>
                  <a:pt x="10573" y="9611"/>
                </a:lnTo>
                <a:lnTo>
                  <a:pt x="10573" y="9611"/>
                </a:lnTo>
                <a:cubicBezTo>
                  <a:pt x="10549" y="9635"/>
                  <a:pt x="10501" y="9694"/>
                  <a:pt x="10478" y="9706"/>
                </a:cubicBezTo>
                <a:cubicBezTo>
                  <a:pt x="10513" y="9635"/>
                  <a:pt x="10549" y="9611"/>
                  <a:pt x="10573" y="9563"/>
                </a:cubicBezTo>
                <a:lnTo>
                  <a:pt x="10573" y="9563"/>
                </a:lnTo>
                <a:cubicBezTo>
                  <a:pt x="10573" y="9563"/>
                  <a:pt x="10556" y="9563"/>
                  <a:pt x="10537" y="9592"/>
                </a:cubicBezTo>
                <a:lnTo>
                  <a:pt x="10537" y="9592"/>
                </a:lnTo>
                <a:cubicBezTo>
                  <a:pt x="10536" y="9590"/>
                  <a:pt x="10535" y="9589"/>
                  <a:pt x="10534" y="9589"/>
                </a:cubicBezTo>
                <a:cubicBezTo>
                  <a:pt x="10531" y="9589"/>
                  <a:pt x="10525" y="9603"/>
                  <a:pt x="10525" y="9611"/>
                </a:cubicBezTo>
                <a:cubicBezTo>
                  <a:pt x="10529" y="9603"/>
                  <a:pt x="10533" y="9597"/>
                  <a:pt x="10537" y="9592"/>
                </a:cubicBezTo>
                <a:lnTo>
                  <a:pt x="10537" y="9592"/>
                </a:lnTo>
                <a:cubicBezTo>
                  <a:pt x="10537" y="9593"/>
                  <a:pt x="10537" y="9596"/>
                  <a:pt x="10537" y="9599"/>
                </a:cubicBezTo>
                <a:cubicBezTo>
                  <a:pt x="10507" y="9659"/>
                  <a:pt x="10477" y="9685"/>
                  <a:pt x="10461" y="9685"/>
                </a:cubicBezTo>
                <a:cubicBezTo>
                  <a:pt x="10458" y="9685"/>
                  <a:pt x="10456" y="9684"/>
                  <a:pt x="10454" y="9682"/>
                </a:cubicBezTo>
                <a:cubicBezTo>
                  <a:pt x="10525" y="9504"/>
                  <a:pt x="10418" y="9623"/>
                  <a:pt x="10466" y="9468"/>
                </a:cubicBezTo>
                <a:lnTo>
                  <a:pt x="10466" y="9468"/>
                </a:lnTo>
                <a:cubicBezTo>
                  <a:pt x="10453" y="9481"/>
                  <a:pt x="10443" y="9486"/>
                  <a:pt x="10434" y="9486"/>
                </a:cubicBezTo>
                <a:cubicBezTo>
                  <a:pt x="10404" y="9486"/>
                  <a:pt x="10396" y="9420"/>
                  <a:pt x="10359" y="9420"/>
                </a:cubicBezTo>
                <a:cubicBezTo>
                  <a:pt x="10341" y="9492"/>
                  <a:pt x="10338" y="9492"/>
                  <a:pt x="10333" y="9492"/>
                </a:cubicBezTo>
                <a:cubicBezTo>
                  <a:pt x="10329" y="9492"/>
                  <a:pt x="10323" y="9492"/>
                  <a:pt x="10299" y="9563"/>
                </a:cubicBezTo>
                <a:cubicBezTo>
                  <a:pt x="10293" y="9569"/>
                  <a:pt x="10290" y="9572"/>
                  <a:pt x="10289" y="9572"/>
                </a:cubicBezTo>
                <a:cubicBezTo>
                  <a:pt x="10287" y="9572"/>
                  <a:pt x="10287" y="9569"/>
                  <a:pt x="10287" y="9563"/>
                </a:cubicBezTo>
                <a:lnTo>
                  <a:pt x="10287" y="9468"/>
                </a:lnTo>
                <a:cubicBezTo>
                  <a:pt x="10299" y="9420"/>
                  <a:pt x="10311" y="9432"/>
                  <a:pt x="10323" y="9397"/>
                </a:cubicBezTo>
                <a:cubicBezTo>
                  <a:pt x="10311" y="9385"/>
                  <a:pt x="10335" y="9337"/>
                  <a:pt x="10335" y="9289"/>
                </a:cubicBezTo>
                <a:lnTo>
                  <a:pt x="10335" y="9289"/>
                </a:lnTo>
                <a:cubicBezTo>
                  <a:pt x="10326" y="9324"/>
                  <a:pt x="10311" y="9346"/>
                  <a:pt x="10303" y="9346"/>
                </a:cubicBezTo>
                <a:cubicBezTo>
                  <a:pt x="10301" y="9346"/>
                  <a:pt x="10299" y="9343"/>
                  <a:pt x="10299" y="9337"/>
                </a:cubicBezTo>
                <a:lnTo>
                  <a:pt x="10287" y="9409"/>
                </a:lnTo>
                <a:cubicBezTo>
                  <a:pt x="10278" y="9420"/>
                  <a:pt x="10272" y="9424"/>
                  <a:pt x="10269" y="9424"/>
                </a:cubicBezTo>
                <a:cubicBezTo>
                  <a:pt x="10253" y="9424"/>
                  <a:pt x="10285" y="9334"/>
                  <a:pt x="10270" y="9334"/>
                </a:cubicBezTo>
                <a:cubicBezTo>
                  <a:pt x="10266" y="9334"/>
                  <a:pt x="10261" y="9338"/>
                  <a:pt x="10251" y="9349"/>
                </a:cubicBezTo>
                <a:lnTo>
                  <a:pt x="10275" y="9301"/>
                </a:lnTo>
                <a:lnTo>
                  <a:pt x="10275" y="9301"/>
                </a:lnTo>
                <a:cubicBezTo>
                  <a:pt x="10251" y="9325"/>
                  <a:pt x="10228" y="9289"/>
                  <a:pt x="10168" y="9397"/>
                </a:cubicBezTo>
                <a:cubicBezTo>
                  <a:pt x="10168" y="9385"/>
                  <a:pt x="10180" y="9337"/>
                  <a:pt x="10192" y="9337"/>
                </a:cubicBezTo>
                <a:cubicBezTo>
                  <a:pt x="10187" y="9332"/>
                  <a:pt x="10182" y="9331"/>
                  <a:pt x="10176" y="9331"/>
                </a:cubicBezTo>
                <a:cubicBezTo>
                  <a:pt x="10150" y="9331"/>
                  <a:pt x="10116" y="9363"/>
                  <a:pt x="10097" y="9373"/>
                </a:cubicBezTo>
                <a:lnTo>
                  <a:pt x="10073" y="9373"/>
                </a:lnTo>
                <a:cubicBezTo>
                  <a:pt x="10073" y="9361"/>
                  <a:pt x="10073" y="9361"/>
                  <a:pt x="10073" y="9349"/>
                </a:cubicBezTo>
                <a:lnTo>
                  <a:pt x="10085" y="9313"/>
                </a:lnTo>
                <a:lnTo>
                  <a:pt x="10085" y="9313"/>
                </a:lnTo>
                <a:cubicBezTo>
                  <a:pt x="10074" y="9324"/>
                  <a:pt x="10064" y="9351"/>
                  <a:pt x="10054" y="9351"/>
                </a:cubicBezTo>
                <a:cubicBezTo>
                  <a:pt x="10052" y="9351"/>
                  <a:pt x="10051" y="9351"/>
                  <a:pt x="10049" y="9349"/>
                </a:cubicBezTo>
                <a:cubicBezTo>
                  <a:pt x="10061" y="9337"/>
                  <a:pt x="10061" y="9337"/>
                  <a:pt x="10061" y="9325"/>
                </a:cubicBezTo>
                <a:cubicBezTo>
                  <a:pt x="10061" y="9313"/>
                  <a:pt x="10073" y="9301"/>
                  <a:pt x="10061" y="9301"/>
                </a:cubicBezTo>
                <a:cubicBezTo>
                  <a:pt x="10061" y="9301"/>
                  <a:pt x="10061" y="9313"/>
                  <a:pt x="10061" y="9313"/>
                </a:cubicBezTo>
                <a:cubicBezTo>
                  <a:pt x="10061" y="9301"/>
                  <a:pt x="10049" y="9301"/>
                  <a:pt x="10049" y="9289"/>
                </a:cubicBezTo>
                <a:lnTo>
                  <a:pt x="10037" y="9289"/>
                </a:lnTo>
                <a:cubicBezTo>
                  <a:pt x="10025" y="9278"/>
                  <a:pt x="10025" y="9278"/>
                  <a:pt x="10013" y="9278"/>
                </a:cubicBezTo>
                <a:lnTo>
                  <a:pt x="10013" y="9289"/>
                </a:lnTo>
                <a:cubicBezTo>
                  <a:pt x="10001" y="9301"/>
                  <a:pt x="10001" y="9313"/>
                  <a:pt x="9989" y="9325"/>
                </a:cubicBezTo>
                <a:cubicBezTo>
                  <a:pt x="9978" y="9313"/>
                  <a:pt x="9966" y="9301"/>
                  <a:pt x="9954" y="9278"/>
                </a:cubicBezTo>
                <a:lnTo>
                  <a:pt x="10013" y="9218"/>
                </a:lnTo>
                <a:cubicBezTo>
                  <a:pt x="9989" y="9063"/>
                  <a:pt x="9728" y="9218"/>
                  <a:pt x="9763" y="9028"/>
                </a:cubicBezTo>
                <a:lnTo>
                  <a:pt x="9763" y="9028"/>
                </a:lnTo>
                <a:cubicBezTo>
                  <a:pt x="9704" y="9051"/>
                  <a:pt x="9787" y="9099"/>
                  <a:pt x="9728" y="9135"/>
                </a:cubicBezTo>
                <a:cubicBezTo>
                  <a:pt x="9692" y="9099"/>
                  <a:pt x="9716" y="8956"/>
                  <a:pt x="9704" y="8944"/>
                </a:cubicBezTo>
                <a:cubicBezTo>
                  <a:pt x="9698" y="8924"/>
                  <a:pt x="9687" y="8917"/>
                  <a:pt x="9674" y="8917"/>
                </a:cubicBezTo>
                <a:cubicBezTo>
                  <a:pt x="9645" y="8917"/>
                  <a:pt x="9603" y="8948"/>
                  <a:pt x="9568" y="8948"/>
                </a:cubicBezTo>
                <a:cubicBezTo>
                  <a:pt x="9552" y="8948"/>
                  <a:pt x="9537" y="8941"/>
                  <a:pt x="9525" y="8920"/>
                </a:cubicBezTo>
                <a:cubicBezTo>
                  <a:pt x="9515" y="8951"/>
                  <a:pt x="9487" y="9009"/>
                  <a:pt x="9434" y="9009"/>
                </a:cubicBezTo>
                <a:cubicBezTo>
                  <a:pt x="9425" y="9009"/>
                  <a:pt x="9416" y="9007"/>
                  <a:pt x="9406" y="9004"/>
                </a:cubicBezTo>
                <a:cubicBezTo>
                  <a:pt x="9370" y="8956"/>
                  <a:pt x="9430" y="8861"/>
                  <a:pt x="9478" y="8861"/>
                </a:cubicBezTo>
                <a:cubicBezTo>
                  <a:pt x="9489" y="8873"/>
                  <a:pt x="9489" y="8885"/>
                  <a:pt x="9478" y="8897"/>
                </a:cubicBezTo>
                <a:cubicBezTo>
                  <a:pt x="9501" y="8897"/>
                  <a:pt x="9525" y="8897"/>
                  <a:pt x="9537" y="8861"/>
                </a:cubicBezTo>
                <a:lnTo>
                  <a:pt x="9537" y="8861"/>
                </a:lnTo>
                <a:lnTo>
                  <a:pt x="9513" y="8873"/>
                </a:lnTo>
                <a:cubicBezTo>
                  <a:pt x="9513" y="8837"/>
                  <a:pt x="9442" y="8789"/>
                  <a:pt x="9489" y="8766"/>
                </a:cubicBezTo>
                <a:cubicBezTo>
                  <a:pt x="9483" y="8764"/>
                  <a:pt x="9478" y="8763"/>
                  <a:pt x="9473" y="8763"/>
                </a:cubicBezTo>
                <a:cubicBezTo>
                  <a:pt x="9451" y="8763"/>
                  <a:pt x="9446" y="8780"/>
                  <a:pt x="9453" y="8801"/>
                </a:cubicBezTo>
                <a:lnTo>
                  <a:pt x="9453" y="8801"/>
                </a:lnTo>
                <a:cubicBezTo>
                  <a:pt x="9417" y="8741"/>
                  <a:pt x="9366" y="8734"/>
                  <a:pt x="9335" y="8670"/>
                </a:cubicBezTo>
                <a:cubicBezTo>
                  <a:pt x="9335" y="8691"/>
                  <a:pt x="9326" y="8720"/>
                  <a:pt x="9316" y="8720"/>
                </a:cubicBezTo>
                <a:cubicBezTo>
                  <a:pt x="9314" y="8720"/>
                  <a:pt x="9312" y="8720"/>
                  <a:pt x="9311" y="8718"/>
                </a:cubicBezTo>
                <a:cubicBezTo>
                  <a:pt x="9290" y="8690"/>
                  <a:pt x="9276" y="8680"/>
                  <a:pt x="9263" y="8680"/>
                </a:cubicBezTo>
                <a:cubicBezTo>
                  <a:pt x="9240" y="8680"/>
                  <a:pt x="9223" y="8707"/>
                  <a:pt x="9192" y="8707"/>
                </a:cubicBezTo>
                <a:cubicBezTo>
                  <a:pt x="9188" y="8707"/>
                  <a:pt x="9184" y="8707"/>
                  <a:pt x="9180" y="8706"/>
                </a:cubicBezTo>
                <a:cubicBezTo>
                  <a:pt x="9180" y="8694"/>
                  <a:pt x="9180" y="8682"/>
                  <a:pt x="9180" y="8682"/>
                </a:cubicBezTo>
                <a:lnTo>
                  <a:pt x="9216" y="8682"/>
                </a:lnTo>
                <a:cubicBezTo>
                  <a:pt x="9192" y="8682"/>
                  <a:pt x="9180" y="8682"/>
                  <a:pt x="9180" y="8670"/>
                </a:cubicBezTo>
                <a:cubicBezTo>
                  <a:pt x="9192" y="8635"/>
                  <a:pt x="9239" y="8623"/>
                  <a:pt x="9168" y="8599"/>
                </a:cubicBezTo>
                <a:cubicBezTo>
                  <a:pt x="9156" y="8551"/>
                  <a:pt x="9216" y="8539"/>
                  <a:pt x="9239" y="8527"/>
                </a:cubicBezTo>
                <a:cubicBezTo>
                  <a:pt x="9156" y="8527"/>
                  <a:pt x="9168" y="8420"/>
                  <a:pt x="9144" y="8385"/>
                </a:cubicBezTo>
                <a:lnTo>
                  <a:pt x="9192" y="8385"/>
                </a:lnTo>
                <a:cubicBezTo>
                  <a:pt x="9168" y="8385"/>
                  <a:pt x="9156" y="8373"/>
                  <a:pt x="9144" y="8361"/>
                </a:cubicBezTo>
                <a:lnTo>
                  <a:pt x="9120" y="8420"/>
                </a:lnTo>
                <a:cubicBezTo>
                  <a:pt x="9108" y="8397"/>
                  <a:pt x="9097" y="8385"/>
                  <a:pt x="9108" y="8361"/>
                </a:cubicBezTo>
                <a:lnTo>
                  <a:pt x="9108" y="8361"/>
                </a:lnTo>
                <a:cubicBezTo>
                  <a:pt x="9073" y="8385"/>
                  <a:pt x="9061" y="8456"/>
                  <a:pt x="8989" y="8468"/>
                </a:cubicBezTo>
                <a:cubicBezTo>
                  <a:pt x="8989" y="8432"/>
                  <a:pt x="8894" y="8444"/>
                  <a:pt x="8942" y="8373"/>
                </a:cubicBezTo>
                <a:lnTo>
                  <a:pt x="8942" y="8373"/>
                </a:lnTo>
                <a:cubicBezTo>
                  <a:pt x="8954" y="8387"/>
                  <a:pt x="8963" y="8393"/>
                  <a:pt x="8971" y="8393"/>
                </a:cubicBezTo>
                <a:cubicBezTo>
                  <a:pt x="8995" y="8393"/>
                  <a:pt x="9002" y="8334"/>
                  <a:pt x="9037" y="8331"/>
                </a:cubicBezTo>
                <a:lnTo>
                  <a:pt x="9037" y="8331"/>
                </a:lnTo>
                <a:cubicBezTo>
                  <a:pt x="9027" y="8326"/>
                  <a:pt x="9020" y="8316"/>
                  <a:pt x="9013" y="8301"/>
                </a:cubicBezTo>
                <a:cubicBezTo>
                  <a:pt x="9025" y="8301"/>
                  <a:pt x="9037" y="8289"/>
                  <a:pt x="9037" y="8289"/>
                </a:cubicBezTo>
                <a:cubicBezTo>
                  <a:pt x="9034" y="8260"/>
                  <a:pt x="9026" y="8250"/>
                  <a:pt x="9015" y="8250"/>
                </a:cubicBezTo>
                <a:cubicBezTo>
                  <a:pt x="8993" y="8250"/>
                  <a:pt x="8957" y="8292"/>
                  <a:pt x="8919" y="8292"/>
                </a:cubicBezTo>
                <a:cubicBezTo>
                  <a:pt x="8907" y="8292"/>
                  <a:pt x="8894" y="8288"/>
                  <a:pt x="8882" y="8277"/>
                </a:cubicBezTo>
                <a:cubicBezTo>
                  <a:pt x="8918" y="8254"/>
                  <a:pt x="8930" y="8194"/>
                  <a:pt x="8906" y="8194"/>
                </a:cubicBezTo>
                <a:cubicBezTo>
                  <a:pt x="8930" y="8218"/>
                  <a:pt x="8870" y="8266"/>
                  <a:pt x="8823" y="8277"/>
                </a:cubicBezTo>
                <a:cubicBezTo>
                  <a:pt x="8811" y="8242"/>
                  <a:pt x="8796" y="8236"/>
                  <a:pt x="8781" y="8236"/>
                </a:cubicBezTo>
                <a:cubicBezTo>
                  <a:pt x="8774" y="8236"/>
                  <a:pt x="8766" y="8237"/>
                  <a:pt x="8759" y="8237"/>
                </a:cubicBezTo>
                <a:cubicBezTo>
                  <a:pt x="8752" y="8237"/>
                  <a:pt x="8745" y="8236"/>
                  <a:pt x="8739" y="8230"/>
                </a:cubicBezTo>
                <a:lnTo>
                  <a:pt x="8739" y="8230"/>
                </a:lnTo>
                <a:lnTo>
                  <a:pt x="8751" y="8266"/>
                </a:lnTo>
                <a:cubicBezTo>
                  <a:pt x="8740" y="8273"/>
                  <a:pt x="8730" y="8276"/>
                  <a:pt x="8721" y="8276"/>
                </a:cubicBezTo>
                <a:cubicBezTo>
                  <a:pt x="8700" y="8276"/>
                  <a:pt x="8681" y="8262"/>
                  <a:pt x="8656" y="8254"/>
                </a:cubicBezTo>
                <a:cubicBezTo>
                  <a:pt x="8661" y="8249"/>
                  <a:pt x="8666" y="8246"/>
                  <a:pt x="8671" y="8245"/>
                </a:cubicBezTo>
                <a:lnTo>
                  <a:pt x="8671" y="8245"/>
                </a:lnTo>
                <a:cubicBezTo>
                  <a:pt x="8626" y="8231"/>
                  <a:pt x="8667" y="8111"/>
                  <a:pt x="8596" y="8111"/>
                </a:cubicBezTo>
                <a:cubicBezTo>
                  <a:pt x="8596" y="8075"/>
                  <a:pt x="8656" y="8039"/>
                  <a:pt x="8644" y="8016"/>
                </a:cubicBezTo>
                <a:cubicBezTo>
                  <a:pt x="8561" y="8016"/>
                  <a:pt x="8632" y="7920"/>
                  <a:pt x="8549" y="7908"/>
                </a:cubicBezTo>
                <a:cubicBezTo>
                  <a:pt x="8525" y="7968"/>
                  <a:pt x="8537" y="7956"/>
                  <a:pt x="8454" y="7968"/>
                </a:cubicBezTo>
                <a:lnTo>
                  <a:pt x="8573" y="8016"/>
                </a:lnTo>
                <a:lnTo>
                  <a:pt x="8454" y="8027"/>
                </a:lnTo>
                <a:cubicBezTo>
                  <a:pt x="8477" y="8051"/>
                  <a:pt x="8537" y="8051"/>
                  <a:pt x="8549" y="8075"/>
                </a:cubicBezTo>
                <a:cubicBezTo>
                  <a:pt x="8489" y="8087"/>
                  <a:pt x="8501" y="8075"/>
                  <a:pt x="8477" y="8135"/>
                </a:cubicBezTo>
                <a:cubicBezTo>
                  <a:pt x="8501" y="8027"/>
                  <a:pt x="8370" y="8111"/>
                  <a:pt x="8370" y="8027"/>
                </a:cubicBezTo>
                <a:lnTo>
                  <a:pt x="8477" y="7908"/>
                </a:lnTo>
                <a:cubicBezTo>
                  <a:pt x="8454" y="7801"/>
                  <a:pt x="8311" y="7873"/>
                  <a:pt x="8251" y="7765"/>
                </a:cubicBezTo>
                <a:lnTo>
                  <a:pt x="8251" y="7813"/>
                </a:lnTo>
                <a:cubicBezTo>
                  <a:pt x="8243" y="7819"/>
                  <a:pt x="8236" y="7822"/>
                  <a:pt x="8230" y="7822"/>
                </a:cubicBezTo>
                <a:cubicBezTo>
                  <a:pt x="8202" y="7822"/>
                  <a:pt x="8195" y="7765"/>
                  <a:pt x="8156" y="7765"/>
                </a:cubicBezTo>
                <a:cubicBezTo>
                  <a:pt x="8192" y="7730"/>
                  <a:pt x="8192" y="7706"/>
                  <a:pt x="8204" y="7670"/>
                </a:cubicBezTo>
                <a:lnTo>
                  <a:pt x="8204" y="7670"/>
                </a:lnTo>
                <a:cubicBezTo>
                  <a:pt x="8200" y="7673"/>
                  <a:pt x="8197" y="7675"/>
                  <a:pt x="8193" y="7675"/>
                </a:cubicBezTo>
                <a:cubicBezTo>
                  <a:pt x="8178" y="7675"/>
                  <a:pt x="8158" y="7653"/>
                  <a:pt x="8126" y="7653"/>
                </a:cubicBezTo>
                <a:cubicBezTo>
                  <a:pt x="8108" y="7653"/>
                  <a:pt x="8087" y="7660"/>
                  <a:pt x="8061" y="7682"/>
                </a:cubicBezTo>
                <a:lnTo>
                  <a:pt x="8073" y="7599"/>
                </a:lnTo>
                <a:cubicBezTo>
                  <a:pt x="8060" y="7577"/>
                  <a:pt x="8042" y="7570"/>
                  <a:pt x="8021" y="7570"/>
                </a:cubicBezTo>
                <a:cubicBezTo>
                  <a:pt x="7981" y="7570"/>
                  <a:pt x="7930" y="7597"/>
                  <a:pt x="7891" y="7597"/>
                </a:cubicBezTo>
                <a:cubicBezTo>
                  <a:pt x="7873" y="7597"/>
                  <a:pt x="7857" y="7592"/>
                  <a:pt x="7846" y="7575"/>
                </a:cubicBezTo>
                <a:cubicBezTo>
                  <a:pt x="7901" y="7553"/>
                  <a:pt x="7896" y="7502"/>
                  <a:pt x="7948" y="7502"/>
                </a:cubicBezTo>
                <a:cubicBezTo>
                  <a:pt x="7953" y="7502"/>
                  <a:pt x="7959" y="7502"/>
                  <a:pt x="7965" y="7504"/>
                </a:cubicBezTo>
                <a:cubicBezTo>
                  <a:pt x="7949" y="7487"/>
                  <a:pt x="7938" y="7470"/>
                  <a:pt x="7924" y="7470"/>
                </a:cubicBezTo>
                <a:cubicBezTo>
                  <a:pt x="7919" y="7470"/>
                  <a:pt x="7913" y="7473"/>
                  <a:pt x="7906" y="7480"/>
                </a:cubicBezTo>
                <a:cubicBezTo>
                  <a:pt x="7918" y="7444"/>
                  <a:pt x="7799" y="7480"/>
                  <a:pt x="7811" y="7432"/>
                </a:cubicBezTo>
                <a:lnTo>
                  <a:pt x="7811" y="7432"/>
                </a:lnTo>
                <a:cubicBezTo>
                  <a:pt x="7793" y="7441"/>
                  <a:pt x="7768" y="7464"/>
                  <a:pt x="7746" y="7464"/>
                </a:cubicBezTo>
                <a:cubicBezTo>
                  <a:pt x="7739" y="7464"/>
                  <a:pt x="7733" y="7462"/>
                  <a:pt x="7727" y="7456"/>
                </a:cubicBezTo>
                <a:cubicBezTo>
                  <a:pt x="7739" y="7444"/>
                  <a:pt x="7751" y="7433"/>
                  <a:pt x="7751" y="7432"/>
                </a:cubicBezTo>
                <a:lnTo>
                  <a:pt x="7751" y="7432"/>
                </a:lnTo>
                <a:cubicBezTo>
                  <a:pt x="7727" y="7456"/>
                  <a:pt x="7692" y="7420"/>
                  <a:pt x="7668" y="7492"/>
                </a:cubicBezTo>
                <a:cubicBezTo>
                  <a:pt x="7668" y="7492"/>
                  <a:pt x="7668" y="7480"/>
                  <a:pt x="7668" y="7480"/>
                </a:cubicBezTo>
                <a:cubicBezTo>
                  <a:pt x="7668" y="7480"/>
                  <a:pt x="7668" y="7480"/>
                  <a:pt x="7668" y="7468"/>
                </a:cubicBezTo>
                <a:cubicBezTo>
                  <a:pt x="7692" y="7313"/>
                  <a:pt x="7477" y="7325"/>
                  <a:pt x="7513" y="7182"/>
                </a:cubicBezTo>
                <a:cubicBezTo>
                  <a:pt x="7453" y="7146"/>
                  <a:pt x="7394" y="7111"/>
                  <a:pt x="7346" y="7075"/>
                </a:cubicBezTo>
                <a:cubicBezTo>
                  <a:pt x="7355" y="7067"/>
                  <a:pt x="7357" y="7058"/>
                  <a:pt x="7362" y="7058"/>
                </a:cubicBezTo>
                <a:cubicBezTo>
                  <a:pt x="7364" y="7058"/>
                  <a:pt x="7367" y="7060"/>
                  <a:pt x="7370" y="7063"/>
                </a:cubicBezTo>
                <a:cubicBezTo>
                  <a:pt x="7365" y="7045"/>
                  <a:pt x="7355" y="7039"/>
                  <a:pt x="7343" y="7039"/>
                </a:cubicBezTo>
                <a:cubicBezTo>
                  <a:pt x="7314" y="7039"/>
                  <a:pt x="7270" y="7076"/>
                  <a:pt x="7238" y="7076"/>
                </a:cubicBezTo>
                <a:cubicBezTo>
                  <a:pt x="7222" y="7076"/>
                  <a:pt x="7210" y="7067"/>
                  <a:pt x="7203" y="7039"/>
                </a:cubicBezTo>
                <a:cubicBezTo>
                  <a:pt x="7212" y="7004"/>
                  <a:pt x="7223" y="6995"/>
                  <a:pt x="7232" y="6995"/>
                </a:cubicBezTo>
                <a:cubicBezTo>
                  <a:pt x="7243" y="6995"/>
                  <a:pt x="7252" y="7006"/>
                  <a:pt x="7258" y="7006"/>
                </a:cubicBezTo>
                <a:cubicBezTo>
                  <a:pt x="7261" y="7006"/>
                  <a:pt x="7263" y="7002"/>
                  <a:pt x="7263" y="6992"/>
                </a:cubicBezTo>
                <a:cubicBezTo>
                  <a:pt x="7370" y="6861"/>
                  <a:pt x="7180" y="6944"/>
                  <a:pt x="7192" y="6825"/>
                </a:cubicBezTo>
                <a:lnTo>
                  <a:pt x="7215" y="6825"/>
                </a:lnTo>
                <a:cubicBezTo>
                  <a:pt x="7215" y="6753"/>
                  <a:pt x="7084" y="6801"/>
                  <a:pt x="7049" y="6742"/>
                </a:cubicBezTo>
                <a:cubicBezTo>
                  <a:pt x="7049" y="6742"/>
                  <a:pt x="7061" y="6730"/>
                  <a:pt x="7061" y="6718"/>
                </a:cubicBezTo>
                <a:lnTo>
                  <a:pt x="7061" y="6718"/>
                </a:lnTo>
                <a:cubicBezTo>
                  <a:pt x="7037" y="6727"/>
                  <a:pt x="7013" y="6730"/>
                  <a:pt x="6990" y="6730"/>
                </a:cubicBezTo>
                <a:cubicBezTo>
                  <a:pt x="6920" y="6730"/>
                  <a:pt x="6855" y="6697"/>
                  <a:pt x="6811" y="6670"/>
                </a:cubicBezTo>
                <a:cubicBezTo>
                  <a:pt x="6870" y="6646"/>
                  <a:pt x="6858" y="6670"/>
                  <a:pt x="6894" y="6611"/>
                </a:cubicBezTo>
                <a:cubicBezTo>
                  <a:pt x="6892" y="6610"/>
                  <a:pt x="6890" y="6610"/>
                  <a:pt x="6887" y="6610"/>
                </a:cubicBezTo>
                <a:cubicBezTo>
                  <a:pt x="6858" y="6610"/>
                  <a:pt x="6827" y="6674"/>
                  <a:pt x="6782" y="6674"/>
                </a:cubicBezTo>
                <a:cubicBezTo>
                  <a:pt x="6776" y="6674"/>
                  <a:pt x="6770" y="6673"/>
                  <a:pt x="6763" y="6670"/>
                </a:cubicBezTo>
                <a:cubicBezTo>
                  <a:pt x="6775" y="6622"/>
                  <a:pt x="6763" y="6575"/>
                  <a:pt x="6799" y="6515"/>
                </a:cubicBezTo>
                <a:lnTo>
                  <a:pt x="6846" y="6551"/>
                </a:lnTo>
                <a:cubicBezTo>
                  <a:pt x="6894" y="6468"/>
                  <a:pt x="6787" y="6503"/>
                  <a:pt x="6775" y="6468"/>
                </a:cubicBezTo>
                <a:lnTo>
                  <a:pt x="6811" y="6444"/>
                </a:lnTo>
                <a:cubicBezTo>
                  <a:pt x="6784" y="6425"/>
                  <a:pt x="6759" y="6420"/>
                  <a:pt x="6735" y="6420"/>
                </a:cubicBezTo>
                <a:cubicBezTo>
                  <a:pt x="6713" y="6420"/>
                  <a:pt x="6692" y="6424"/>
                  <a:pt x="6672" y="6424"/>
                </a:cubicBezTo>
                <a:cubicBezTo>
                  <a:pt x="6645" y="6424"/>
                  <a:pt x="6620" y="6417"/>
                  <a:pt x="6596" y="6384"/>
                </a:cubicBezTo>
                <a:lnTo>
                  <a:pt x="6584" y="6420"/>
                </a:lnTo>
                <a:cubicBezTo>
                  <a:pt x="6567" y="6425"/>
                  <a:pt x="6555" y="6427"/>
                  <a:pt x="6546" y="6427"/>
                </a:cubicBezTo>
                <a:cubicBezTo>
                  <a:pt x="6498" y="6427"/>
                  <a:pt x="6562" y="6360"/>
                  <a:pt x="6502" y="6360"/>
                </a:cubicBezTo>
                <a:cubicBezTo>
                  <a:pt x="6499" y="6360"/>
                  <a:pt x="6494" y="6360"/>
                  <a:pt x="6489" y="6361"/>
                </a:cubicBezTo>
                <a:lnTo>
                  <a:pt x="6549" y="6277"/>
                </a:lnTo>
                <a:cubicBezTo>
                  <a:pt x="6513" y="6265"/>
                  <a:pt x="6394" y="6265"/>
                  <a:pt x="6334" y="6230"/>
                </a:cubicBezTo>
                <a:cubicBezTo>
                  <a:pt x="6361" y="6221"/>
                  <a:pt x="6389" y="6218"/>
                  <a:pt x="6417" y="6218"/>
                </a:cubicBezTo>
                <a:cubicBezTo>
                  <a:pt x="6448" y="6218"/>
                  <a:pt x="6480" y="6221"/>
                  <a:pt x="6510" y="6221"/>
                </a:cubicBezTo>
                <a:cubicBezTo>
                  <a:pt x="6527" y="6221"/>
                  <a:pt x="6544" y="6220"/>
                  <a:pt x="6560" y="6218"/>
                </a:cubicBezTo>
                <a:cubicBezTo>
                  <a:pt x="6541" y="6198"/>
                  <a:pt x="6491" y="6164"/>
                  <a:pt x="6447" y="6164"/>
                </a:cubicBezTo>
                <a:cubicBezTo>
                  <a:pt x="6437" y="6164"/>
                  <a:pt x="6427" y="6166"/>
                  <a:pt x="6418" y="6170"/>
                </a:cubicBezTo>
                <a:cubicBezTo>
                  <a:pt x="6430" y="6170"/>
                  <a:pt x="6465" y="6170"/>
                  <a:pt x="6465" y="6194"/>
                </a:cubicBezTo>
                <a:cubicBezTo>
                  <a:pt x="6433" y="6202"/>
                  <a:pt x="6406" y="6206"/>
                  <a:pt x="6381" y="6206"/>
                </a:cubicBezTo>
                <a:cubicBezTo>
                  <a:pt x="6330" y="6206"/>
                  <a:pt x="6291" y="6190"/>
                  <a:pt x="6251" y="6158"/>
                </a:cubicBezTo>
                <a:cubicBezTo>
                  <a:pt x="6406" y="6015"/>
                  <a:pt x="6156" y="5991"/>
                  <a:pt x="6215" y="5849"/>
                </a:cubicBezTo>
                <a:cubicBezTo>
                  <a:pt x="6084" y="5813"/>
                  <a:pt x="6060" y="5646"/>
                  <a:pt x="5941" y="5563"/>
                </a:cubicBezTo>
                <a:cubicBezTo>
                  <a:pt x="5921" y="5613"/>
                  <a:pt x="5912" y="5625"/>
                  <a:pt x="5903" y="5625"/>
                </a:cubicBezTo>
                <a:cubicBezTo>
                  <a:pt x="5895" y="5625"/>
                  <a:pt x="5887" y="5614"/>
                  <a:pt x="5872" y="5614"/>
                </a:cubicBezTo>
                <a:cubicBezTo>
                  <a:pt x="5865" y="5614"/>
                  <a:pt x="5857" y="5616"/>
                  <a:pt x="5846" y="5622"/>
                </a:cubicBezTo>
                <a:cubicBezTo>
                  <a:pt x="5834" y="5622"/>
                  <a:pt x="5834" y="5634"/>
                  <a:pt x="5822" y="5646"/>
                </a:cubicBezTo>
                <a:lnTo>
                  <a:pt x="5798" y="5646"/>
                </a:lnTo>
                <a:cubicBezTo>
                  <a:pt x="5775" y="5634"/>
                  <a:pt x="5775" y="5634"/>
                  <a:pt x="5775" y="5622"/>
                </a:cubicBezTo>
                <a:lnTo>
                  <a:pt x="5763" y="5479"/>
                </a:lnTo>
                <a:cubicBezTo>
                  <a:pt x="5768" y="5460"/>
                  <a:pt x="5776" y="5457"/>
                  <a:pt x="5786" y="5457"/>
                </a:cubicBezTo>
                <a:cubicBezTo>
                  <a:pt x="5793" y="5457"/>
                  <a:pt x="5800" y="5458"/>
                  <a:pt x="5808" y="5458"/>
                </a:cubicBezTo>
                <a:cubicBezTo>
                  <a:pt x="5817" y="5458"/>
                  <a:pt x="5826" y="5456"/>
                  <a:pt x="5834" y="5444"/>
                </a:cubicBezTo>
                <a:cubicBezTo>
                  <a:pt x="5787" y="5396"/>
                  <a:pt x="5846" y="5372"/>
                  <a:pt x="5846" y="5325"/>
                </a:cubicBezTo>
                <a:lnTo>
                  <a:pt x="5870" y="5301"/>
                </a:lnTo>
                <a:cubicBezTo>
                  <a:pt x="5875" y="5300"/>
                  <a:pt x="5879" y="5299"/>
                  <a:pt x="5882" y="5299"/>
                </a:cubicBezTo>
                <a:close/>
                <a:moveTo>
                  <a:pt x="11249" y="10200"/>
                </a:moveTo>
                <a:cubicBezTo>
                  <a:pt x="11228" y="10246"/>
                  <a:pt x="11228" y="10258"/>
                  <a:pt x="11228" y="10278"/>
                </a:cubicBezTo>
                <a:cubicBezTo>
                  <a:pt x="11216" y="10290"/>
                  <a:pt x="11204" y="10290"/>
                  <a:pt x="11192" y="10290"/>
                </a:cubicBezTo>
                <a:cubicBezTo>
                  <a:pt x="11209" y="10255"/>
                  <a:pt x="11233" y="10226"/>
                  <a:pt x="11249" y="10200"/>
                </a:cubicBezTo>
                <a:close/>
                <a:moveTo>
                  <a:pt x="11990" y="10206"/>
                </a:moveTo>
                <a:cubicBezTo>
                  <a:pt x="11976" y="10220"/>
                  <a:pt x="11985" y="10225"/>
                  <a:pt x="11990" y="10230"/>
                </a:cubicBezTo>
                <a:lnTo>
                  <a:pt x="11990" y="10230"/>
                </a:lnTo>
                <a:cubicBezTo>
                  <a:pt x="11978" y="10242"/>
                  <a:pt x="11966" y="10242"/>
                  <a:pt x="11942" y="10254"/>
                </a:cubicBezTo>
                <a:cubicBezTo>
                  <a:pt x="11942" y="10254"/>
                  <a:pt x="11930" y="10254"/>
                  <a:pt x="11918" y="10266"/>
                </a:cubicBezTo>
                <a:cubicBezTo>
                  <a:pt x="11906" y="10278"/>
                  <a:pt x="11883" y="10290"/>
                  <a:pt x="11871" y="10290"/>
                </a:cubicBezTo>
                <a:cubicBezTo>
                  <a:pt x="11871" y="10278"/>
                  <a:pt x="11871" y="10278"/>
                  <a:pt x="11871" y="10278"/>
                </a:cubicBezTo>
                <a:cubicBezTo>
                  <a:pt x="11906" y="10254"/>
                  <a:pt x="11942" y="10218"/>
                  <a:pt x="11990" y="10206"/>
                </a:cubicBezTo>
                <a:close/>
                <a:moveTo>
                  <a:pt x="12073" y="10302"/>
                </a:moveTo>
                <a:cubicBezTo>
                  <a:pt x="12067" y="10307"/>
                  <a:pt x="12064" y="10310"/>
                  <a:pt x="12061" y="10310"/>
                </a:cubicBezTo>
                <a:cubicBezTo>
                  <a:pt x="12058" y="10310"/>
                  <a:pt x="12055" y="10307"/>
                  <a:pt x="12049" y="10302"/>
                </a:cubicBezTo>
                <a:close/>
                <a:moveTo>
                  <a:pt x="11921" y="10290"/>
                </a:moveTo>
                <a:cubicBezTo>
                  <a:pt x="11918" y="10291"/>
                  <a:pt x="11918" y="10294"/>
                  <a:pt x="11918" y="10302"/>
                </a:cubicBezTo>
                <a:cubicBezTo>
                  <a:pt x="11906" y="10313"/>
                  <a:pt x="11894" y="10313"/>
                  <a:pt x="11883" y="10313"/>
                </a:cubicBezTo>
                <a:lnTo>
                  <a:pt x="11918" y="10313"/>
                </a:lnTo>
                <a:cubicBezTo>
                  <a:pt x="11912" y="10319"/>
                  <a:pt x="11906" y="10322"/>
                  <a:pt x="11900" y="10322"/>
                </a:cubicBezTo>
                <a:cubicBezTo>
                  <a:pt x="11894" y="10322"/>
                  <a:pt x="11889" y="10319"/>
                  <a:pt x="11883" y="10313"/>
                </a:cubicBezTo>
                <a:cubicBezTo>
                  <a:pt x="11883" y="10313"/>
                  <a:pt x="11883" y="10313"/>
                  <a:pt x="11883" y="10302"/>
                </a:cubicBezTo>
                <a:cubicBezTo>
                  <a:pt x="11893" y="10302"/>
                  <a:pt x="11903" y="10293"/>
                  <a:pt x="11921" y="10290"/>
                </a:cubicBezTo>
                <a:close/>
                <a:moveTo>
                  <a:pt x="11488" y="10259"/>
                </a:moveTo>
                <a:cubicBezTo>
                  <a:pt x="11489" y="10259"/>
                  <a:pt x="11490" y="10261"/>
                  <a:pt x="11490" y="10266"/>
                </a:cubicBezTo>
                <a:cubicBezTo>
                  <a:pt x="11490" y="10278"/>
                  <a:pt x="11502" y="10278"/>
                  <a:pt x="11490" y="10325"/>
                </a:cubicBezTo>
                <a:lnTo>
                  <a:pt x="11454" y="10325"/>
                </a:lnTo>
                <a:cubicBezTo>
                  <a:pt x="11473" y="10296"/>
                  <a:pt x="11485" y="10259"/>
                  <a:pt x="11488" y="10259"/>
                </a:cubicBezTo>
                <a:close/>
                <a:moveTo>
                  <a:pt x="11520" y="10300"/>
                </a:moveTo>
                <a:cubicBezTo>
                  <a:pt x="11524" y="10300"/>
                  <a:pt x="11525" y="10304"/>
                  <a:pt x="11525" y="10313"/>
                </a:cubicBezTo>
                <a:cubicBezTo>
                  <a:pt x="11525" y="10313"/>
                  <a:pt x="11525" y="10325"/>
                  <a:pt x="11525" y="10325"/>
                </a:cubicBezTo>
                <a:lnTo>
                  <a:pt x="11490" y="10325"/>
                </a:lnTo>
                <a:cubicBezTo>
                  <a:pt x="11504" y="10311"/>
                  <a:pt x="11515" y="10300"/>
                  <a:pt x="11520" y="10300"/>
                </a:cubicBezTo>
                <a:close/>
                <a:moveTo>
                  <a:pt x="12109" y="10313"/>
                </a:moveTo>
                <a:cubicBezTo>
                  <a:pt x="12109" y="10313"/>
                  <a:pt x="12109" y="10325"/>
                  <a:pt x="12097" y="10325"/>
                </a:cubicBezTo>
                <a:lnTo>
                  <a:pt x="12097" y="10313"/>
                </a:lnTo>
                <a:close/>
                <a:moveTo>
                  <a:pt x="12121" y="10313"/>
                </a:moveTo>
                <a:cubicBezTo>
                  <a:pt x="12121" y="10325"/>
                  <a:pt x="12133" y="10325"/>
                  <a:pt x="12133" y="10325"/>
                </a:cubicBezTo>
                <a:lnTo>
                  <a:pt x="12121" y="10325"/>
                </a:lnTo>
                <a:cubicBezTo>
                  <a:pt x="12121" y="10325"/>
                  <a:pt x="12121" y="10325"/>
                  <a:pt x="12121" y="10313"/>
                </a:cubicBezTo>
                <a:close/>
                <a:moveTo>
                  <a:pt x="13895" y="10325"/>
                </a:moveTo>
                <a:lnTo>
                  <a:pt x="13879" y="10331"/>
                </a:lnTo>
                <a:lnTo>
                  <a:pt x="13879" y="10331"/>
                </a:lnTo>
                <a:cubicBezTo>
                  <a:pt x="13882" y="10330"/>
                  <a:pt x="13887" y="10329"/>
                  <a:pt x="13895" y="10325"/>
                </a:cubicBezTo>
                <a:close/>
                <a:moveTo>
                  <a:pt x="12097" y="10325"/>
                </a:moveTo>
                <a:lnTo>
                  <a:pt x="12097" y="10325"/>
                </a:lnTo>
                <a:cubicBezTo>
                  <a:pt x="12097" y="10331"/>
                  <a:pt x="12094" y="10334"/>
                  <a:pt x="12091" y="10337"/>
                </a:cubicBezTo>
                <a:lnTo>
                  <a:pt x="12097" y="10325"/>
                </a:lnTo>
                <a:close/>
                <a:moveTo>
                  <a:pt x="12109" y="10325"/>
                </a:moveTo>
                <a:cubicBezTo>
                  <a:pt x="12121" y="10337"/>
                  <a:pt x="12109" y="10337"/>
                  <a:pt x="12109" y="10337"/>
                </a:cubicBezTo>
                <a:cubicBezTo>
                  <a:pt x="12109" y="10337"/>
                  <a:pt x="12109" y="10337"/>
                  <a:pt x="12109" y="10325"/>
                </a:cubicBezTo>
                <a:close/>
                <a:moveTo>
                  <a:pt x="13871" y="10325"/>
                </a:moveTo>
                <a:lnTo>
                  <a:pt x="13859" y="10337"/>
                </a:lnTo>
                <a:lnTo>
                  <a:pt x="13879" y="10331"/>
                </a:lnTo>
                <a:lnTo>
                  <a:pt x="13879" y="10331"/>
                </a:lnTo>
                <a:cubicBezTo>
                  <a:pt x="13879" y="10331"/>
                  <a:pt x="13878" y="10331"/>
                  <a:pt x="13878" y="10331"/>
                </a:cubicBezTo>
                <a:cubicBezTo>
                  <a:pt x="13871" y="10331"/>
                  <a:pt x="13871" y="10325"/>
                  <a:pt x="13871" y="10325"/>
                </a:cubicBezTo>
                <a:close/>
                <a:moveTo>
                  <a:pt x="13847" y="10337"/>
                </a:moveTo>
                <a:cubicBezTo>
                  <a:pt x="13838" y="10342"/>
                  <a:pt x="13832" y="10347"/>
                  <a:pt x="13828" y="10352"/>
                </a:cubicBezTo>
                <a:lnTo>
                  <a:pt x="13828" y="10352"/>
                </a:lnTo>
                <a:cubicBezTo>
                  <a:pt x="13835" y="10346"/>
                  <a:pt x="13841" y="10341"/>
                  <a:pt x="13847" y="10337"/>
                </a:cubicBezTo>
                <a:close/>
                <a:moveTo>
                  <a:pt x="11561" y="10361"/>
                </a:moveTo>
                <a:cubicBezTo>
                  <a:pt x="11561" y="10361"/>
                  <a:pt x="11561" y="10373"/>
                  <a:pt x="11549" y="10373"/>
                </a:cubicBezTo>
                <a:lnTo>
                  <a:pt x="11561" y="10361"/>
                </a:lnTo>
                <a:close/>
                <a:moveTo>
                  <a:pt x="12037" y="10313"/>
                </a:moveTo>
                <a:cubicBezTo>
                  <a:pt x="12025" y="10337"/>
                  <a:pt x="12025" y="10349"/>
                  <a:pt x="12014" y="10373"/>
                </a:cubicBezTo>
                <a:lnTo>
                  <a:pt x="12002" y="10373"/>
                </a:lnTo>
                <a:lnTo>
                  <a:pt x="12014" y="10361"/>
                </a:lnTo>
                <a:cubicBezTo>
                  <a:pt x="12014" y="10354"/>
                  <a:pt x="12012" y="10351"/>
                  <a:pt x="12011" y="10351"/>
                </a:cubicBezTo>
                <a:cubicBezTo>
                  <a:pt x="12007" y="10351"/>
                  <a:pt x="12002" y="10365"/>
                  <a:pt x="12002" y="10373"/>
                </a:cubicBezTo>
                <a:lnTo>
                  <a:pt x="11990" y="10373"/>
                </a:lnTo>
                <a:cubicBezTo>
                  <a:pt x="12002" y="10349"/>
                  <a:pt x="12002" y="10349"/>
                  <a:pt x="12014" y="10313"/>
                </a:cubicBezTo>
                <a:cubicBezTo>
                  <a:pt x="12014" y="10313"/>
                  <a:pt x="12014" y="10329"/>
                  <a:pt x="12020" y="10329"/>
                </a:cubicBezTo>
                <a:cubicBezTo>
                  <a:pt x="12021" y="10329"/>
                  <a:pt x="12023" y="10328"/>
                  <a:pt x="12025" y="10325"/>
                </a:cubicBezTo>
                <a:cubicBezTo>
                  <a:pt x="12025" y="10325"/>
                  <a:pt x="12025" y="10313"/>
                  <a:pt x="12025" y="10313"/>
                </a:cubicBezTo>
                <a:close/>
                <a:moveTo>
                  <a:pt x="11372" y="10300"/>
                </a:moveTo>
                <a:cubicBezTo>
                  <a:pt x="11378" y="10300"/>
                  <a:pt x="11383" y="10303"/>
                  <a:pt x="11383" y="10313"/>
                </a:cubicBezTo>
                <a:cubicBezTo>
                  <a:pt x="11347" y="10373"/>
                  <a:pt x="11347" y="10385"/>
                  <a:pt x="11359" y="10385"/>
                </a:cubicBezTo>
                <a:cubicBezTo>
                  <a:pt x="11347" y="10385"/>
                  <a:pt x="11347" y="10397"/>
                  <a:pt x="11347" y="10397"/>
                </a:cubicBezTo>
                <a:lnTo>
                  <a:pt x="11347" y="10397"/>
                </a:lnTo>
                <a:cubicBezTo>
                  <a:pt x="11347" y="10373"/>
                  <a:pt x="11359" y="10325"/>
                  <a:pt x="11371" y="10325"/>
                </a:cubicBezTo>
                <a:cubicBezTo>
                  <a:pt x="11371" y="10313"/>
                  <a:pt x="11359" y="10313"/>
                  <a:pt x="11347" y="10313"/>
                </a:cubicBezTo>
                <a:cubicBezTo>
                  <a:pt x="11354" y="10307"/>
                  <a:pt x="11365" y="10300"/>
                  <a:pt x="11372" y="10300"/>
                </a:cubicBezTo>
                <a:close/>
                <a:moveTo>
                  <a:pt x="8665" y="10378"/>
                </a:moveTo>
                <a:lnTo>
                  <a:pt x="8656" y="10397"/>
                </a:lnTo>
                <a:cubicBezTo>
                  <a:pt x="8660" y="10393"/>
                  <a:pt x="8663" y="10385"/>
                  <a:pt x="8665" y="10378"/>
                </a:cubicBezTo>
                <a:close/>
                <a:moveTo>
                  <a:pt x="11578" y="10355"/>
                </a:moveTo>
                <a:cubicBezTo>
                  <a:pt x="11578" y="10355"/>
                  <a:pt x="11577" y="10361"/>
                  <a:pt x="11573" y="10373"/>
                </a:cubicBezTo>
                <a:cubicBezTo>
                  <a:pt x="11573" y="10373"/>
                  <a:pt x="11573" y="10385"/>
                  <a:pt x="11561" y="10397"/>
                </a:cubicBezTo>
                <a:cubicBezTo>
                  <a:pt x="11569" y="10374"/>
                  <a:pt x="11577" y="10355"/>
                  <a:pt x="11578" y="10355"/>
                </a:cubicBezTo>
                <a:close/>
                <a:moveTo>
                  <a:pt x="11990" y="10397"/>
                </a:moveTo>
                <a:lnTo>
                  <a:pt x="11990" y="10397"/>
                </a:lnTo>
                <a:cubicBezTo>
                  <a:pt x="11987" y="10401"/>
                  <a:pt x="11985" y="10407"/>
                  <a:pt x="11981" y="10413"/>
                </a:cubicBezTo>
                <a:lnTo>
                  <a:pt x="11981" y="10413"/>
                </a:lnTo>
                <a:cubicBezTo>
                  <a:pt x="11985" y="10412"/>
                  <a:pt x="11990" y="10404"/>
                  <a:pt x="11990" y="10397"/>
                </a:cubicBezTo>
                <a:close/>
                <a:moveTo>
                  <a:pt x="12156" y="10421"/>
                </a:moveTo>
                <a:cubicBezTo>
                  <a:pt x="12156" y="10425"/>
                  <a:pt x="12158" y="10427"/>
                  <a:pt x="12160" y="10429"/>
                </a:cubicBezTo>
                <a:lnTo>
                  <a:pt x="12160" y="10429"/>
                </a:lnTo>
                <a:cubicBezTo>
                  <a:pt x="12156" y="10426"/>
                  <a:pt x="12156" y="10421"/>
                  <a:pt x="12156" y="10421"/>
                </a:cubicBezTo>
                <a:close/>
                <a:moveTo>
                  <a:pt x="12160" y="10429"/>
                </a:moveTo>
                <a:lnTo>
                  <a:pt x="12160" y="10429"/>
                </a:lnTo>
                <a:cubicBezTo>
                  <a:pt x="12161" y="10431"/>
                  <a:pt x="12164" y="10432"/>
                  <a:pt x="12168" y="10432"/>
                </a:cubicBezTo>
                <a:cubicBezTo>
                  <a:pt x="12168" y="10432"/>
                  <a:pt x="12163" y="10432"/>
                  <a:pt x="12160" y="10429"/>
                </a:cubicBezTo>
                <a:close/>
                <a:moveTo>
                  <a:pt x="12216" y="10409"/>
                </a:moveTo>
                <a:cubicBezTo>
                  <a:pt x="12180" y="10409"/>
                  <a:pt x="12180" y="10421"/>
                  <a:pt x="12204" y="10432"/>
                </a:cubicBezTo>
                <a:cubicBezTo>
                  <a:pt x="12199" y="10435"/>
                  <a:pt x="12194" y="10436"/>
                  <a:pt x="12191" y="10436"/>
                </a:cubicBezTo>
                <a:cubicBezTo>
                  <a:pt x="12185" y="10436"/>
                  <a:pt x="12181" y="10433"/>
                  <a:pt x="12175" y="10433"/>
                </a:cubicBezTo>
                <a:cubicBezTo>
                  <a:pt x="12171" y="10433"/>
                  <a:pt x="12165" y="10436"/>
                  <a:pt x="12156" y="10444"/>
                </a:cubicBezTo>
                <a:cubicBezTo>
                  <a:pt x="12156" y="10432"/>
                  <a:pt x="12156" y="10432"/>
                  <a:pt x="12156" y="10421"/>
                </a:cubicBezTo>
                <a:cubicBezTo>
                  <a:pt x="12156" y="10421"/>
                  <a:pt x="12156" y="10409"/>
                  <a:pt x="12156" y="10409"/>
                </a:cubicBezTo>
                <a:close/>
                <a:moveTo>
                  <a:pt x="12954" y="10361"/>
                </a:moveTo>
                <a:cubicBezTo>
                  <a:pt x="12954" y="10373"/>
                  <a:pt x="12966" y="10373"/>
                  <a:pt x="12978" y="10373"/>
                </a:cubicBezTo>
                <a:cubicBezTo>
                  <a:pt x="12942" y="10397"/>
                  <a:pt x="12895" y="10432"/>
                  <a:pt x="12871" y="10444"/>
                </a:cubicBezTo>
                <a:cubicBezTo>
                  <a:pt x="12871" y="10432"/>
                  <a:pt x="12895" y="10409"/>
                  <a:pt x="12930" y="10385"/>
                </a:cubicBezTo>
                <a:cubicBezTo>
                  <a:pt x="12930" y="10385"/>
                  <a:pt x="12930" y="10373"/>
                  <a:pt x="12942" y="10373"/>
                </a:cubicBezTo>
                <a:cubicBezTo>
                  <a:pt x="12942" y="10361"/>
                  <a:pt x="12954" y="10361"/>
                  <a:pt x="12954" y="10361"/>
                </a:cubicBezTo>
                <a:close/>
                <a:moveTo>
                  <a:pt x="12240" y="10444"/>
                </a:moveTo>
                <a:cubicBezTo>
                  <a:pt x="12234" y="10450"/>
                  <a:pt x="12231" y="10453"/>
                  <a:pt x="12229" y="10453"/>
                </a:cubicBezTo>
                <a:cubicBezTo>
                  <a:pt x="12228" y="10453"/>
                  <a:pt x="12228" y="10450"/>
                  <a:pt x="12228" y="10444"/>
                </a:cubicBezTo>
                <a:close/>
                <a:moveTo>
                  <a:pt x="11561" y="10397"/>
                </a:moveTo>
                <a:lnTo>
                  <a:pt x="11561" y="10397"/>
                </a:lnTo>
                <a:cubicBezTo>
                  <a:pt x="11573" y="10409"/>
                  <a:pt x="11573" y="10409"/>
                  <a:pt x="11585" y="10409"/>
                </a:cubicBezTo>
                <a:cubicBezTo>
                  <a:pt x="11585" y="10421"/>
                  <a:pt x="11585" y="10444"/>
                  <a:pt x="11585" y="10444"/>
                </a:cubicBezTo>
                <a:cubicBezTo>
                  <a:pt x="11575" y="10457"/>
                  <a:pt x="11569" y="10462"/>
                  <a:pt x="11565" y="10462"/>
                </a:cubicBezTo>
                <a:cubicBezTo>
                  <a:pt x="11555" y="10462"/>
                  <a:pt x="11561" y="10423"/>
                  <a:pt x="11561" y="10397"/>
                </a:cubicBezTo>
                <a:close/>
                <a:moveTo>
                  <a:pt x="8672" y="10326"/>
                </a:moveTo>
                <a:cubicBezTo>
                  <a:pt x="8676" y="10326"/>
                  <a:pt x="8680" y="10334"/>
                  <a:pt x="8680" y="10361"/>
                </a:cubicBezTo>
                <a:cubicBezTo>
                  <a:pt x="8678" y="10359"/>
                  <a:pt x="8677" y="10359"/>
                  <a:pt x="8675" y="10359"/>
                </a:cubicBezTo>
                <a:cubicBezTo>
                  <a:pt x="8671" y="10359"/>
                  <a:pt x="8668" y="10368"/>
                  <a:pt x="8665" y="10378"/>
                </a:cubicBezTo>
                <a:lnTo>
                  <a:pt x="8665" y="10378"/>
                </a:lnTo>
                <a:lnTo>
                  <a:pt x="8668" y="10373"/>
                </a:lnTo>
                <a:lnTo>
                  <a:pt x="8668" y="10373"/>
                </a:lnTo>
                <a:cubicBezTo>
                  <a:pt x="8668" y="10467"/>
                  <a:pt x="8644" y="10398"/>
                  <a:pt x="8632" y="10466"/>
                </a:cubicBezTo>
                <a:lnTo>
                  <a:pt x="8632" y="10466"/>
                </a:lnTo>
                <a:cubicBezTo>
                  <a:pt x="8634" y="10423"/>
                  <a:pt x="8645" y="10381"/>
                  <a:pt x="8656" y="10349"/>
                </a:cubicBezTo>
                <a:cubicBezTo>
                  <a:pt x="8656" y="10349"/>
                  <a:pt x="8665" y="10326"/>
                  <a:pt x="8672" y="10326"/>
                </a:cubicBezTo>
                <a:close/>
                <a:moveTo>
                  <a:pt x="11623" y="10401"/>
                </a:moveTo>
                <a:cubicBezTo>
                  <a:pt x="11628" y="10401"/>
                  <a:pt x="11633" y="10407"/>
                  <a:pt x="11633" y="10421"/>
                </a:cubicBezTo>
                <a:cubicBezTo>
                  <a:pt x="11621" y="10444"/>
                  <a:pt x="11621" y="10456"/>
                  <a:pt x="11609" y="10456"/>
                </a:cubicBezTo>
                <a:cubicBezTo>
                  <a:pt x="11609" y="10456"/>
                  <a:pt x="11597" y="10468"/>
                  <a:pt x="11597" y="10468"/>
                </a:cubicBezTo>
                <a:cubicBezTo>
                  <a:pt x="11597" y="10456"/>
                  <a:pt x="11609" y="10456"/>
                  <a:pt x="11609" y="10432"/>
                </a:cubicBezTo>
                <a:cubicBezTo>
                  <a:pt x="11609" y="10421"/>
                  <a:pt x="11609" y="10409"/>
                  <a:pt x="11609" y="10409"/>
                </a:cubicBezTo>
                <a:cubicBezTo>
                  <a:pt x="11614" y="10404"/>
                  <a:pt x="11619" y="10401"/>
                  <a:pt x="11623" y="10401"/>
                </a:cubicBezTo>
                <a:close/>
                <a:moveTo>
                  <a:pt x="12252" y="10444"/>
                </a:moveTo>
                <a:cubicBezTo>
                  <a:pt x="12264" y="10456"/>
                  <a:pt x="12275" y="10468"/>
                  <a:pt x="12252" y="10468"/>
                </a:cubicBezTo>
                <a:lnTo>
                  <a:pt x="12240" y="10468"/>
                </a:lnTo>
                <a:cubicBezTo>
                  <a:pt x="12240" y="10456"/>
                  <a:pt x="12252" y="10456"/>
                  <a:pt x="12252" y="10444"/>
                </a:cubicBezTo>
                <a:close/>
                <a:moveTo>
                  <a:pt x="12002" y="10397"/>
                </a:moveTo>
                <a:cubicBezTo>
                  <a:pt x="11978" y="10444"/>
                  <a:pt x="11966" y="10480"/>
                  <a:pt x="11942" y="10492"/>
                </a:cubicBezTo>
                <a:cubicBezTo>
                  <a:pt x="11952" y="10473"/>
                  <a:pt x="11969" y="10439"/>
                  <a:pt x="11981" y="10413"/>
                </a:cubicBezTo>
                <a:lnTo>
                  <a:pt x="11981" y="10413"/>
                </a:lnTo>
                <a:cubicBezTo>
                  <a:pt x="11981" y="10414"/>
                  <a:pt x="11981" y="10414"/>
                  <a:pt x="11980" y="10414"/>
                </a:cubicBezTo>
                <a:cubicBezTo>
                  <a:pt x="11979" y="10414"/>
                  <a:pt x="11978" y="10412"/>
                  <a:pt x="11978" y="10409"/>
                </a:cubicBezTo>
                <a:lnTo>
                  <a:pt x="11978" y="10397"/>
                </a:lnTo>
                <a:close/>
                <a:moveTo>
                  <a:pt x="11728" y="10411"/>
                </a:moveTo>
                <a:cubicBezTo>
                  <a:pt x="11734" y="10411"/>
                  <a:pt x="11714" y="10479"/>
                  <a:pt x="11726" y="10479"/>
                </a:cubicBezTo>
                <a:cubicBezTo>
                  <a:pt x="11728" y="10479"/>
                  <a:pt x="11731" y="10478"/>
                  <a:pt x="11734" y="10474"/>
                </a:cubicBezTo>
                <a:lnTo>
                  <a:pt x="11734" y="10474"/>
                </a:lnTo>
                <a:cubicBezTo>
                  <a:pt x="11724" y="10487"/>
                  <a:pt x="11716" y="10506"/>
                  <a:pt x="11716" y="10516"/>
                </a:cubicBezTo>
                <a:cubicBezTo>
                  <a:pt x="11704" y="10504"/>
                  <a:pt x="11680" y="10480"/>
                  <a:pt x="11668" y="10468"/>
                </a:cubicBezTo>
                <a:cubicBezTo>
                  <a:pt x="11674" y="10462"/>
                  <a:pt x="11680" y="10459"/>
                  <a:pt x="11686" y="10459"/>
                </a:cubicBezTo>
                <a:cubicBezTo>
                  <a:pt x="11692" y="10459"/>
                  <a:pt x="11698" y="10462"/>
                  <a:pt x="11704" y="10468"/>
                </a:cubicBezTo>
                <a:lnTo>
                  <a:pt x="11704" y="10456"/>
                </a:lnTo>
                <a:cubicBezTo>
                  <a:pt x="11719" y="10423"/>
                  <a:pt x="11726" y="10411"/>
                  <a:pt x="11728" y="10411"/>
                </a:cubicBezTo>
                <a:close/>
                <a:moveTo>
                  <a:pt x="9085" y="10468"/>
                </a:moveTo>
                <a:cubicBezTo>
                  <a:pt x="9085" y="10480"/>
                  <a:pt x="9085" y="10504"/>
                  <a:pt x="9097" y="10528"/>
                </a:cubicBezTo>
                <a:cubicBezTo>
                  <a:pt x="9085" y="10516"/>
                  <a:pt x="9073" y="10516"/>
                  <a:pt x="9073" y="10516"/>
                </a:cubicBezTo>
                <a:cubicBezTo>
                  <a:pt x="9073" y="10492"/>
                  <a:pt x="9085" y="10468"/>
                  <a:pt x="9085" y="10468"/>
                </a:cubicBezTo>
                <a:close/>
                <a:moveTo>
                  <a:pt x="13121" y="10492"/>
                </a:moveTo>
                <a:cubicBezTo>
                  <a:pt x="13121" y="10492"/>
                  <a:pt x="13121" y="10504"/>
                  <a:pt x="13121" y="10516"/>
                </a:cubicBezTo>
                <a:cubicBezTo>
                  <a:pt x="13109" y="10516"/>
                  <a:pt x="13097" y="10516"/>
                  <a:pt x="13085" y="10528"/>
                </a:cubicBezTo>
                <a:cubicBezTo>
                  <a:pt x="13097" y="10516"/>
                  <a:pt x="13109" y="10504"/>
                  <a:pt x="13121" y="10492"/>
                </a:cubicBezTo>
                <a:close/>
                <a:moveTo>
                  <a:pt x="12799" y="10504"/>
                </a:moveTo>
                <a:cubicBezTo>
                  <a:pt x="12787" y="10504"/>
                  <a:pt x="12799" y="10516"/>
                  <a:pt x="12764" y="10552"/>
                </a:cubicBezTo>
                <a:cubicBezTo>
                  <a:pt x="12752" y="10552"/>
                  <a:pt x="12752" y="10540"/>
                  <a:pt x="12740" y="10528"/>
                </a:cubicBezTo>
                <a:cubicBezTo>
                  <a:pt x="12764" y="10516"/>
                  <a:pt x="12776" y="10504"/>
                  <a:pt x="12787" y="10504"/>
                </a:cubicBezTo>
                <a:close/>
                <a:moveTo>
                  <a:pt x="12813" y="10541"/>
                </a:moveTo>
                <a:cubicBezTo>
                  <a:pt x="12815" y="10541"/>
                  <a:pt x="12815" y="10544"/>
                  <a:pt x="12811" y="10552"/>
                </a:cubicBezTo>
                <a:cubicBezTo>
                  <a:pt x="12799" y="10563"/>
                  <a:pt x="12799" y="10563"/>
                  <a:pt x="12787" y="10575"/>
                </a:cubicBezTo>
                <a:cubicBezTo>
                  <a:pt x="12776" y="10575"/>
                  <a:pt x="12776" y="10563"/>
                  <a:pt x="12764" y="10563"/>
                </a:cubicBezTo>
                <a:cubicBezTo>
                  <a:pt x="12788" y="10555"/>
                  <a:pt x="12807" y="10541"/>
                  <a:pt x="12813" y="10541"/>
                </a:cubicBezTo>
                <a:close/>
                <a:moveTo>
                  <a:pt x="11644" y="10468"/>
                </a:moveTo>
                <a:lnTo>
                  <a:pt x="11644" y="10468"/>
                </a:lnTo>
                <a:cubicBezTo>
                  <a:pt x="11668" y="10599"/>
                  <a:pt x="11633" y="10480"/>
                  <a:pt x="11644" y="10611"/>
                </a:cubicBezTo>
                <a:lnTo>
                  <a:pt x="11644" y="10623"/>
                </a:lnTo>
                <a:lnTo>
                  <a:pt x="11633" y="10623"/>
                </a:lnTo>
                <a:cubicBezTo>
                  <a:pt x="11633" y="10623"/>
                  <a:pt x="11644" y="10623"/>
                  <a:pt x="11644" y="10611"/>
                </a:cubicBezTo>
                <a:cubicBezTo>
                  <a:pt x="11633" y="10611"/>
                  <a:pt x="11633" y="10623"/>
                  <a:pt x="11633" y="10623"/>
                </a:cubicBezTo>
                <a:cubicBezTo>
                  <a:pt x="11621" y="10623"/>
                  <a:pt x="11621" y="10623"/>
                  <a:pt x="11621" y="10611"/>
                </a:cubicBezTo>
                <a:cubicBezTo>
                  <a:pt x="11621" y="10611"/>
                  <a:pt x="11621" y="10611"/>
                  <a:pt x="11621" y="10599"/>
                </a:cubicBezTo>
                <a:cubicBezTo>
                  <a:pt x="11633" y="10599"/>
                  <a:pt x="11644" y="10599"/>
                  <a:pt x="11633" y="10552"/>
                </a:cubicBezTo>
                <a:lnTo>
                  <a:pt x="11633" y="10552"/>
                </a:lnTo>
                <a:cubicBezTo>
                  <a:pt x="11633" y="10552"/>
                  <a:pt x="11633" y="10563"/>
                  <a:pt x="11621" y="10563"/>
                </a:cubicBezTo>
                <a:cubicBezTo>
                  <a:pt x="11633" y="10540"/>
                  <a:pt x="11633" y="10504"/>
                  <a:pt x="11633" y="10480"/>
                </a:cubicBezTo>
                <a:lnTo>
                  <a:pt x="11633" y="10480"/>
                </a:lnTo>
                <a:cubicBezTo>
                  <a:pt x="11621" y="10516"/>
                  <a:pt x="11609" y="10540"/>
                  <a:pt x="11609" y="10575"/>
                </a:cubicBezTo>
                <a:cubicBezTo>
                  <a:pt x="11597" y="10540"/>
                  <a:pt x="11585" y="10504"/>
                  <a:pt x="11585" y="10504"/>
                </a:cubicBezTo>
                <a:lnTo>
                  <a:pt x="11597" y="10504"/>
                </a:lnTo>
                <a:cubicBezTo>
                  <a:pt x="11609" y="10504"/>
                  <a:pt x="11621" y="10504"/>
                  <a:pt x="11621" y="10492"/>
                </a:cubicBezTo>
                <a:cubicBezTo>
                  <a:pt x="11621" y="10492"/>
                  <a:pt x="11621" y="10492"/>
                  <a:pt x="11633" y="10480"/>
                </a:cubicBezTo>
                <a:lnTo>
                  <a:pt x="11633" y="10480"/>
                </a:lnTo>
                <a:cubicBezTo>
                  <a:pt x="11633" y="10480"/>
                  <a:pt x="11633" y="10480"/>
                  <a:pt x="11633" y="10480"/>
                </a:cubicBezTo>
                <a:cubicBezTo>
                  <a:pt x="11633" y="10480"/>
                  <a:pt x="11644" y="10480"/>
                  <a:pt x="11644" y="10468"/>
                </a:cubicBezTo>
                <a:close/>
                <a:moveTo>
                  <a:pt x="12275" y="10623"/>
                </a:moveTo>
                <a:cubicBezTo>
                  <a:pt x="12275" y="10623"/>
                  <a:pt x="12275" y="10635"/>
                  <a:pt x="12275" y="10635"/>
                </a:cubicBezTo>
                <a:lnTo>
                  <a:pt x="12264" y="10635"/>
                </a:lnTo>
                <a:lnTo>
                  <a:pt x="12275" y="10623"/>
                </a:lnTo>
                <a:close/>
                <a:moveTo>
                  <a:pt x="12811" y="10623"/>
                </a:moveTo>
                <a:cubicBezTo>
                  <a:pt x="12799" y="10623"/>
                  <a:pt x="12799" y="10635"/>
                  <a:pt x="12799" y="10635"/>
                </a:cubicBezTo>
                <a:cubicBezTo>
                  <a:pt x="12799" y="10635"/>
                  <a:pt x="12799" y="10623"/>
                  <a:pt x="12799" y="10623"/>
                </a:cubicBezTo>
                <a:close/>
                <a:moveTo>
                  <a:pt x="12823" y="10623"/>
                </a:moveTo>
                <a:cubicBezTo>
                  <a:pt x="12823" y="10623"/>
                  <a:pt x="12823" y="10635"/>
                  <a:pt x="12823" y="10635"/>
                </a:cubicBezTo>
                <a:cubicBezTo>
                  <a:pt x="12823" y="10635"/>
                  <a:pt x="12811" y="10647"/>
                  <a:pt x="12811" y="10647"/>
                </a:cubicBezTo>
                <a:cubicBezTo>
                  <a:pt x="12811" y="10647"/>
                  <a:pt x="12811" y="10635"/>
                  <a:pt x="12811" y="10635"/>
                </a:cubicBezTo>
                <a:cubicBezTo>
                  <a:pt x="12811" y="10635"/>
                  <a:pt x="12811" y="10635"/>
                  <a:pt x="12823" y="10623"/>
                </a:cubicBezTo>
                <a:close/>
                <a:moveTo>
                  <a:pt x="12323" y="10647"/>
                </a:moveTo>
                <a:cubicBezTo>
                  <a:pt x="12323" y="10647"/>
                  <a:pt x="12335" y="10659"/>
                  <a:pt x="12335" y="10659"/>
                </a:cubicBezTo>
                <a:cubicBezTo>
                  <a:pt x="12335" y="10659"/>
                  <a:pt x="12335" y="10659"/>
                  <a:pt x="12335" y="10671"/>
                </a:cubicBezTo>
                <a:cubicBezTo>
                  <a:pt x="12323" y="10659"/>
                  <a:pt x="12323" y="10659"/>
                  <a:pt x="12311" y="10659"/>
                </a:cubicBezTo>
                <a:cubicBezTo>
                  <a:pt x="12311" y="10659"/>
                  <a:pt x="12323" y="10647"/>
                  <a:pt x="12323" y="10647"/>
                </a:cubicBezTo>
                <a:close/>
                <a:moveTo>
                  <a:pt x="11990" y="10683"/>
                </a:moveTo>
                <a:lnTo>
                  <a:pt x="11998" y="10693"/>
                </a:lnTo>
                <a:lnTo>
                  <a:pt x="11998" y="10693"/>
                </a:lnTo>
                <a:cubicBezTo>
                  <a:pt x="11996" y="10689"/>
                  <a:pt x="11993" y="10686"/>
                  <a:pt x="11990" y="10683"/>
                </a:cubicBezTo>
                <a:close/>
                <a:moveTo>
                  <a:pt x="11811" y="10492"/>
                </a:moveTo>
                <a:lnTo>
                  <a:pt x="11787" y="10516"/>
                </a:lnTo>
                <a:cubicBezTo>
                  <a:pt x="11787" y="10552"/>
                  <a:pt x="11811" y="10552"/>
                  <a:pt x="11823" y="10575"/>
                </a:cubicBezTo>
                <a:cubicBezTo>
                  <a:pt x="11835" y="10540"/>
                  <a:pt x="11847" y="10552"/>
                  <a:pt x="11859" y="10504"/>
                </a:cubicBezTo>
                <a:lnTo>
                  <a:pt x="11859" y="10504"/>
                </a:lnTo>
                <a:cubicBezTo>
                  <a:pt x="11844" y="10565"/>
                  <a:pt x="11849" y="10583"/>
                  <a:pt x="11863" y="10583"/>
                </a:cubicBezTo>
                <a:cubicBezTo>
                  <a:pt x="11881" y="10583"/>
                  <a:pt x="11916" y="10547"/>
                  <a:pt x="11934" y="10547"/>
                </a:cubicBezTo>
                <a:cubicBezTo>
                  <a:pt x="11946" y="10547"/>
                  <a:pt x="11952" y="10562"/>
                  <a:pt x="11942" y="10611"/>
                </a:cubicBezTo>
                <a:cubicBezTo>
                  <a:pt x="11942" y="10611"/>
                  <a:pt x="11930" y="10611"/>
                  <a:pt x="11930" y="10623"/>
                </a:cubicBezTo>
                <a:cubicBezTo>
                  <a:pt x="11918" y="10623"/>
                  <a:pt x="11918" y="10623"/>
                  <a:pt x="11918" y="10635"/>
                </a:cubicBezTo>
                <a:lnTo>
                  <a:pt x="11906" y="10694"/>
                </a:lnTo>
                <a:cubicBezTo>
                  <a:pt x="11894" y="10671"/>
                  <a:pt x="11883" y="10659"/>
                  <a:pt x="11871" y="10647"/>
                </a:cubicBezTo>
                <a:cubicBezTo>
                  <a:pt x="11856" y="10624"/>
                  <a:pt x="11850" y="10616"/>
                  <a:pt x="11845" y="10616"/>
                </a:cubicBezTo>
                <a:cubicBezTo>
                  <a:pt x="11842" y="10616"/>
                  <a:pt x="11839" y="10619"/>
                  <a:pt x="11835" y="10623"/>
                </a:cubicBezTo>
                <a:cubicBezTo>
                  <a:pt x="11823" y="10611"/>
                  <a:pt x="11799" y="10599"/>
                  <a:pt x="11752" y="10528"/>
                </a:cubicBezTo>
                <a:cubicBezTo>
                  <a:pt x="11775" y="10516"/>
                  <a:pt x="11787" y="10504"/>
                  <a:pt x="11811" y="10492"/>
                </a:cubicBezTo>
                <a:close/>
                <a:moveTo>
                  <a:pt x="12371" y="10671"/>
                </a:moveTo>
                <a:cubicBezTo>
                  <a:pt x="12371" y="10683"/>
                  <a:pt x="12383" y="10683"/>
                  <a:pt x="12383" y="10683"/>
                </a:cubicBezTo>
                <a:cubicBezTo>
                  <a:pt x="12383" y="10694"/>
                  <a:pt x="12383" y="10694"/>
                  <a:pt x="12383" y="10694"/>
                </a:cubicBezTo>
                <a:cubicBezTo>
                  <a:pt x="12371" y="10694"/>
                  <a:pt x="12371" y="10683"/>
                  <a:pt x="12359" y="10683"/>
                </a:cubicBezTo>
                <a:lnTo>
                  <a:pt x="12347" y="10683"/>
                </a:lnTo>
                <a:cubicBezTo>
                  <a:pt x="12347" y="10671"/>
                  <a:pt x="12347" y="10671"/>
                  <a:pt x="12359" y="10671"/>
                </a:cubicBezTo>
                <a:lnTo>
                  <a:pt x="12359" y="10683"/>
                </a:lnTo>
                <a:lnTo>
                  <a:pt x="12371" y="10671"/>
                </a:lnTo>
                <a:close/>
                <a:moveTo>
                  <a:pt x="12168" y="10575"/>
                </a:moveTo>
                <a:cubicBezTo>
                  <a:pt x="12121" y="10647"/>
                  <a:pt x="12144" y="10623"/>
                  <a:pt x="12109" y="10694"/>
                </a:cubicBezTo>
                <a:cubicBezTo>
                  <a:pt x="12109" y="10694"/>
                  <a:pt x="12109" y="10706"/>
                  <a:pt x="12109" y="10706"/>
                </a:cubicBezTo>
                <a:cubicBezTo>
                  <a:pt x="12085" y="10683"/>
                  <a:pt x="12073" y="10671"/>
                  <a:pt x="12073" y="10671"/>
                </a:cubicBezTo>
                <a:cubicBezTo>
                  <a:pt x="12111" y="10610"/>
                  <a:pt x="12125" y="10600"/>
                  <a:pt x="12132" y="10600"/>
                </a:cubicBezTo>
                <a:cubicBezTo>
                  <a:pt x="12136" y="10600"/>
                  <a:pt x="12138" y="10603"/>
                  <a:pt x="12142" y="10603"/>
                </a:cubicBezTo>
                <a:cubicBezTo>
                  <a:pt x="12146" y="10603"/>
                  <a:pt x="12153" y="10598"/>
                  <a:pt x="12168" y="10575"/>
                </a:cubicBezTo>
                <a:close/>
                <a:moveTo>
                  <a:pt x="12275" y="10694"/>
                </a:moveTo>
                <a:lnTo>
                  <a:pt x="12275" y="10694"/>
                </a:lnTo>
                <a:cubicBezTo>
                  <a:pt x="12286" y="10705"/>
                  <a:pt x="12296" y="10715"/>
                  <a:pt x="12306" y="10718"/>
                </a:cubicBezTo>
                <a:lnTo>
                  <a:pt x="12306" y="10718"/>
                </a:lnTo>
                <a:lnTo>
                  <a:pt x="12275" y="10694"/>
                </a:lnTo>
                <a:close/>
                <a:moveTo>
                  <a:pt x="12359" y="10706"/>
                </a:moveTo>
                <a:cubicBezTo>
                  <a:pt x="12347" y="10718"/>
                  <a:pt x="12347" y="10718"/>
                  <a:pt x="12347" y="10718"/>
                </a:cubicBezTo>
                <a:lnTo>
                  <a:pt x="12347" y="10706"/>
                </a:lnTo>
                <a:close/>
                <a:moveTo>
                  <a:pt x="12320" y="10728"/>
                </a:moveTo>
                <a:cubicBezTo>
                  <a:pt x="12317" y="10729"/>
                  <a:pt x="12314" y="10730"/>
                  <a:pt x="12311" y="10730"/>
                </a:cubicBezTo>
                <a:lnTo>
                  <a:pt x="12323" y="10730"/>
                </a:lnTo>
                <a:lnTo>
                  <a:pt x="12320" y="10728"/>
                </a:lnTo>
                <a:close/>
                <a:moveTo>
                  <a:pt x="12418" y="10706"/>
                </a:moveTo>
                <a:cubicBezTo>
                  <a:pt x="12418" y="10706"/>
                  <a:pt x="12430" y="10718"/>
                  <a:pt x="12442" y="10718"/>
                </a:cubicBezTo>
                <a:cubicBezTo>
                  <a:pt x="12442" y="10718"/>
                  <a:pt x="12442" y="10730"/>
                  <a:pt x="12442" y="10730"/>
                </a:cubicBezTo>
                <a:cubicBezTo>
                  <a:pt x="12430" y="10718"/>
                  <a:pt x="12418" y="10718"/>
                  <a:pt x="12418" y="10718"/>
                </a:cubicBezTo>
                <a:cubicBezTo>
                  <a:pt x="12418" y="10706"/>
                  <a:pt x="12418" y="10706"/>
                  <a:pt x="12418" y="10706"/>
                </a:cubicBezTo>
                <a:close/>
                <a:moveTo>
                  <a:pt x="12035" y="10489"/>
                </a:moveTo>
                <a:cubicBezTo>
                  <a:pt x="12037" y="10489"/>
                  <a:pt x="12037" y="10490"/>
                  <a:pt x="12037" y="10492"/>
                </a:cubicBezTo>
                <a:cubicBezTo>
                  <a:pt x="12014" y="10516"/>
                  <a:pt x="12002" y="10575"/>
                  <a:pt x="11990" y="10611"/>
                </a:cubicBezTo>
                <a:cubicBezTo>
                  <a:pt x="12002" y="10587"/>
                  <a:pt x="12002" y="10575"/>
                  <a:pt x="12014" y="10552"/>
                </a:cubicBezTo>
                <a:lnTo>
                  <a:pt x="12014" y="10552"/>
                </a:lnTo>
                <a:cubicBezTo>
                  <a:pt x="12006" y="10574"/>
                  <a:pt x="12004" y="10582"/>
                  <a:pt x="12006" y="10582"/>
                </a:cubicBezTo>
                <a:cubicBezTo>
                  <a:pt x="12011" y="10582"/>
                  <a:pt x="12048" y="10508"/>
                  <a:pt x="12059" y="10508"/>
                </a:cubicBezTo>
                <a:cubicBezTo>
                  <a:pt x="12062" y="10508"/>
                  <a:pt x="12063" y="10514"/>
                  <a:pt x="12061" y="10528"/>
                </a:cubicBezTo>
                <a:lnTo>
                  <a:pt x="12037" y="10552"/>
                </a:lnTo>
                <a:cubicBezTo>
                  <a:pt x="12058" y="10541"/>
                  <a:pt x="12078" y="10513"/>
                  <a:pt x="12084" y="10513"/>
                </a:cubicBezTo>
                <a:cubicBezTo>
                  <a:pt x="12085" y="10513"/>
                  <a:pt x="12085" y="10514"/>
                  <a:pt x="12085" y="10516"/>
                </a:cubicBezTo>
                <a:cubicBezTo>
                  <a:pt x="12061" y="10587"/>
                  <a:pt x="12061" y="10540"/>
                  <a:pt x="12037" y="10599"/>
                </a:cubicBezTo>
                <a:cubicBezTo>
                  <a:pt x="12047" y="10599"/>
                  <a:pt x="12092" y="10534"/>
                  <a:pt x="12100" y="10534"/>
                </a:cubicBezTo>
                <a:cubicBezTo>
                  <a:pt x="12103" y="10534"/>
                  <a:pt x="12102" y="10539"/>
                  <a:pt x="12097" y="10552"/>
                </a:cubicBezTo>
                <a:cubicBezTo>
                  <a:pt x="12085" y="10575"/>
                  <a:pt x="12085" y="10563"/>
                  <a:pt x="12073" y="10587"/>
                </a:cubicBezTo>
                <a:cubicBezTo>
                  <a:pt x="12037" y="10659"/>
                  <a:pt x="12049" y="10647"/>
                  <a:pt x="12061" y="10659"/>
                </a:cubicBezTo>
                <a:lnTo>
                  <a:pt x="12061" y="10671"/>
                </a:lnTo>
                <a:cubicBezTo>
                  <a:pt x="12068" y="10678"/>
                  <a:pt x="12075" y="10685"/>
                  <a:pt x="12080" y="10692"/>
                </a:cubicBezTo>
                <a:lnTo>
                  <a:pt x="12080" y="10692"/>
                </a:lnTo>
                <a:lnTo>
                  <a:pt x="12061" y="10683"/>
                </a:lnTo>
                <a:cubicBezTo>
                  <a:pt x="12061" y="10683"/>
                  <a:pt x="12061" y="10671"/>
                  <a:pt x="12061" y="10671"/>
                </a:cubicBezTo>
                <a:lnTo>
                  <a:pt x="12014" y="10635"/>
                </a:lnTo>
                <a:lnTo>
                  <a:pt x="12014" y="10635"/>
                </a:lnTo>
                <a:cubicBezTo>
                  <a:pt x="12014" y="10635"/>
                  <a:pt x="12037" y="10671"/>
                  <a:pt x="12061" y="10694"/>
                </a:cubicBezTo>
                <a:cubicBezTo>
                  <a:pt x="12061" y="10706"/>
                  <a:pt x="12073" y="10706"/>
                  <a:pt x="12073" y="10718"/>
                </a:cubicBezTo>
                <a:lnTo>
                  <a:pt x="12073" y="10718"/>
                </a:lnTo>
                <a:cubicBezTo>
                  <a:pt x="12073" y="10716"/>
                  <a:pt x="12073" y="10715"/>
                  <a:pt x="12072" y="10715"/>
                </a:cubicBezTo>
                <a:cubicBezTo>
                  <a:pt x="12068" y="10715"/>
                  <a:pt x="12057" y="10732"/>
                  <a:pt x="12037" y="10742"/>
                </a:cubicBezTo>
                <a:lnTo>
                  <a:pt x="12037" y="10730"/>
                </a:lnTo>
                <a:cubicBezTo>
                  <a:pt x="12037" y="10730"/>
                  <a:pt x="12037" y="10718"/>
                  <a:pt x="12025" y="10718"/>
                </a:cubicBezTo>
                <a:cubicBezTo>
                  <a:pt x="12025" y="10730"/>
                  <a:pt x="12025" y="10730"/>
                  <a:pt x="12025" y="10730"/>
                </a:cubicBezTo>
                <a:lnTo>
                  <a:pt x="11998" y="10693"/>
                </a:lnTo>
                <a:lnTo>
                  <a:pt x="11998" y="10693"/>
                </a:lnTo>
                <a:cubicBezTo>
                  <a:pt x="12003" y="10702"/>
                  <a:pt x="12005" y="10713"/>
                  <a:pt x="12014" y="10730"/>
                </a:cubicBezTo>
                <a:cubicBezTo>
                  <a:pt x="12009" y="10720"/>
                  <a:pt x="12006" y="10716"/>
                  <a:pt x="12003" y="10716"/>
                </a:cubicBezTo>
                <a:cubicBezTo>
                  <a:pt x="12000" y="10716"/>
                  <a:pt x="11997" y="10723"/>
                  <a:pt x="11990" y="10730"/>
                </a:cubicBezTo>
                <a:cubicBezTo>
                  <a:pt x="11978" y="10694"/>
                  <a:pt x="11954" y="10659"/>
                  <a:pt x="11942" y="10623"/>
                </a:cubicBezTo>
                <a:lnTo>
                  <a:pt x="11966" y="10611"/>
                </a:lnTo>
                <a:cubicBezTo>
                  <a:pt x="11990" y="10563"/>
                  <a:pt x="11978" y="10587"/>
                  <a:pt x="11990" y="10540"/>
                </a:cubicBezTo>
                <a:cubicBezTo>
                  <a:pt x="12009" y="10510"/>
                  <a:pt x="12029" y="10489"/>
                  <a:pt x="12035" y="10489"/>
                </a:cubicBezTo>
                <a:close/>
                <a:moveTo>
                  <a:pt x="12357" y="10721"/>
                </a:moveTo>
                <a:cubicBezTo>
                  <a:pt x="12359" y="10721"/>
                  <a:pt x="12359" y="10724"/>
                  <a:pt x="12359" y="10730"/>
                </a:cubicBezTo>
                <a:cubicBezTo>
                  <a:pt x="12359" y="10730"/>
                  <a:pt x="12359" y="10730"/>
                  <a:pt x="12359" y="10742"/>
                </a:cubicBezTo>
                <a:cubicBezTo>
                  <a:pt x="12347" y="10730"/>
                  <a:pt x="12347" y="10730"/>
                  <a:pt x="12347" y="10730"/>
                </a:cubicBezTo>
                <a:cubicBezTo>
                  <a:pt x="12353" y="10724"/>
                  <a:pt x="12356" y="10721"/>
                  <a:pt x="12357" y="10721"/>
                </a:cubicBezTo>
                <a:close/>
                <a:moveTo>
                  <a:pt x="13412" y="10722"/>
                </a:moveTo>
                <a:lnTo>
                  <a:pt x="13412" y="10722"/>
                </a:lnTo>
                <a:cubicBezTo>
                  <a:pt x="13399" y="10728"/>
                  <a:pt x="13385" y="10735"/>
                  <a:pt x="13371" y="10742"/>
                </a:cubicBezTo>
                <a:cubicBezTo>
                  <a:pt x="13388" y="10734"/>
                  <a:pt x="13399" y="10731"/>
                  <a:pt x="13412" y="10722"/>
                </a:cubicBezTo>
                <a:close/>
                <a:moveTo>
                  <a:pt x="12270" y="10740"/>
                </a:moveTo>
                <a:cubicBezTo>
                  <a:pt x="12268" y="10740"/>
                  <a:pt x="12274" y="10747"/>
                  <a:pt x="12287" y="10754"/>
                </a:cubicBezTo>
                <a:cubicBezTo>
                  <a:pt x="12277" y="10744"/>
                  <a:pt x="12272" y="10740"/>
                  <a:pt x="12270" y="10740"/>
                </a:cubicBezTo>
                <a:close/>
                <a:moveTo>
                  <a:pt x="12299" y="10671"/>
                </a:moveTo>
                <a:cubicBezTo>
                  <a:pt x="12311" y="10671"/>
                  <a:pt x="12311" y="10683"/>
                  <a:pt x="12323" y="10683"/>
                </a:cubicBezTo>
                <a:cubicBezTo>
                  <a:pt x="12311" y="10694"/>
                  <a:pt x="12311" y="10694"/>
                  <a:pt x="12311" y="10694"/>
                </a:cubicBezTo>
                <a:cubicBezTo>
                  <a:pt x="12311" y="10706"/>
                  <a:pt x="12311" y="10718"/>
                  <a:pt x="12311" y="10718"/>
                </a:cubicBezTo>
                <a:cubicBezTo>
                  <a:pt x="12310" y="10718"/>
                  <a:pt x="12308" y="10718"/>
                  <a:pt x="12306" y="10718"/>
                </a:cubicBezTo>
                <a:lnTo>
                  <a:pt x="12306" y="10718"/>
                </a:lnTo>
                <a:lnTo>
                  <a:pt x="12320" y="10728"/>
                </a:lnTo>
                <a:lnTo>
                  <a:pt x="12320" y="10728"/>
                </a:lnTo>
                <a:cubicBezTo>
                  <a:pt x="12328" y="10724"/>
                  <a:pt x="12335" y="10715"/>
                  <a:pt x="12335" y="10706"/>
                </a:cubicBezTo>
                <a:cubicBezTo>
                  <a:pt x="12335" y="10718"/>
                  <a:pt x="12335" y="10718"/>
                  <a:pt x="12335" y="10730"/>
                </a:cubicBezTo>
                <a:lnTo>
                  <a:pt x="12323" y="10730"/>
                </a:lnTo>
                <a:cubicBezTo>
                  <a:pt x="12311" y="10742"/>
                  <a:pt x="12299" y="10754"/>
                  <a:pt x="12287" y="10754"/>
                </a:cubicBezTo>
                <a:cubicBezTo>
                  <a:pt x="12287" y="10766"/>
                  <a:pt x="12275" y="10766"/>
                  <a:pt x="12275" y="10766"/>
                </a:cubicBezTo>
                <a:cubicBezTo>
                  <a:pt x="12264" y="10754"/>
                  <a:pt x="12252" y="10754"/>
                  <a:pt x="12240" y="10742"/>
                </a:cubicBezTo>
                <a:cubicBezTo>
                  <a:pt x="12252" y="10730"/>
                  <a:pt x="12264" y="10718"/>
                  <a:pt x="12275" y="10694"/>
                </a:cubicBezTo>
                <a:cubicBezTo>
                  <a:pt x="12287" y="10694"/>
                  <a:pt x="12299" y="10683"/>
                  <a:pt x="12299" y="10671"/>
                </a:cubicBezTo>
                <a:close/>
                <a:moveTo>
                  <a:pt x="12383" y="10742"/>
                </a:moveTo>
                <a:cubicBezTo>
                  <a:pt x="12382" y="10754"/>
                  <a:pt x="12380" y="10756"/>
                  <a:pt x="12371" y="10766"/>
                </a:cubicBezTo>
                <a:cubicBezTo>
                  <a:pt x="12371" y="10755"/>
                  <a:pt x="12381" y="10743"/>
                  <a:pt x="12383" y="10742"/>
                </a:cubicBezTo>
                <a:close/>
                <a:moveTo>
                  <a:pt x="12947" y="10741"/>
                </a:moveTo>
                <a:cubicBezTo>
                  <a:pt x="12951" y="10741"/>
                  <a:pt x="12945" y="10751"/>
                  <a:pt x="12930" y="10766"/>
                </a:cubicBezTo>
                <a:cubicBezTo>
                  <a:pt x="12930" y="10754"/>
                  <a:pt x="12930" y="10754"/>
                  <a:pt x="12930" y="10754"/>
                </a:cubicBezTo>
                <a:cubicBezTo>
                  <a:pt x="12939" y="10745"/>
                  <a:pt x="12945" y="10741"/>
                  <a:pt x="12947" y="10741"/>
                </a:cubicBezTo>
                <a:close/>
                <a:moveTo>
                  <a:pt x="11930" y="10647"/>
                </a:moveTo>
                <a:cubicBezTo>
                  <a:pt x="11930" y="10653"/>
                  <a:pt x="11933" y="10659"/>
                  <a:pt x="11936" y="10665"/>
                </a:cubicBezTo>
                <a:lnTo>
                  <a:pt x="11936" y="10665"/>
                </a:lnTo>
                <a:cubicBezTo>
                  <a:pt x="11933" y="10662"/>
                  <a:pt x="11932" y="10660"/>
                  <a:pt x="11932" y="10660"/>
                </a:cubicBezTo>
                <a:lnTo>
                  <a:pt x="11932" y="10660"/>
                </a:lnTo>
                <a:cubicBezTo>
                  <a:pt x="11931" y="10660"/>
                  <a:pt x="11942" y="10674"/>
                  <a:pt x="11942" y="10683"/>
                </a:cubicBezTo>
                <a:lnTo>
                  <a:pt x="11942" y="10683"/>
                </a:lnTo>
                <a:cubicBezTo>
                  <a:pt x="11942" y="10677"/>
                  <a:pt x="11939" y="10671"/>
                  <a:pt x="11936" y="10665"/>
                </a:cubicBezTo>
                <a:lnTo>
                  <a:pt x="11936" y="10665"/>
                </a:lnTo>
                <a:cubicBezTo>
                  <a:pt x="11938" y="10666"/>
                  <a:pt x="11940" y="10668"/>
                  <a:pt x="11942" y="10671"/>
                </a:cubicBezTo>
                <a:cubicBezTo>
                  <a:pt x="11966" y="10694"/>
                  <a:pt x="11978" y="10718"/>
                  <a:pt x="11990" y="10742"/>
                </a:cubicBezTo>
                <a:cubicBezTo>
                  <a:pt x="11990" y="10754"/>
                  <a:pt x="11978" y="10766"/>
                  <a:pt x="11966" y="10778"/>
                </a:cubicBezTo>
                <a:cubicBezTo>
                  <a:pt x="11942" y="10742"/>
                  <a:pt x="11930" y="10718"/>
                  <a:pt x="11918" y="10706"/>
                </a:cubicBezTo>
                <a:cubicBezTo>
                  <a:pt x="11918" y="10683"/>
                  <a:pt x="11930" y="10671"/>
                  <a:pt x="11930" y="10647"/>
                </a:cubicBezTo>
                <a:close/>
                <a:moveTo>
                  <a:pt x="12025" y="10754"/>
                </a:moveTo>
                <a:cubicBezTo>
                  <a:pt x="12014" y="10766"/>
                  <a:pt x="12014" y="10766"/>
                  <a:pt x="12014" y="10778"/>
                </a:cubicBezTo>
                <a:cubicBezTo>
                  <a:pt x="12014" y="10766"/>
                  <a:pt x="12002" y="10766"/>
                  <a:pt x="12002" y="10754"/>
                </a:cubicBezTo>
                <a:close/>
                <a:moveTo>
                  <a:pt x="12171" y="10714"/>
                </a:moveTo>
                <a:cubicBezTo>
                  <a:pt x="12180" y="10714"/>
                  <a:pt x="12180" y="10725"/>
                  <a:pt x="12180" y="10742"/>
                </a:cubicBezTo>
                <a:cubicBezTo>
                  <a:pt x="12180" y="10742"/>
                  <a:pt x="12168" y="10754"/>
                  <a:pt x="12168" y="10778"/>
                </a:cubicBezTo>
                <a:cubicBezTo>
                  <a:pt x="12168" y="10766"/>
                  <a:pt x="12156" y="10766"/>
                  <a:pt x="12156" y="10766"/>
                </a:cubicBezTo>
                <a:lnTo>
                  <a:pt x="12156" y="10718"/>
                </a:lnTo>
                <a:cubicBezTo>
                  <a:pt x="12163" y="10715"/>
                  <a:pt x="12167" y="10714"/>
                  <a:pt x="12171" y="10714"/>
                </a:cubicBezTo>
                <a:close/>
                <a:moveTo>
                  <a:pt x="12442" y="10766"/>
                </a:moveTo>
                <a:cubicBezTo>
                  <a:pt x="12442" y="10766"/>
                  <a:pt x="12442" y="10778"/>
                  <a:pt x="12430" y="10778"/>
                </a:cubicBezTo>
                <a:cubicBezTo>
                  <a:pt x="12442" y="10766"/>
                  <a:pt x="12442" y="10766"/>
                  <a:pt x="12442" y="10766"/>
                </a:cubicBezTo>
                <a:close/>
                <a:moveTo>
                  <a:pt x="12002" y="10778"/>
                </a:moveTo>
                <a:lnTo>
                  <a:pt x="12002" y="10778"/>
                </a:lnTo>
                <a:cubicBezTo>
                  <a:pt x="12002" y="10778"/>
                  <a:pt x="11997" y="10783"/>
                  <a:pt x="11993" y="10789"/>
                </a:cubicBezTo>
                <a:lnTo>
                  <a:pt x="11993" y="10789"/>
                </a:lnTo>
                <a:cubicBezTo>
                  <a:pt x="12002" y="10787"/>
                  <a:pt x="12002" y="10778"/>
                  <a:pt x="12002" y="10778"/>
                </a:cubicBezTo>
                <a:close/>
                <a:moveTo>
                  <a:pt x="12371" y="10778"/>
                </a:moveTo>
                <a:cubicBezTo>
                  <a:pt x="12371" y="10778"/>
                  <a:pt x="12359" y="10790"/>
                  <a:pt x="12359" y="10790"/>
                </a:cubicBezTo>
                <a:lnTo>
                  <a:pt x="12359" y="10790"/>
                </a:lnTo>
                <a:cubicBezTo>
                  <a:pt x="12359" y="10790"/>
                  <a:pt x="12359" y="10778"/>
                  <a:pt x="12371" y="10778"/>
                </a:cubicBezTo>
                <a:close/>
                <a:moveTo>
                  <a:pt x="10116" y="10771"/>
                </a:moveTo>
                <a:cubicBezTo>
                  <a:pt x="10109" y="10786"/>
                  <a:pt x="10112" y="10789"/>
                  <a:pt x="10112" y="10799"/>
                </a:cubicBezTo>
                <a:lnTo>
                  <a:pt x="10112" y="10799"/>
                </a:lnTo>
                <a:lnTo>
                  <a:pt x="10116" y="10771"/>
                </a:lnTo>
                <a:close/>
                <a:moveTo>
                  <a:pt x="12002" y="10766"/>
                </a:moveTo>
                <a:cubicBezTo>
                  <a:pt x="12002" y="10778"/>
                  <a:pt x="12002" y="10790"/>
                  <a:pt x="12002" y="10790"/>
                </a:cubicBezTo>
                <a:cubicBezTo>
                  <a:pt x="12002" y="10802"/>
                  <a:pt x="12002" y="10802"/>
                  <a:pt x="11990" y="10802"/>
                </a:cubicBezTo>
                <a:cubicBezTo>
                  <a:pt x="11990" y="10797"/>
                  <a:pt x="11991" y="10793"/>
                  <a:pt x="11993" y="10789"/>
                </a:cubicBezTo>
                <a:lnTo>
                  <a:pt x="11993" y="10789"/>
                </a:lnTo>
                <a:cubicBezTo>
                  <a:pt x="11992" y="10790"/>
                  <a:pt x="11991" y="10790"/>
                  <a:pt x="11990" y="10790"/>
                </a:cubicBezTo>
                <a:lnTo>
                  <a:pt x="11990" y="10790"/>
                </a:lnTo>
                <a:cubicBezTo>
                  <a:pt x="11990" y="10778"/>
                  <a:pt x="11990" y="10778"/>
                  <a:pt x="12002" y="10766"/>
                </a:cubicBezTo>
                <a:close/>
                <a:moveTo>
                  <a:pt x="12085" y="10730"/>
                </a:moveTo>
                <a:cubicBezTo>
                  <a:pt x="12097" y="10742"/>
                  <a:pt x="12097" y="10742"/>
                  <a:pt x="12097" y="10742"/>
                </a:cubicBezTo>
                <a:cubicBezTo>
                  <a:pt x="12097" y="10754"/>
                  <a:pt x="12097" y="10754"/>
                  <a:pt x="12097" y="10754"/>
                </a:cubicBezTo>
                <a:cubicBezTo>
                  <a:pt x="12109" y="10754"/>
                  <a:pt x="12109" y="10754"/>
                  <a:pt x="12109" y="10766"/>
                </a:cubicBezTo>
                <a:cubicBezTo>
                  <a:pt x="12097" y="10778"/>
                  <a:pt x="12097" y="10790"/>
                  <a:pt x="12085" y="10802"/>
                </a:cubicBezTo>
                <a:lnTo>
                  <a:pt x="12073" y="10778"/>
                </a:lnTo>
                <a:cubicBezTo>
                  <a:pt x="12073" y="10754"/>
                  <a:pt x="12085" y="10742"/>
                  <a:pt x="12085" y="10730"/>
                </a:cubicBezTo>
                <a:close/>
                <a:moveTo>
                  <a:pt x="12359" y="10767"/>
                </a:moveTo>
                <a:cubicBezTo>
                  <a:pt x="12358" y="10779"/>
                  <a:pt x="12347" y="10790"/>
                  <a:pt x="12347" y="10802"/>
                </a:cubicBezTo>
                <a:cubicBezTo>
                  <a:pt x="12347" y="10802"/>
                  <a:pt x="12347" y="10802"/>
                  <a:pt x="12347" y="10790"/>
                </a:cubicBezTo>
                <a:lnTo>
                  <a:pt x="12347" y="10778"/>
                </a:lnTo>
                <a:cubicBezTo>
                  <a:pt x="12353" y="10772"/>
                  <a:pt x="12356" y="10769"/>
                  <a:pt x="12359" y="10767"/>
                </a:cubicBezTo>
                <a:close/>
                <a:moveTo>
                  <a:pt x="12228" y="10742"/>
                </a:moveTo>
                <a:cubicBezTo>
                  <a:pt x="12240" y="10754"/>
                  <a:pt x="12240" y="10766"/>
                  <a:pt x="12252" y="10766"/>
                </a:cubicBezTo>
                <a:lnTo>
                  <a:pt x="12252" y="10778"/>
                </a:lnTo>
                <a:cubicBezTo>
                  <a:pt x="12252" y="10778"/>
                  <a:pt x="12240" y="10766"/>
                  <a:pt x="12228" y="10754"/>
                </a:cubicBezTo>
                <a:lnTo>
                  <a:pt x="12228" y="10754"/>
                </a:lnTo>
                <a:cubicBezTo>
                  <a:pt x="12240" y="10766"/>
                  <a:pt x="12240" y="10778"/>
                  <a:pt x="12252" y="10790"/>
                </a:cubicBezTo>
                <a:cubicBezTo>
                  <a:pt x="12252" y="10790"/>
                  <a:pt x="12252" y="10790"/>
                  <a:pt x="12252" y="10802"/>
                </a:cubicBezTo>
                <a:lnTo>
                  <a:pt x="12240" y="10802"/>
                </a:lnTo>
                <a:cubicBezTo>
                  <a:pt x="12240" y="10802"/>
                  <a:pt x="12240" y="10813"/>
                  <a:pt x="12240" y="10813"/>
                </a:cubicBezTo>
                <a:cubicBezTo>
                  <a:pt x="12232" y="10813"/>
                  <a:pt x="12224" y="10803"/>
                  <a:pt x="12216" y="10803"/>
                </a:cubicBezTo>
                <a:cubicBezTo>
                  <a:pt x="12212" y="10803"/>
                  <a:pt x="12208" y="10806"/>
                  <a:pt x="12204" y="10813"/>
                </a:cubicBezTo>
                <a:cubicBezTo>
                  <a:pt x="12204" y="10802"/>
                  <a:pt x="12204" y="10790"/>
                  <a:pt x="12204" y="10790"/>
                </a:cubicBezTo>
                <a:cubicBezTo>
                  <a:pt x="12216" y="10778"/>
                  <a:pt x="12216" y="10766"/>
                  <a:pt x="12216" y="10766"/>
                </a:cubicBezTo>
                <a:lnTo>
                  <a:pt x="12228" y="10754"/>
                </a:lnTo>
                <a:cubicBezTo>
                  <a:pt x="12228" y="10754"/>
                  <a:pt x="12228" y="10754"/>
                  <a:pt x="12228" y="10742"/>
                </a:cubicBezTo>
                <a:close/>
                <a:moveTo>
                  <a:pt x="9875" y="10806"/>
                </a:moveTo>
                <a:cubicBezTo>
                  <a:pt x="9872" y="10807"/>
                  <a:pt x="9867" y="10812"/>
                  <a:pt x="9859" y="10825"/>
                </a:cubicBezTo>
                <a:cubicBezTo>
                  <a:pt x="9864" y="10820"/>
                  <a:pt x="9870" y="10814"/>
                  <a:pt x="9875" y="10806"/>
                </a:cubicBezTo>
                <a:close/>
                <a:moveTo>
                  <a:pt x="10112" y="10799"/>
                </a:moveTo>
                <a:lnTo>
                  <a:pt x="10109" y="10825"/>
                </a:lnTo>
                <a:cubicBezTo>
                  <a:pt x="10112" y="10813"/>
                  <a:pt x="10112" y="10805"/>
                  <a:pt x="10112" y="10799"/>
                </a:cubicBezTo>
                <a:close/>
                <a:moveTo>
                  <a:pt x="12406" y="10778"/>
                </a:moveTo>
                <a:cubicBezTo>
                  <a:pt x="12406" y="10778"/>
                  <a:pt x="12395" y="10790"/>
                  <a:pt x="12395" y="10790"/>
                </a:cubicBezTo>
                <a:cubicBezTo>
                  <a:pt x="12395" y="10790"/>
                  <a:pt x="12395" y="10802"/>
                  <a:pt x="12395" y="10802"/>
                </a:cubicBezTo>
                <a:lnTo>
                  <a:pt x="12383" y="10825"/>
                </a:lnTo>
                <a:cubicBezTo>
                  <a:pt x="12371" y="10813"/>
                  <a:pt x="12371" y="10813"/>
                  <a:pt x="12359" y="10813"/>
                </a:cubicBezTo>
                <a:cubicBezTo>
                  <a:pt x="12371" y="10802"/>
                  <a:pt x="12371" y="10802"/>
                  <a:pt x="12371" y="10790"/>
                </a:cubicBezTo>
                <a:lnTo>
                  <a:pt x="12383" y="10790"/>
                </a:lnTo>
                <a:lnTo>
                  <a:pt x="12406" y="10778"/>
                </a:lnTo>
                <a:close/>
                <a:moveTo>
                  <a:pt x="12454" y="10790"/>
                </a:moveTo>
                <a:lnTo>
                  <a:pt x="12442" y="10825"/>
                </a:lnTo>
                <a:cubicBezTo>
                  <a:pt x="12454" y="10813"/>
                  <a:pt x="12454" y="10790"/>
                  <a:pt x="12454" y="10790"/>
                </a:cubicBezTo>
                <a:close/>
                <a:moveTo>
                  <a:pt x="13347" y="10837"/>
                </a:moveTo>
                <a:cubicBezTo>
                  <a:pt x="13346" y="10841"/>
                  <a:pt x="13345" y="10845"/>
                  <a:pt x="13344" y="10849"/>
                </a:cubicBezTo>
                <a:lnTo>
                  <a:pt x="13344" y="10849"/>
                </a:lnTo>
                <a:cubicBezTo>
                  <a:pt x="13349" y="10846"/>
                  <a:pt x="13354" y="10842"/>
                  <a:pt x="13359" y="10837"/>
                </a:cubicBezTo>
                <a:close/>
                <a:moveTo>
                  <a:pt x="12454" y="10766"/>
                </a:moveTo>
                <a:cubicBezTo>
                  <a:pt x="12454" y="10778"/>
                  <a:pt x="12466" y="10778"/>
                  <a:pt x="12466" y="10778"/>
                </a:cubicBezTo>
                <a:lnTo>
                  <a:pt x="12454" y="10778"/>
                </a:lnTo>
                <a:cubicBezTo>
                  <a:pt x="12478" y="10790"/>
                  <a:pt x="12502" y="10813"/>
                  <a:pt x="12549" y="10837"/>
                </a:cubicBezTo>
                <a:lnTo>
                  <a:pt x="12537" y="10837"/>
                </a:lnTo>
                <a:cubicBezTo>
                  <a:pt x="12502" y="10817"/>
                  <a:pt x="12484" y="10810"/>
                  <a:pt x="12477" y="10810"/>
                </a:cubicBezTo>
                <a:cubicBezTo>
                  <a:pt x="12468" y="10810"/>
                  <a:pt x="12481" y="10824"/>
                  <a:pt x="12502" y="10837"/>
                </a:cubicBezTo>
                <a:cubicBezTo>
                  <a:pt x="12502" y="10837"/>
                  <a:pt x="12502" y="10849"/>
                  <a:pt x="12514" y="10849"/>
                </a:cubicBezTo>
                <a:cubicBezTo>
                  <a:pt x="12502" y="10849"/>
                  <a:pt x="12502" y="10861"/>
                  <a:pt x="12502" y="10861"/>
                </a:cubicBezTo>
                <a:cubicBezTo>
                  <a:pt x="12490" y="10849"/>
                  <a:pt x="12466" y="10837"/>
                  <a:pt x="12442" y="10825"/>
                </a:cubicBezTo>
                <a:cubicBezTo>
                  <a:pt x="12430" y="10813"/>
                  <a:pt x="12430" y="10813"/>
                  <a:pt x="12430" y="10813"/>
                </a:cubicBezTo>
                <a:cubicBezTo>
                  <a:pt x="12430" y="10802"/>
                  <a:pt x="12430" y="10802"/>
                  <a:pt x="12430" y="10790"/>
                </a:cubicBezTo>
                <a:cubicBezTo>
                  <a:pt x="12430" y="10790"/>
                  <a:pt x="12433" y="10793"/>
                  <a:pt x="12438" y="10793"/>
                </a:cubicBezTo>
                <a:cubicBezTo>
                  <a:pt x="12442" y="10793"/>
                  <a:pt x="12448" y="10790"/>
                  <a:pt x="12454" y="10778"/>
                </a:cubicBezTo>
                <a:cubicBezTo>
                  <a:pt x="12454" y="10766"/>
                  <a:pt x="12454" y="10766"/>
                  <a:pt x="12454" y="10766"/>
                </a:cubicBezTo>
                <a:close/>
                <a:moveTo>
                  <a:pt x="12597" y="10861"/>
                </a:moveTo>
                <a:lnTo>
                  <a:pt x="12597" y="10861"/>
                </a:lnTo>
                <a:cubicBezTo>
                  <a:pt x="12609" y="10873"/>
                  <a:pt x="12609" y="10873"/>
                  <a:pt x="12609" y="10873"/>
                </a:cubicBezTo>
                <a:cubicBezTo>
                  <a:pt x="12609" y="10873"/>
                  <a:pt x="12597" y="10873"/>
                  <a:pt x="12597" y="10861"/>
                </a:cubicBezTo>
                <a:close/>
                <a:moveTo>
                  <a:pt x="12454" y="10861"/>
                </a:moveTo>
                <a:cubicBezTo>
                  <a:pt x="12454" y="10873"/>
                  <a:pt x="12466" y="10873"/>
                  <a:pt x="12478" y="10885"/>
                </a:cubicBezTo>
                <a:cubicBezTo>
                  <a:pt x="12473" y="10880"/>
                  <a:pt x="12469" y="10876"/>
                  <a:pt x="12466" y="10873"/>
                </a:cubicBezTo>
                <a:cubicBezTo>
                  <a:pt x="12454" y="10861"/>
                  <a:pt x="12454" y="10861"/>
                  <a:pt x="12454" y="10861"/>
                </a:cubicBezTo>
                <a:close/>
                <a:moveTo>
                  <a:pt x="12478" y="10885"/>
                </a:moveTo>
                <a:cubicBezTo>
                  <a:pt x="12478" y="10885"/>
                  <a:pt x="12478" y="10885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close/>
                <a:moveTo>
                  <a:pt x="12478" y="10885"/>
                </a:moveTo>
                <a:cubicBezTo>
                  <a:pt x="12478" y="10897"/>
                  <a:pt x="12490" y="10897"/>
                  <a:pt x="12490" y="10897"/>
                </a:cubicBezTo>
                <a:cubicBezTo>
                  <a:pt x="12485" y="10892"/>
                  <a:pt x="12481" y="10888"/>
                  <a:pt x="12478" y="10885"/>
                </a:cubicBezTo>
                <a:close/>
                <a:moveTo>
                  <a:pt x="12442" y="10837"/>
                </a:moveTo>
                <a:cubicBezTo>
                  <a:pt x="12454" y="10849"/>
                  <a:pt x="12466" y="10861"/>
                  <a:pt x="12478" y="10873"/>
                </a:cubicBezTo>
                <a:cubicBezTo>
                  <a:pt x="12490" y="10873"/>
                  <a:pt x="12490" y="10885"/>
                  <a:pt x="12502" y="10885"/>
                </a:cubicBezTo>
                <a:cubicBezTo>
                  <a:pt x="12502" y="10885"/>
                  <a:pt x="12502" y="10897"/>
                  <a:pt x="12490" y="10897"/>
                </a:cubicBezTo>
                <a:cubicBezTo>
                  <a:pt x="12490" y="10909"/>
                  <a:pt x="12490" y="10909"/>
                  <a:pt x="12490" y="10909"/>
                </a:cubicBezTo>
                <a:cubicBezTo>
                  <a:pt x="12490" y="10909"/>
                  <a:pt x="12478" y="10897"/>
                  <a:pt x="12478" y="10897"/>
                </a:cubicBezTo>
                <a:cubicBezTo>
                  <a:pt x="12478" y="10897"/>
                  <a:pt x="12478" y="10897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lnTo>
                  <a:pt x="12478" y="10885"/>
                </a:lnTo>
                <a:cubicBezTo>
                  <a:pt x="12478" y="10885"/>
                  <a:pt x="12478" y="10897"/>
                  <a:pt x="12466" y="10897"/>
                </a:cubicBezTo>
                <a:cubicBezTo>
                  <a:pt x="12466" y="10897"/>
                  <a:pt x="12466" y="10885"/>
                  <a:pt x="12466" y="10885"/>
                </a:cubicBezTo>
                <a:lnTo>
                  <a:pt x="12454" y="10885"/>
                </a:lnTo>
                <a:cubicBezTo>
                  <a:pt x="12454" y="10873"/>
                  <a:pt x="12454" y="10873"/>
                  <a:pt x="12454" y="10861"/>
                </a:cubicBezTo>
                <a:cubicBezTo>
                  <a:pt x="12442" y="10849"/>
                  <a:pt x="12442" y="10837"/>
                  <a:pt x="12442" y="10837"/>
                </a:cubicBezTo>
                <a:close/>
                <a:moveTo>
                  <a:pt x="13228" y="10814"/>
                </a:moveTo>
                <a:cubicBezTo>
                  <a:pt x="13184" y="10854"/>
                  <a:pt x="13138" y="10901"/>
                  <a:pt x="13097" y="10909"/>
                </a:cubicBezTo>
                <a:cubicBezTo>
                  <a:pt x="13133" y="10885"/>
                  <a:pt x="13180" y="10849"/>
                  <a:pt x="13192" y="10837"/>
                </a:cubicBezTo>
                <a:lnTo>
                  <a:pt x="13192" y="10837"/>
                </a:lnTo>
                <a:cubicBezTo>
                  <a:pt x="13192" y="10837"/>
                  <a:pt x="13182" y="10843"/>
                  <a:pt x="13175" y="10843"/>
                </a:cubicBezTo>
                <a:cubicBezTo>
                  <a:pt x="13171" y="10843"/>
                  <a:pt x="13168" y="10841"/>
                  <a:pt x="13168" y="10837"/>
                </a:cubicBezTo>
                <a:lnTo>
                  <a:pt x="13228" y="10814"/>
                </a:lnTo>
                <a:close/>
                <a:moveTo>
                  <a:pt x="12323" y="10861"/>
                </a:moveTo>
                <a:cubicBezTo>
                  <a:pt x="12323" y="10861"/>
                  <a:pt x="12335" y="10873"/>
                  <a:pt x="12335" y="10873"/>
                </a:cubicBezTo>
                <a:cubicBezTo>
                  <a:pt x="12347" y="10885"/>
                  <a:pt x="12347" y="10885"/>
                  <a:pt x="12347" y="10897"/>
                </a:cubicBezTo>
                <a:cubicBezTo>
                  <a:pt x="12347" y="10897"/>
                  <a:pt x="12347" y="10897"/>
                  <a:pt x="12335" y="10909"/>
                </a:cubicBezTo>
                <a:cubicBezTo>
                  <a:pt x="12335" y="10909"/>
                  <a:pt x="12330" y="10914"/>
                  <a:pt x="12326" y="10914"/>
                </a:cubicBezTo>
                <a:cubicBezTo>
                  <a:pt x="12324" y="10914"/>
                  <a:pt x="12323" y="10913"/>
                  <a:pt x="12323" y="10909"/>
                </a:cubicBezTo>
                <a:cubicBezTo>
                  <a:pt x="12323" y="10909"/>
                  <a:pt x="12311" y="10909"/>
                  <a:pt x="12311" y="10897"/>
                </a:cubicBezTo>
                <a:lnTo>
                  <a:pt x="12323" y="10885"/>
                </a:lnTo>
                <a:lnTo>
                  <a:pt x="12323" y="10873"/>
                </a:lnTo>
                <a:lnTo>
                  <a:pt x="12323" y="10861"/>
                </a:lnTo>
                <a:close/>
                <a:moveTo>
                  <a:pt x="13442" y="10885"/>
                </a:moveTo>
                <a:lnTo>
                  <a:pt x="13442" y="10885"/>
                </a:lnTo>
                <a:cubicBezTo>
                  <a:pt x="13442" y="10885"/>
                  <a:pt x="13418" y="10904"/>
                  <a:pt x="13394" y="10925"/>
                </a:cubicBezTo>
                <a:lnTo>
                  <a:pt x="13394" y="10925"/>
                </a:lnTo>
                <a:cubicBezTo>
                  <a:pt x="13399" y="10922"/>
                  <a:pt x="13403" y="10921"/>
                  <a:pt x="13407" y="10921"/>
                </a:cubicBezTo>
                <a:cubicBezTo>
                  <a:pt x="13418" y="10909"/>
                  <a:pt x="13430" y="10897"/>
                  <a:pt x="13442" y="10885"/>
                </a:cubicBezTo>
                <a:close/>
                <a:moveTo>
                  <a:pt x="13187" y="10940"/>
                </a:moveTo>
                <a:cubicBezTo>
                  <a:pt x="13190" y="10940"/>
                  <a:pt x="13192" y="10941"/>
                  <a:pt x="13192" y="10944"/>
                </a:cubicBezTo>
                <a:cubicBezTo>
                  <a:pt x="13180" y="10944"/>
                  <a:pt x="13168" y="10956"/>
                  <a:pt x="13157" y="10968"/>
                </a:cubicBezTo>
                <a:cubicBezTo>
                  <a:pt x="13157" y="10956"/>
                  <a:pt x="13157" y="10956"/>
                  <a:pt x="13145" y="10956"/>
                </a:cubicBezTo>
                <a:cubicBezTo>
                  <a:pt x="13161" y="10948"/>
                  <a:pt x="13178" y="10940"/>
                  <a:pt x="13187" y="10940"/>
                </a:cubicBezTo>
                <a:close/>
                <a:moveTo>
                  <a:pt x="13207" y="10966"/>
                </a:moveTo>
                <a:cubicBezTo>
                  <a:pt x="13210" y="10966"/>
                  <a:pt x="13209" y="10970"/>
                  <a:pt x="13204" y="10980"/>
                </a:cubicBezTo>
                <a:lnTo>
                  <a:pt x="13192" y="10992"/>
                </a:lnTo>
                <a:cubicBezTo>
                  <a:pt x="13204" y="10992"/>
                  <a:pt x="13228" y="10980"/>
                  <a:pt x="13228" y="10980"/>
                </a:cubicBezTo>
                <a:lnTo>
                  <a:pt x="13228" y="10980"/>
                </a:lnTo>
                <a:cubicBezTo>
                  <a:pt x="13216" y="10992"/>
                  <a:pt x="13216" y="11004"/>
                  <a:pt x="13204" y="11004"/>
                </a:cubicBezTo>
                <a:cubicBezTo>
                  <a:pt x="13204" y="11004"/>
                  <a:pt x="13192" y="11004"/>
                  <a:pt x="13192" y="10992"/>
                </a:cubicBezTo>
                <a:cubicBezTo>
                  <a:pt x="13180" y="10992"/>
                  <a:pt x="13180" y="10980"/>
                  <a:pt x="13180" y="10980"/>
                </a:cubicBezTo>
                <a:cubicBezTo>
                  <a:pt x="13194" y="10973"/>
                  <a:pt x="13204" y="10966"/>
                  <a:pt x="13207" y="10966"/>
                </a:cubicBezTo>
                <a:close/>
                <a:moveTo>
                  <a:pt x="13240" y="11004"/>
                </a:moveTo>
                <a:cubicBezTo>
                  <a:pt x="13243" y="11004"/>
                  <a:pt x="13240" y="11010"/>
                  <a:pt x="13228" y="11028"/>
                </a:cubicBezTo>
                <a:cubicBezTo>
                  <a:pt x="13216" y="11016"/>
                  <a:pt x="13216" y="11016"/>
                  <a:pt x="13216" y="11016"/>
                </a:cubicBezTo>
                <a:cubicBezTo>
                  <a:pt x="13228" y="11010"/>
                  <a:pt x="13237" y="11004"/>
                  <a:pt x="13240" y="11004"/>
                </a:cubicBezTo>
                <a:close/>
                <a:moveTo>
                  <a:pt x="13204" y="11028"/>
                </a:moveTo>
                <a:cubicBezTo>
                  <a:pt x="13192" y="11028"/>
                  <a:pt x="13192" y="11028"/>
                  <a:pt x="13192" y="11040"/>
                </a:cubicBezTo>
                <a:cubicBezTo>
                  <a:pt x="13180" y="11040"/>
                  <a:pt x="13180" y="11052"/>
                  <a:pt x="13168" y="11052"/>
                </a:cubicBezTo>
                <a:cubicBezTo>
                  <a:pt x="13168" y="11052"/>
                  <a:pt x="13168" y="11040"/>
                  <a:pt x="13157" y="11040"/>
                </a:cubicBezTo>
                <a:cubicBezTo>
                  <a:pt x="13157" y="11028"/>
                  <a:pt x="13157" y="11028"/>
                  <a:pt x="13168" y="11028"/>
                </a:cubicBezTo>
                <a:cubicBezTo>
                  <a:pt x="13168" y="11028"/>
                  <a:pt x="13168" y="11028"/>
                  <a:pt x="13157" y="11040"/>
                </a:cubicBezTo>
                <a:cubicBezTo>
                  <a:pt x="13168" y="11040"/>
                  <a:pt x="13168" y="11028"/>
                  <a:pt x="13180" y="11028"/>
                </a:cubicBezTo>
                <a:close/>
                <a:moveTo>
                  <a:pt x="13478" y="11075"/>
                </a:moveTo>
                <a:cubicBezTo>
                  <a:pt x="13478" y="11076"/>
                  <a:pt x="13477" y="11076"/>
                  <a:pt x="13477" y="11077"/>
                </a:cubicBezTo>
                <a:lnTo>
                  <a:pt x="13477" y="11077"/>
                </a:lnTo>
                <a:cubicBezTo>
                  <a:pt x="13481" y="11076"/>
                  <a:pt x="13485" y="11075"/>
                  <a:pt x="13490" y="11075"/>
                </a:cubicBezTo>
                <a:close/>
                <a:moveTo>
                  <a:pt x="13764" y="11075"/>
                </a:moveTo>
                <a:cubicBezTo>
                  <a:pt x="13762" y="11077"/>
                  <a:pt x="13762" y="11077"/>
                  <a:pt x="13762" y="11077"/>
                </a:cubicBezTo>
                <a:cubicBezTo>
                  <a:pt x="13762" y="11077"/>
                  <a:pt x="13763" y="11077"/>
                  <a:pt x="13764" y="11076"/>
                </a:cubicBezTo>
                <a:lnTo>
                  <a:pt x="13764" y="11076"/>
                </a:lnTo>
                <a:cubicBezTo>
                  <a:pt x="13764" y="11076"/>
                  <a:pt x="13764" y="11075"/>
                  <a:pt x="13764" y="11075"/>
                </a:cubicBezTo>
                <a:close/>
                <a:moveTo>
                  <a:pt x="13299" y="11064"/>
                </a:moveTo>
                <a:cubicBezTo>
                  <a:pt x="13264" y="11087"/>
                  <a:pt x="13240" y="11099"/>
                  <a:pt x="13240" y="11111"/>
                </a:cubicBezTo>
                <a:cubicBezTo>
                  <a:pt x="13240" y="11099"/>
                  <a:pt x="13228" y="11099"/>
                  <a:pt x="13228" y="11099"/>
                </a:cubicBezTo>
                <a:cubicBezTo>
                  <a:pt x="13228" y="11099"/>
                  <a:pt x="13228" y="11099"/>
                  <a:pt x="13216" y="11087"/>
                </a:cubicBezTo>
                <a:lnTo>
                  <a:pt x="13204" y="11087"/>
                </a:lnTo>
                <a:cubicBezTo>
                  <a:pt x="13216" y="11075"/>
                  <a:pt x="13216" y="11075"/>
                  <a:pt x="13216" y="11075"/>
                </a:cubicBezTo>
                <a:cubicBezTo>
                  <a:pt x="13216" y="11075"/>
                  <a:pt x="13216" y="11087"/>
                  <a:pt x="13216" y="11087"/>
                </a:cubicBezTo>
                <a:lnTo>
                  <a:pt x="13228" y="11075"/>
                </a:lnTo>
                <a:cubicBezTo>
                  <a:pt x="13231" y="11074"/>
                  <a:pt x="13233" y="11073"/>
                  <a:pt x="13235" y="11073"/>
                </a:cubicBezTo>
                <a:cubicBezTo>
                  <a:pt x="13242" y="11073"/>
                  <a:pt x="13241" y="11085"/>
                  <a:pt x="13253" y="11085"/>
                </a:cubicBezTo>
                <a:cubicBezTo>
                  <a:pt x="13261" y="11085"/>
                  <a:pt x="13274" y="11080"/>
                  <a:pt x="13299" y="11064"/>
                </a:cubicBezTo>
                <a:close/>
                <a:moveTo>
                  <a:pt x="14085" y="11099"/>
                </a:moveTo>
                <a:cubicBezTo>
                  <a:pt x="14049" y="11127"/>
                  <a:pt x="14015" y="11153"/>
                  <a:pt x="13990" y="11159"/>
                </a:cubicBezTo>
                <a:cubicBezTo>
                  <a:pt x="14013" y="11135"/>
                  <a:pt x="14071" y="11101"/>
                  <a:pt x="14085" y="11099"/>
                </a:cubicBezTo>
                <a:close/>
                <a:moveTo>
                  <a:pt x="11678" y="11236"/>
                </a:moveTo>
                <a:lnTo>
                  <a:pt x="11678" y="11236"/>
                </a:lnTo>
                <a:cubicBezTo>
                  <a:pt x="11675" y="11237"/>
                  <a:pt x="11672" y="11239"/>
                  <a:pt x="11668" y="11242"/>
                </a:cubicBezTo>
                <a:cubicBezTo>
                  <a:pt x="11674" y="11242"/>
                  <a:pt x="11677" y="11240"/>
                  <a:pt x="11678" y="11236"/>
                </a:cubicBezTo>
                <a:close/>
                <a:moveTo>
                  <a:pt x="14288" y="11218"/>
                </a:moveTo>
                <a:lnTo>
                  <a:pt x="14288" y="11218"/>
                </a:lnTo>
                <a:cubicBezTo>
                  <a:pt x="14264" y="11242"/>
                  <a:pt x="14252" y="11242"/>
                  <a:pt x="14252" y="11242"/>
                </a:cubicBezTo>
                <a:cubicBezTo>
                  <a:pt x="14276" y="11230"/>
                  <a:pt x="14287" y="11218"/>
                  <a:pt x="14288" y="11218"/>
                </a:cubicBezTo>
                <a:close/>
                <a:moveTo>
                  <a:pt x="13442" y="11171"/>
                </a:moveTo>
                <a:cubicBezTo>
                  <a:pt x="13442" y="11183"/>
                  <a:pt x="13430" y="11183"/>
                  <a:pt x="13430" y="11194"/>
                </a:cubicBezTo>
                <a:cubicBezTo>
                  <a:pt x="13418" y="11194"/>
                  <a:pt x="13407" y="11206"/>
                  <a:pt x="13407" y="11206"/>
                </a:cubicBezTo>
                <a:cubicBezTo>
                  <a:pt x="13395" y="11218"/>
                  <a:pt x="13395" y="11218"/>
                  <a:pt x="13383" y="11218"/>
                </a:cubicBezTo>
                <a:cubicBezTo>
                  <a:pt x="13383" y="11225"/>
                  <a:pt x="13383" y="11230"/>
                  <a:pt x="13383" y="11230"/>
                </a:cubicBezTo>
                <a:lnTo>
                  <a:pt x="13371" y="11230"/>
                </a:lnTo>
                <a:cubicBezTo>
                  <a:pt x="13371" y="11242"/>
                  <a:pt x="13371" y="11254"/>
                  <a:pt x="13371" y="11254"/>
                </a:cubicBezTo>
                <a:cubicBezTo>
                  <a:pt x="13359" y="11242"/>
                  <a:pt x="13347" y="11242"/>
                  <a:pt x="13335" y="11230"/>
                </a:cubicBezTo>
                <a:cubicBezTo>
                  <a:pt x="13371" y="11206"/>
                  <a:pt x="13407" y="11183"/>
                  <a:pt x="13442" y="11171"/>
                </a:cubicBezTo>
                <a:close/>
                <a:moveTo>
                  <a:pt x="12015" y="11246"/>
                </a:moveTo>
                <a:cubicBezTo>
                  <a:pt x="12018" y="11246"/>
                  <a:pt x="12021" y="11249"/>
                  <a:pt x="12025" y="11254"/>
                </a:cubicBezTo>
                <a:cubicBezTo>
                  <a:pt x="12025" y="11254"/>
                  <a:pt x="12025" y="11266"/>
                  <a:pt x="12025" y="11290"/>
                </a:cubicBezTo>
                <a:lnTo>
                  <a:pt x="12002" y="11266"/>
                </a:lnTo>
                <a:cubicBezTo>
                  <a:pt x="12009" y="11252"/>
                  <a:pt x="12011" y="11246"/>
                  <a:pt x="12015" y="11246"/>
                </a:cubicBezTo>
                <a:close/>
                <a:moveTo>
                  <a:pt x="12025" y="11302"/>
                </a:moveTo>
                <a:cubicBezTo>
                  <a:pt x="12025" y="11314"/>
                  <a:pt x="12025" y="11314"/>
                  <a:pt x="12037" y="11314"/>
                </a:cubicBezTo>
                <a:lnTo>
                  <a:pt x="12025" y="11302"/>
                </a:lnTo>
                <a:close/>
                <a:moveTo>
                  <a:pt x="13502" y="11385"/>
                </a:moveTo>
                <a:lnTo>
                  <a:pt x="13514" y="11397"/>
                </a:lnTo>
                <a:cubicBezTo>
                  <a:pt x="13514" y="11385"/>
                  <a:pt x="13514" y="11385"/>
                  <a:pt x="13502" y="11385"/>
                </a:cubicBezTo>
                <a:close/>
                <a:moveTo>
                  <a:pt x="13823" y="11373"/>
                </a:moveTo>
                <a:cubicBezTo>
                  <a:pt x="13818" y="11383"/>
                  <a:pt x="13814" y="11390"/>
                  <a:pt x="13810" y="11397"/>
                </a:cubicBezTo>
                <a:lnTo>
                  <a:pt x="13810" y="11397"/>
                </a:lnTo>
                <a:cubicBezTo>
                  <a:pt x="13813" y="11387"/>
                  <a:pt x="13816" y="11380"/>
                  <a:pt x="13823" y="11373"/>
                </a:cubicBezTo>
                <a:close/>
                <a:moveTo>
                  <a:pt x="13478" y="11445"/>
                </a:moveTo>
                <a:cubicBezTo>
                  <a:pt x="13478" y="11456"/>
                  <a:pt x="13466" y="11456"/>
                  <a:pt x="13466" y="11456"/>
                </a:cubicBezTo>
                <a:cubicBezTo>
                  <a:pt x="13466" y="11456"/>
                  <a:pt x="13466" y="11456"/>
                  <a:pt x="13478" y="11445"/>
                </a:cubicBezTo>
                <a:close/>
                <a:moveTo>
                  <a:pt x="13590" y="11453"/>
                </a:moveTo>
                <a:cubicBezTo>
                  <a:pt x="13592" y="11453"/>
                  <a:pt x="13595" y="11454"/>
                  <a:pt x="13597" y="11456"/>
                </a:cubicBezTo>
                <a:cubicBezTo>
                  <a:pt x="13561" y="11480"/>
                  <a:pt x="13561" y="11528"/>
                  <a:pt x="13561" y="11564"/>
                </a:cubicBezTo>
                <a:cubicBezTo>
                  <a:pt x="13549" y="11564"/>
                  <a:pt x="13538" y="11552"/>
                  <a:pt x="13538" y="11552"/>
                </a:cubicBezTo>
                <a:cubicBezTo>
                  <a:pt x="13538" y="11528"/>
                  <a:pt x="13538" y="11540"/>
                  <a:pt x="13549" y="11504"/>
                </a:cubicBezTo>
                <a:cubicBezTo>
                  <a:pt x="13559" y="11475"/>
                  <a:pt x="13577" y="11453"/>
                  <a:pt x="13590" y="11453"/>
                </a:cubicBezTo>
                <a:close/>
                <a:moveTo>
                  <a:pt x="14240" y="11611"/>
                </a:moveTo>
                <a:lnTo>
                  <a:pt x="14235" y="11616"/>
                </a:lnTo>
                <a:lnTo>
                  <a:pt x="14235" y="11616"/>
                </a:lnTo>
                <a:cubicBezTo>
                  <a:pt x="14241" y="11613"/>
                  <a:pt x="14243" y="11611"/>
                  <a:pt x="14240" y="11611"/>
                </a:cubicBezTo>
                <a:close/>
                <a:moveTo>
                  <a:pt x="14193" y="11611"/>
                </a:moveTo>
                <a:cubicBezTo>
                  <a:pt x="14190" y="11613"/>
                  <a:pt x="14187" y="11614"/>
                  <a:pt x="14184" y="11616"/>
                </a:cubicBezTo>
                <a:lnTo>
                  <a:pt x="14184" y="11616"/>
                </a:lnTo>
                <a:cubicBezTo>
                  <a:pt x="14190" y="11615"/>
                  <a:pt x="14197" y="11613"/>
                  <a:pt x="14204" y="11611"/>
                </a:cubicBezTo>
                <a:close/>
                <a:moveTo>
                  <a:pt x="14085" y="11611"/>
                </a:moveTo>
                <a:lnTo>
                  <a:pt x="14085" y="11623"/>
                </a:lnTo>
                <a:cubicBezTo>
                  <a:pt x="14085" y="11623"/>
                  <a:pt x="14097" y="11623"/>
                  <a:pt x="14097" y="11611"/>
                </a:cubicBezTo>
                <a:close/>
                <a:moveTo>
                  <a:pt x="14235" y="11616"/>
                </a:moveTo>
                <a:lnTo>
                  <a:pt x="14235" y="11616"/>
                </a:lnTo>
                <a:cubicBezTo>
                  <a:pt x="14221" y="11623"/>
                  <a:pt x="14186" y="11635"/>
                  <a:pt x="14169" y="11635"/>
                </a:cubicBezTo>
                <a:cubicBezTo>
                  <a:pt x="14162" y="11637"/>
                  <a:pt x="14158" y="11637"/>
                  <a:pt x="14155" y="11637"/>
                </a:cubicBezTo>
                <a:cubicBezTo>
                  <a:pt x="14146" y="11637"/>
                  <a:pt x="14164" y="11627"/>
                  <a:pt x="14184" y="11616"/>
                </a:cubicBezTo>
                <a:lnTo>
                  <a:pt x="14184" y="11616"/>
                </a:lnTo>
                <a:cubicBezTo>
                  <a:pt x="14149" y="11623"/>
                  <a:pt x="14129" y="11625"/>
                  <a:pt x="14109" y="11635"/>
                </a:cubicBezTo>
                <a:cubicBezTo>
                  <a:pt x="14121" y="11635"/>
                  <a:pt x="14133" y="11638"/>
                  <a:pt x="14151" y="11638"/>
                </a:cubicBezTo>
                <a:cubicBezTo>
                  <a:pt x="14169" y="11638"/>
                  <a:pt x="14192" y="11635"/>
                  <a:pt x="14228" y="11623"/>
                </a:cubicBezTo>
                <a:lnTo>
                  <a:pt x="14235" y="11616"/>
                </a:lnTo>
                <a:close/>
                <a:moveTo>
                  <a:pt x="14121" y="11754"/>
                </a:moveTo>
                <a:lnTo>
                  <a:pt x="14121" y="11767"/>
                </a:lnTo>
                <a:lnTo>
                  <a:pt x="14121" y="11767"/>
                </a:lnTo>
                <a:cubicBezTo>
                  <a:pt x="14124" y="11759"/>
                  <a:pt x="14124" y="11754"/>
                  <a:pt x="14121" y="11754"/>
                </a:cubicBezTo>
                <a:close/>
                <a:moveTo>
                  <a:pt x="13628" y="11473"/>
                </a:moveTo>
                <a:cubicBezTo>
                  <a:pt x="13631" y="11473"/>
                  <a:pt x="13633" y="11479"/>
                  <a:pt x="13633" y="11492"/>
                </a:cubicBezTo>
                <a:lnTo>
                  <a:pt x="13609" y="11516"/>
                </a:lnTo>
                <a:cubicBezTo>
                  <a:pt x="13629" y="11516"/>
                  <a:pt x="13650" y="11490"/>
                  <a:pt x="13663" y="11490"/>
                </a:cubicBezTo>
                <a:cubicBezTo>
                  <a:pt x="13665" y="11490"/>
                  <a:pt x="13667" y="11490"/>
                  <a:pt x="13669" y="11492"/>
                </a:cubicBezTo>
                <a:cubicBezTo>
                  <a:pt x="13645" y="11564"/>
                  <a:pt x="13645" y="11516"/>
                  <a:pt x="13621" y="11564"/>
                </a:cubicBezTo>
                <a:cubicBezTo>
                  <a:pt x="13621" y="11564"/>
                  <a:pt x="13622" y="11564"/>
                  <a:pt x="13623" y="11564"/>
                </a:cubicBezTo>
                <a:cubicBezTo>
                  <a:pt x="13635" y="11564"/>
                  <a:pt x="13675" y="11505"/>
                  <a:pt x="13689" y="11505"/>
                </a:cubicBezTo>
                <a:cubicBezTo>
                  <a:pt x="13693" y="11505"/>
                  <a:pt x="13695" y="11511"/>
                  <a:pt x="13692" y="11528"/>
                </a:cubicBezTo>
                <a:cubicBezTo>
                  <a:pt x="13680" y="11552"/>
                  <a:pt x="13669" y="11540"/>
                  <a:pt x="13657" y="11552"/>
                </a:cubicBezTo>
                <a:cubicBezTo>
                  <a:pt x="13645" y="11599"/>
                  <a:pt x="13645" y="11611"/>
                  <a:pt x="13645" y="11623"/>
                </a:cubicBezTo>
                <a:cubicBezTo>
                  <a:pt x="13621" y="11611"/>
                  <a:pt x="13609" y="11599"/>
                  <a:pt x="13597" y="11599"/>
                </a:cubicBezTo>
                <a:cubicBezTo>
                  <a:pt x="13609" y="11611"/>
                  <a:pt x="13621" y="11623"/>
                  <a:pt x="13645" y="11635"/>
                </a:cubicBezTo>
                <a:lnTo>
                  <a:pt x="13657" y="11647"/>
                </a:lnTo>
                <a:lnTo>
                  <a:pt x="13669" y="11683"/>
                </a:lnTo>
                <a:lnTo>
                  <a:pt x="13669" y="11659"/>
                </a:lnTo>
                <a:cubicBezTo>
                  <a:pt x="13669" y="11659"/>
                  <a:pt x="13669" y="11647"/>
                  <a:pt x="13680" y="11647"/>
                </a:cubicBezTo>
                <a:lnTo>
                  <a:pt x="13692" y="11647"/>
                </a:lnTo>
                <a:cubicBezTo>
                  <a:pt x="13680" y="11647"/>
                  <a:pt x="13680" y="11647"/>
                  <a:pt x="13680" y="11635"/>
                </a:cubicBezTo>
                <a:cubicBezTo>
                  <a:pt x="13706" y="11592"/>
                  <a:pt x="13720" y="11581"/>
                  <a:pt x="13730" y="11581"/>
                </a:cubicBezTo>
                <a:cubicBezTo>
                  <a:pt x="13739" y="11581"/>
                  <a:pt x="13745" y="11589"/>
                  <a:pt x="13754" y="11589"/>
                </a:cubicBezTo>
                <a:cubicBezTo>
                  <a:pt x="13764" y="11589"/>
                  <a:pt x="13777" y="11582"/>
                  <a:pt x="13799" y="11552"/>
                </a:cubicBezTo>
                <a:lnTo>
                  <a:pt x="13799" y="11552"/>
                </a:lnTo>
                <a:cubicBezTo>
                  <a:pt x="13728" y="11647"/>
                  <a:pt x="13764" y="11611"/>
                  <a:pt x="13728" y="11683"/>
                </a:cubicBezTo>
                <a:cubicBezTo>
                  <a:pt x="13728" y="11706"/>
                  <a:pt x="13728" y="11730"/>
                  <a:pt x="13716" y="11754"/>
                </a:cubicBezTo>
                <a:cubicBezTo>
                  <a:pt x="13724" y="11741"/>
                  <a:pt x="13728" y="11737"/>
                  <a:pt x="13731" y="11737"/>
                </a:cubicBezTo>
                <a:cubicBezTo>
                  <a:pt x="13737" y="11737"/>
                  <a:pt x="13735" y="11761"/>
                  <a:pt x="13744" y="11761"/>
                </a:cubicBezTo>
                <a:cubicBezTo>
                  <a:pt x="13750" y="11761"/>
                  <a:pt x="13759" y="11754"/>
                  <a:pt x="13776" y="11730"/>
                </a:cubicBezTo>
                <a:lnTo>
                  <a:pt x="13776" y="11730"/>
                </a:lnTo>
                <a:cubicBezTo>
                  <a:pt x="13764" y="11754"/>
                  <a:pt x="13787" y="11743"/>
                  <a:pt x="13754" y="11798"/>
                </a:cubicBezTo>
                <a:lnTo>
                  <a:pt x="13754" y="11798"/>
                </a:lnTo>
                <a:cubicBezTo>
                  <a:pt x="13737" y="11786"/>
                  <a:pt x="13717" y="11771"/>
                  <a:pt x="13692" y="11754"/>
                </a:cubicBezTo>
                <a:cubicBezTo>
                  <a:pt x="13726" y="11754"/>
                  <a:pt x="13550" y="11597"/>
                  <a:pt x="13587" y="11597"/>
                </a:cubicBezTo>
                <a:cubicBezTo>
                  <a:pt x="13589" y="11597"/>
                  <a:pt x="13593" y="11598"/>
                  <a:pt x="13597" y="11599"/>
                </a:cubicBezTo>
                <a:cubicBezTo>
                  <a:pt x="13585" y="11587"/>
                  <a:pt x="13573" y="11575"/>
                  <a:pt x="13561" y="11575"/>
                </a:cubicBezTo>
                <a:cubicBezTo>
                  <a:pt x="13561" y="11554"/>
                  <a:pt x="13571" y="11543"/>
                  <a:pt x="13573" y="11532"/>
                </a:cubicBezTo>
                <a:lnTo>
                  <a:pt x="13573" y="11532"/>
                </a:lnTo>
                <a:cubicBezTo>
                  <a:pt x="13571" y="11550"/>
                  <a:pt x="13572" y="11557"/>
                  <a:pt x="13575" y="11557"/>
                </a:cubicBezTo>
                <a:cubicBezTo>
                  <a:pt x="13584" y="11557"/>
                  <a:pt x="13616" y="11473"/>
                  <a:pt x="13628" y="11473"/>
                </a:cubicBezTo>
                <a:close/>
                <a:moveTo>
                  <a:pt x="1387" y="0"/>
                </a:moveTo>
                <a:cubicBezTo>
                  <a:pt x="1339" y="0"/>
                  <a:pt x="1249" y="31"/>
                  <a:pt x="1238" y="62"/>
                </a:cubicBezTo>
                <a:cubicBezTo>
                  <a:pt x="1250" y="74"/>
                  <a:pt x="1250" y="110"/>
                  <a:pt x="1226" y="134"/>
                </a:cubicBezTo>
                <a:lnTo>
                  <a:pt x="1191" y="134"/>
                </a:lnTo>
                <a:cubicBezTo>
                  <a:pt x="1107" y="229"/>
                  <a:pt x="1012" y="300"/>
                  <a:pt x="1012" y="419"/>
                </a:cubicBezTo>
                <a:lnTo>
                  <a:pt x="1107" y="407"/>
                </a:lnTo>
                <a:lnTo>
                  <a:pt x="1084" y="455"/>
                </a:lnTo>
                <a:lnTo>
                  <a:pt x="1048" y="431"/>
                </a:lnTo>
                <a:lnTo>
                  <a:pt x="1048" y="431"/>
                </a:lnTo>
                <a:cubicBezTo>
                  <a:pt x="1042" y="461"/>
                  <a:pt x="1048" y="470"/>
                  <a:pt x="1060" y="470"/>
                </a:cubicBezTo>
                <a:cubicBezTo>
                  <a:pt x="1072" y="470"/>
                  <a:pt x="1090" y="461"/>
                  <a:pt x="1107" y="455"/>
                </a:cubicBezTo>
                <a:lnTo>
                  <a:pt x="1107" y="455"/>
                </a:lnTo>
                <a:cubicBezTo>
                  <a:pt x="1096" y="479"/>
                  <a:pt x="1084" y="503"/>
                  <a:pt x="1096" y="515"/>
                </a:cubicBezTo>
                <a:lnTo>
                  <a:pt x="1203" y="467"/>
                </a:lnTo>
                <a:lnTo>
                  <a:pt x="1203" y="467"/>
                </a:lnTo>
                <a:cubicBezTo>
                  <a:pt x="1179" y="503"/>
                  <a:pt x="1131" y="527"/>
                  <a:pt x="1143" y="562"/>
                </a:cubicBezTo>
                <a:cubicBezTo>
                  <a:pt x="1191" y="538"/>
                  <a:pt x="1191" y="467"/>
                  <a:pt x="1250" y="467"/>
                </a:cubicBezTo>
                <a:cubicBezTo>
                  <a:pt x="1232" y="514"/>
                  <a:pt x="1205" y="546"/>
                  <a:pt x="1224" y="546"/>
                </a:cubicBezTo>
                <a:cubicBezTo>
                  <a:pt x="1229" y="546"/>
                  <a:pt x="1238" y="544"/>
                  <a:pt x="1250" y="538"/>
                </a:cubicBezTo>
                <a:lnTo>
                  <a:pt x="1250" y="538"/>
                </a:lnTo>
                <a:cubicBezTo>
                  <a:pt x="1241" y="566"/>
                  <a:pt x="1225" y="580"/>
                  <a:pt x="1212" y="584"/>
                </a:cubicBezTo>
                <a:lnTo>
                  <a:pt x="1212" y="584"/>
                </a:lnTo>
                <a:cubicBezTo>
                  <a:pt x="1213" y="584"/>
                  <a:pt x="1214" y="584"/>
                  <a:pt x="1215" y="584"/>
                </a:cubicBezTo>
                <a:cubicBezTo>
                  <a:pt x="1235" y="584"/>
                  <a:pt x="1253" y="600"/>
                  <a:pt x="1279" y="600"/>
                </a:cubicBezTo>
                <a:cubicBezTo>
                  <a:pt x="1291" y="600"/>
                  <a:pt x="1305" y="596"/>
                  <a:pt x="1322" y="586"/>
                </a:cubicBezTo>
                <a:lnTo>
                  <a:pt x="1322" y="586"/>
                </a:lnTo>
                <a:cubicBezTo>
                  <a:pt x="1298" y="657"/>
                  <a:pt x="1405" y="634"/>
                  <a:pt x="1334" y="717"/>
                </a:cubicBezTo>
                <a:cubicBezTo>
                  <a:pt x="1353" y="707"/>
                  <a:pt x="1403" y="690"/>
                  <a:pt x="1434" y="690"/>
                </a:cubicBezTo>
                <a:cubicBezTo>
                  <a:pt x="1442" y="690"/>
                  <a:pt x="1448" y="691"/>
                  <a:pt x="1453" y="693"/>
                </a:cubicBezTo>
                <a:cubicBezTo>
                  <a:pt x="1322" y="765"/>
                  <a:pt x="1524" y="765"/>
                  <a:pt x="1417" y="872"/>
                </a:cubicBezTo>
                <a:cubicBezTo>
                  <a:pt x="1444" y="854"/>
                  <a:pt x="1466" y="847"/>
                  <a:pt x="1485" y="847"/>
                </a:cubicBezTo>
                <a:cubicBezTo>
                  <a:pt x="1537" y="847"/>
                  <a:pt x="1567" y="897"/>
                  <a:pt x="1628" y="897"/>
                </a:cubicBezTo>
                <a:cubicBezTo>
                  <a:pt x="1633" y="897"/>
                  <a:pt x="1638" y="896"/>
                  <a:pt x="1643" y="896"/>
                </a:cubicBezTo>
                <a:lnTo>
                  <a:pt x="1643" y="896"/>
                </a:lnTo>
                <a:cubicBezTo>
                  <a:pt x="1635" y="904"/>
                  <a:pt x="1626" y="912"/>
                  <a:pt x="1622" y="912"/>
                </a:cubicBezTo>
                <a:cubicBezTo>
                  <a:pt x="1622" y="912"/>
                  <a:pt x="1622" y="912"/>
                  <a:pt x="1621" y="912"/>
                </a:cubicBezTo>
                <a:lnTo>
                  <a:pt x="1621" y="912"/>
                </a:lnTo>
                <a:cubicBezTo>
                  <a:pt x="1630" y="936"/>
                  <a:pt x="1619" y="969"/>
                  <a:pt x="1619" y="1003"/>
                </a:cubicBezTo>
                <a:cubicBezTo>
                  <a:pt x="1691" y="931"/>
                  <a:pt x="1750" y="955"/>
                  <a:pt x="1810" y="919"/>
                </a:cubicBezTo>
                <a:lnTo>
                  <a:pt x="1810" y="919"/>
                </a:lnTo>
                <a:cubicBezTo>
                  <a:pt x="1774" y="1027"/>
                  <a:pt x="1715" y="991"/>
                  <a:pt x="1655" y="1074"/>
                </a:cubicBezTo>
                <a:cubicBezTo>
                  <a:pt x="1715" y="1015"/>
                  <a:pt x="1774" y="1062"/>
                  <a:pt x="1810" y="1003"/>
                </a:cubicBezTo>
                <a:lnTo>
                  <a:pt x="1810" y="1003"/>
                </a:lnTo>
                <a:cubicBezTo>
                  <a:pt x="1786" y="1074"/>
                  <a:pt x="1810" y="1050"/>
                  <a:pt x="1762" y="1122"/>
                </a:cubicBezTo>
                <a:cubicBezTo>
                  <a:pt x="1796" y="1088"/>
                  <a:pt x="1811" y="1078"/>
                  <a:pt x="1818" y="1078"/>
                </a:cubicBezTo>
                <a:cubicBezTo>
                  <a:pt x="1828" y="1078"/>
                  <a:pt x="1826" y="1095"/>
                  <a:pt x="1843" y="1095"/>
                </a:cubicBezTo>
                <a:cubicBezTo>
                  <a:pt x="1849" y="1095"/>
                  <a:pt x="1857" y="1092"/>
                  <a:pt x="1869" y="1086"/>
                </a:cubicBezTo>
                <a:lnTo>
                  <a:pt x="1869" y="1086"/>
                </a:lnTo>
                <a:cubicBezTo>
                  <a:pt x="1869" y="1169"/>
                  <a:pt x="1798" y="1181"/>
                  <a:pt x="1869" y="1193"/>
                </a:cubicBezTo>
                <a:cubicBezTo>
                  <a:pt x="1858" y="1241"/>
                  <a:pt x="1798" y="1241"/>
                  <a:pt x="1798" y="1241"/>
                </a:cubicBezTo>
                <a:cubicBezTo>
                  <a:pt x="1804" y="1246"/>
                  <a:pt x="1809" y="1249"/>
                  <a:pt x="1815" y="1249"/>
                </a:cubicBezTo>
                <a:cubicBezTo>
                  <a:pt x="1848" y="1249"/>
                  <a:pt x="1887" y="1178"/>
                  <a:pt x="1917" y="1158"/>
                </a:cubicBezTo>
                <a:lnTo>
                  <a:pt x="1917" y="1158"/>
                </a:lnTo>
                <a:cubicBezTo>
                  <a:pt x="1988" y="1169"/>
                  <a:pt x="1893" y="1229"/>
                  <a:pt x="1881" y="1277"/>
                </a:cubicBezTo>
                <a:cubicBezTo>
                  <a:pt x="1887" y="1278"/>
                  <a:pt x="1893" y="1279"/>
                  <a:pt x="1899" y="1279"/>
                </a:cubicBezTo>
                <a:cubicBezTo>
                  <a:pt x="1936" y="1279"/>
                  <a:pt x="1984" y="1258"/>
                  <a:pt x="2009" y="1258"/>
                </a:cubicBezTo>
                <a:cubicBezTo>
                  <a:pt x="2016" y="1258"/>
                  <a:pt x="2022" y="1260"/>
                  <a:pt x="2024" y="1265"/>
                </a:cubicBezTo>
                <a:cubicBezTo>
                  <a:pt x="2024" y="1273"/>
                  <a:pt x="2024" y="1281"/>
                  <a:pt x="2016" y="1285"/>
                </a:cubicBezTo>
                <a:lnTo>
                  <a:pt x="2016" y="1285"/>
                </a:lnTo>
                <a:cubicBezTo>
                  <a:pt x="2019" y="1285"/>
                  <a:pt x="2021" y="1285"/>
                  <a:pt x="2024" y="1285"/>
                </a:cubicBezTo>
                <a:cubicBezTo>
                  <a:pt x="2077" y="1285"/>
                  <a:pt x="2099" y="1343"/>
                  <a:pt x="2162" y="1343"/>
                </a:cubicBezTo>
                <a:cubicBezTo>
                  <a:pt x="2174" y="1343"/>
                  <a:pt x="2187" y="1341"/>
                  <a:pt x="2203" y="1336"/>
                </a:cubicBezTo>
                <a:lnTo>
                  <a:pt x="2203" y="1336"/>
                </a:lnTo>
                <a:cubicBezTo>
                  <a:pt x="2203" y="1340"/>
                  <a:pt x="2202" y="1344"/>
                  <a:pt x="2200" y="1347"/>
                </a:cubicBezTo>
                <a:lnTo>
                  <a:pt x="2200" y="1347"/>
                </a:lnTo>
                <a:cubicBezTo>
                  <a:pt x="2223" y="1316"/>
                  <a:pt x="2253" y="1286"/>
                  <a:pt x="2274" y="1265"/>
                </a:cubicBezTo>
                <a:cubicBezTo>
                  <a:pt x="2278" y="1267"/>
                  <a:pt x="2283" y="1267"/>
                  <a:pt x="2288" y="1267"/>
                </a:cubicBezTo>
                <a:cubicBezTo>
                  <a:pt x="2297" y="1267"/>
                  <a:pt x="2307" y="1265"/>
                  <a:pt x="2314" y="1265"/>
                </a:cubicBezTo>
                <a:cubicBezTo>
                  <a:pt x="2325" y="1265"/>
                  <a:pt x="2328" y="1271"/>
                  <a:pt x="2310" y="1300"/>
                </a:cubicBezTo>
                <a:cubicBezTo>
                  <a:pt x="2310" y="1297"/>
                  <a:pt x="2308" y="1295"/>
                  <a:pt x="2304" y="1295"/>
                </a:cubicBezTo>
                <a:cubicBezTo>
                  <a:pt x="2296" y="1295"/>
                  <a:pt x="2279" y="1304"/>
                  <a:pt x="2262" y="1312"/>
                </a:cubicBezTo>
                <a:lnTo>
                  <a:pt x="2310" y="1312"/>
                </a:lnTo>
                <a:cubicBezTo>
                  <a:pt x="2292" y="1344"/>
                  <a:pt x="2281" y="1351"/>
                  <a:pt x="2271" y="1351"/>
                </a:cubicBezTo>
                <a:cubicBezTo>
                  <a:pt x="2262" y="1351"/>
                  <a:pt x="2254" y="1344"/>
                  <a:pt x="2244" y="1344"/>
                </a:cubicBezTo>
                <a:cubicBezTo>
                  <a:pt x="2236" y="1344"/>
                  <a:pt x="2227" y="1348"/>
                  <a:pt x="2215" y="1360"/>
                </a:cubicBezTo>
                <a:cubicBezTo>
                  <a:pt x="2274" y="1372"/>
                  <a:pt x="2358" y="1360"/>
                  <a:pt x="2369" y="1396"/>
                </a:cubicBezTo>
                <a:cubicBezTo>
                  <a:pt x="2356" y="1416"/>
                  <a:pt x="2343" y="1422"/>
                  <a:pt x="2331" y="1422"/>
                </a:cubicBezTo>
                <a:cubicBezTo>
                  <a:pt x="2317" y="1422"/>
                  <a:pt x="2305" y="1413"/>
                  <a:pt x="2295" y="1413"/>
                </a:cubicBezTo>
                <a:cubicBezTo>
                  <a:pt x="2286" y="1413"/>
                  <a:pt x="2278" y="1422"/>
                  <a:pt x="2274" y="1455"/>
                </a:cubicBezTo>
                <a:lnTo>
                  <a:pt x="2250" y="1384"/>
                </a:lnTo>
                <a:cubicBezTo>
                  <a:pt x="2229" y="1434"/>
                  <a:pt x="2220" y="1446"/>
                  <a:pt x="2214" y="1446"/>
                </a:cubicBezTo>
                <a:cubicBezTo>
                  <a:pt x="2209" y="1446"/>
                  <a:pt x="2205" y="1437"/>
                  <a:pt x="2198" y="1437"/>
                </a:cubicBezTo>
                <a:cubicBezTo>
                  <a:pt x="2191" y="1437"/>
                  <a:pt x="2179" y="1447"/>
                  <a:pt x="2155" y="1491"/>
                </a:cubicBezTo>
                <a:cubicBezTo>
                  <a:pt x="2203" y="1562"/>
                  <a:pt x="2250" y="1515"/>
                  <a:pt x="2298" y="1598"/>
                </a:cubicBezTo>
                <a:cubicBezTo>
                  <a:pt x="2334" y="1574"/>
                  <a:pt x="2334" y="1539"/>
                  <a:pt x="2381" y="1515"/>
                </a:cubicBezTo>
                <a:lnTo>
                  <a:pt x="2381" y="1515"/>
                </a:lnTo>
                <a:cubicBezTo>
                  <a:pt x="2516" y="1526"/>
                  <a:pt x="2322" y="1707"/>
                  <a:pt x="2410" y="1707"/>
                </a:cubicBezTo>
                <a:cubicBezTo>
                  <a:pt x="2416" y="1707"/>
                  <a:pt x="2422" y="1707"/>
                  <a:pt x="2429" y="1705"/>
                </a:cubicBezTo>
                <a:cubicBezTo>
                  <a:pt x="2470" y="1689"/>
                  <a:pt x="2521" y="1645"/>
                  <a:pt x="2550" y="1645"/>
                </a:cubicBezTo>
                <a:cubicBezTo>
                  <a:pt x="2563" y="1645"/>
                  <a:pt x="2572" y="1655"/>
                  <a:pt x="2572" y="1681"/>
                </a:cubicBezTo>
                <a:lnTo>
                  <a:pt x="2489" y="1741"/>
                </a:lnTo>
                <a:cubicBezTo>
                  <a:pt x="2498" y="1753"/>
                  <a:pt x="2509" y="1757"/>
                  <a:pt x="2521" y="1757"/>
                </a:cubicBezTo>
                <a:cubicBezTo>
                  <a:pt x="2549" y="1757"/>
                  <a:pt x="2580" y="1733"/>
                  <a:pt x="2602" y="1733"/>
                </a:cubicBezTo>
                <a:cubicBezTo>
                  <a:pt x="2617" y="1733"/>
                  <a:pt x="2628" y="1743"/>
                  <a:pt x="2631" y="1777"/>
                </a:cubicBezTo>
                <a:cubicBezTo>
                  <a:pt x="2626" y="1778"/>
                  <a:pt x="2621" y="1779"/>
                  <a:pt x="2615" y="1779"/>
                </a:cubicBezTo>
                <a:cubicBezTo>
                  <a:pt x="2595" y="1779"/>
                  <a:pt x="2576" y="1768"/>
                  <a:pt x="2567" y="1768"/>
                </a:cubicBezTo>
                <a:cubicBezTo>
                  <a:pt x="2562" y="1768"/>
                  <a:pt x="2560" y="1770"/>
                  <a:pt x="2560" y="1777"/>
                </a:cubicBezTo>
                <a:cubicBezTo>
                  <a:pt x="2556" y="1801"/>
                  <a:pt x="2561" y="1809"/>
                  <a:pt x="2570" y="1809"/>
                </a:cubicBezTo>
                <a:cubicBezTo>
                  <a:pt x="2587" y="1809"/>
                  <a:pt x="2620" y="1781"/>
                  <a:pt x="2641" y="1781"/>
                </a:cubicBezTo>
                <a:cubicBezTo>
                  <a:pt x="2647" y="1781"/>
                  <a:pt x="2652" y="1783"/>
                  <a:pt x="2655" y="1789"/>
                </a:cubicBezTo>
                <a:lnTo>
                  <a:pt x="2608" y="1848"/>
                </a:lnTo>
                <a:cubicBezTo>
                  <a:pt x="2667" y="1896"/>
                  <a:pt x="2774" y="1920"/>
                  <a:pt x="2858" y="1967"/>
                </a:cubicBezTo>
                <a:cubicBezTo>
                  <a:pt x="2834" y="1979"/>
                  <a:pt x="2798" y="1991"/>
                  <a:pt x="2798" y="2027"/>
                </a:cubicBezTo>
                <a:cubicBezTo>
                  <a:pt x="2905" y="2074"/>
                  <a:pt x="2965" y="2193"/>
                  <a:pt x="3001" y="2312"/>
                </a:cubicBezTo>
                <a:lnTo>
                  <a:pt x="3084" y="2289"/>
                </a:lnTo>
                <a:lnTo>
                  <a:pt x="3084" y="2289"/>
                </a:lnTo>
                <a:cubicBezTo>
                  <a:pt x="3084" y="2301"/>
                  <a:pt x="3072" y="2324"/>
                  <a:pt x="3048" y="2324"/>
                </a:cubicBezTo>
                <a:cubicBezTo>
                  <a:pt x="3051" y="2340"/>
                  <a:pt x="3055" y="2346"/>
                  <a:pt x="3060" y="2346"/>
                </a:cubicBezTo>
                <a:cubicBezTo>
                  <a:pt x="3073" y="2346"/>
                  <a:pt x="3093" y="2297"/>
                  <a:pt x="3120" y="2289"/>
                </a:cubicBezTo>
                <a:lnTo>
                  <a:pt x="3120" y="2289"/>
                </a:lnTo>
                <a:cubicBezTo>
                  <a:pt x="3143" y="2301"/>
                  <a:pt x="3120" y="2348"/>
                  <a:pt x="3084" y="2348"/>
                </a:cubicBezTo>
                <a:cubicBezTo>
                  <a:pt x="3191" y="2360"/>
                  <a:pt x="3334" y="2396"/>
                  <a:pt x="3334" y="2515"/>
                </a:cubicBezTo>
                <a:lnTo>
                  <a:pt x="3310" y="2515"/>
                </a:lnTo>
                <a:cubicBezTo>
                  <a:pt x="3313" y="2532"/>
                  <a:pt x="3323" y="2537"/>
                  <a:pt x="3336" y="2537"/>
                </a:cubicBezTo>
                <a:cubicBezTo>
                  <a:pt x="3364" y="2537"/>
                  <a:pt x="3406" y="2514"/>
                  <a:pt x="3431" y="2514"/>
                </a:cubicBezTo>
                <a:cubicBezTo>
                  <a:pt x="3447" y="2514"/>
                  <a:pt x="3456" y="2523"/>
                  <a:pt x="3453" y="2551"/>
                </a:cubicBezTo>
                <a:lnTo>
                  <a:pt x="3441" y="2551"/>
                </a:lnTo>
                <a:cubicBezTo>
                  <a:pt x="3512" y="2670"/>
                  <a:pt x="3667" y="2729"/>
                  <a:pt x="3643" y="2884"/>
                </a:cubicBezTo>
                <a:cubicBezTo>
                  <a:pt x="3659" y="2872"/>
                  <a:pt x="3671" y="2868"/>
                  <a:pt x="3681" y="2868"/>
                </a:cubicBezTo>
                <a:cubicBezTo>
                  <a:pt x="3719" y="2868"/>
                  <a:pt x="3723" y="2935"/>
                  <a:pt x="3765" y="2935"/>
                </a:cubicBezTo>
                <a:cubicBezTo>
                  <a:pt x="3779" y="2935"/>
                  <a:pt x="3797" y="2928"/>
                  <a:pt x="3822" y="2908"/>
                </a:cubicBezTo>
                <a:lnTo>
                  <a:pt x="3822" y="2908"/>
                </a:lnTo>
                <a:cubicBezTo>
                  <a:pt x="3822" y="3015"/>
                  <a:pt x="3786" y="3015"/>
                  <a:pt x="3822" y="3134"/>
                </a:cubicBezTo>
                <a:cubicBezTo>
                  <a:pt x="3824" y="3138"/>
                  <a:pt x="3828" y="3140"/>
                  <a:pt x="3834" y="3140"/>
                </a:cubicBezTo>
                <a:cubicBezTo>
                  <a:pt x="3858" y="3140"/>
                  <a:pt x="3910" y="3109"/>
                  <a:pt x="3942" y="3109"/>
                </a:cubicBezTo>
                <a:cubicBezTo>
                  <a:pt x="3946" y="3109"/>
                  <a:pt x="3950" y="3109"/>
                  <a:pt x="3953" y="3110"/>
                </a:cubicBezTo>
                <a:lnTo>
                  <a:pt x="3893" y="3170"/>
                </a:lnTo>
                <a:lnTo>
                  <a:pt x="3893" y="3170"/>
                </a:lnTo>
                <a:lnTo>
                  <a:pt x="3989" y="3146"/>
                </a:lnTo>
                <a:lnTo>
                  <a:pt x="3941" y="3229"/>
                </a:lnTo>
                <a:lnTo>
                  <a:pt x="3977" y="3241"/>
                </a:lnTo>
                <a:cubicBezTo>
                  <a:pt x="3977" y="3229"/>
                  <a:pt x="3989" y="3194"/>
                  <a:pt x="4001" y="3182"/>
                </a:cubicBezTo>
                <a:cubicBezTo>
                  <a:pt x="4060" y="3194"/>
                  <a:pt x="4048" y="3313"/>
                  <a:pt x="4024" y="3336"/>
                </a:cubicBezTo>
                <a:lnTo>
                  <a:pt x="4155" y="3384"/>
                </a:lnTo>
                <a:cubicBezTo>
                  <a:pt x="4141" y="3391"/>
                  <a:pt x="4127" y="3394"/>
                  <a:pt x="4113" y="3395"/>
                </a:cubicBezTo>
                <a:lnTo>
                  <a:pt x="4113" y="3395"/>
                </a:lnTo>
                <a:cubicBezTo>
                  <a:pt x="4111" y="3395"/>
                  <a:pt x="4108" y="3395"/>
                  <a:pt x="4104" y="3395"/>
                </a:cubicBezTo>
                <a:cubicBezTo>
                  <a:pt x="4099" y="3395"/>
                  <a:pt x="4092" y="3395"/>
                  <a:pt x="4084" y="3396"/>
                </a:cubicBezTo>
                <a:cubicBezTo>
                  <a:pt x="4094" y="3396"/>
                  <a:pt x="4103" y="3396"/>
                  <a:pt x="4113" y="3395"/>
                </a:cubicBezTo>
                <a:lnTo>
                  <a:pt x="4113" y="3395"/>
                </a:lnTo>
                <a:cubicBezTo>
                  <a:pt x="4153" y="3401"/>
                  <a:pt x="4037" y="3455"/>
                  <a:pt x="4120" y="3455"/>
                </a:cubicBezTo>
                <a:cubicBezTo>
                  <a:pt x="4132" y="3432"/>
                  <a:pt x="4167" y="3420"/>
                  <a:pt x="4179" y="3408"/>
                </a:cubicBezTo>
                <a:lnTo>
                  <a:pt x="4179" y="3408"/>
                </a:lnTo>
                <a:cubicBezTo>
                  <a:pt x="4155" y="3467"/>
                  <a:pt x="4203" y="3515"/>
                  <a:pt x="4251" y="3539"/>
                </a:cubicBezTo>
                <a:lnTo>
                  <a:pt x="4203" y="3575"/>
                </a:lnTo>
                <a:cubicBezTo>
                  <a:pt x="4263" y="3646"/>
                  <a:pt x="4358" y="3694"/>
                  <a:pt x="4429" y="3765"/>
                </a:cubicBezTo>
                <a:cubicBezTo>
                  <a:pt x="4418" y="3732"/>
                  <a:pt x="4487" y="3680"/>
                  <a:pt x="4517" y="3680"/>
                </a:cubicBezTo>
                <a:cubicBezTo>
                  <a:pt x="4520" y="3680"/>
                  <a:pt x="4522" y="3681"/>
                  <a:pt x="4525" y="3682"/>
                </a:cubicBezTo>
                <a:lnTo>
                  <a:pt x="4477" y="3741"/>
                </a:lnTo>
                <a:cubicBezTo>
                  <a:pt x="4525" y="3729"/>
                  <a:pt x="4477" y="3705"/>
                  <a:pt x="4548" y="3682"/>
                </a:cubicBezTo>
                <a:lnTo>
                  <a:pt x="4548" y="3682"/>
                </a:lnTo>
                <a:cubicBezTo>
                  <a:pt x="4572" y="3717"/>
                  <a:pt x="4489" y="3777"/>
                  <a:pt x="4465" y="3777"/>
                </a:cubicBezTo>
                <a:lnTo>
                  <a:pt x="4513" y="3789"/>
                </a:lnTo>
                <a:cubicBezTo>
                  <a:pt x="4501" y="3813"/>
                  <a:pt x="4477" y="3813"/>
                  <a:pt x="4453" y="3825"/>
                </a:cubicBezTo>
                <a:cubicBezTo>
                  <a:pt x="4455" y="3824"/>
                  <a:pt x="4457" y="3824"/>
                  <a:pt x="4459" y="3824"/>
                </a:cubicBezTo>
                <a:cubicBezTo>
                  <a:pt x="4491" y="3824"/>
                  <a:pt x="4457" y="3914"/>
                  <a:pt x="4508" y="3914"/>
                </a:cubicBezTo>
                <a:cubicBezTo>
                  <a:pt x="4516" y="3914"/>
                  <a:pt x="4525" y="3912"/>
                  <a:pt x="4536" y="3908"/>
                </a:cubicBezTo>
                <a:lnTo>
                  <a:pt x="4536" y="3908"/>
                </a:lnTo>
                <a:lnTo>
                  <a:pt x="4513" y="3920"/>
                </a:lnTo>
                <a:cubicBezTo>
                  <a:pt x="4584" y="3991"/>
                  <a:pt x="4632" y="4015"/>
                  <a:pt x="4691" y="4075"/>
                </a:cubicBezTo>
                <a:cubicBezTo>
                  <a:pt x="4751" y="4015"/>
                  <a:pt x="4763" y="4051"/>
                  <a:pt x="4822" y="4027"/>
                </a:cubicBezTo>
                <a:cubicBezTo>
                  <a:pt x="4846" y="4098"/>
                  <a:pt x="4846" y="4182"/>
                  <a:pt x="4906" y="4229"/>
                </a:cubicBezTo>
                <a:cubicBezTo>
                  <a:pt x="4914" y="4231"/>
                  <a:pt x="4921" y="4232"/>
                  <a:pt x="4927" y="4232"/>
                </a:cubicBezTo>
                <a:cubicBezTo>
                  <a:pt x="4966" y="4232"/>
                  <a:pt x="4972" y="4202"/>
                  <a:pt x="5013" y="4182"/>
                </a:cubicBezTo>
                <a:lnTo>
                  <a:pt x="5013" y="4182"/>
                </a:lnTo>
                <a:cubicBezTo>
                  <a:pt x="4965" y="4241"/>
                  <a:pt x="5025" y="4289"/>
                  <a:pt x="4953" y="4289"/>
                </a:cubicBezTo>
                <a:cubicBezTo>
                  <a:pt x="5025" y="4348"/>
                  <a:pt x="5048" y="4360"/>
                  <a:pt x="5156" y="4408"/>
                </a:cubicBezTo>
                <a:cubicBezTo>
                  <a:pt x="5167" y="4384"/>
                  <a:pt x="5167" y="4360"/>
                  <a:pt x="5191" y="4348"/>
                </a:cubicBezTo>
                <a:lnTo>
                  <a:pt x="5191" y="4348"/>
                </a:lnTo>
                <a:cubicBezTo>
                  <a:pt x="5215" y="4360"/>
                  <a:pt x="5203" y="4408"/>
                  <a:pt x="5179" y="4420"/>
                </a:cubicBezTo>
                <a:lnTo>
                  <a:pt x="5167" y="4432"/>
                </a:lnTo>
                <a:cubicBezTo>
                  <a:pt x="5328" y="4443"/>
                  <a:pt x="5234" y="4754"/>
                  <a:pt x="5377" y="4754"/>
                </a:cubicBezTo>
                <a:cubicBezTo>
                  <a:pt x="5382" y="4754"/>
                  <a:pt x="5388" y="4754"/>
                  <a:pt x="5394" y="4753"/>
                </a:cubicBezTo>
                <a:lnTo>
                  <a:pt x="5513" y="4777"/>
                </a:lnTo>
                <a:cubicBezTo>
                  <a:pt x="5537" y="4813"/>
                  <a:pt x="5453" y="4789"/>
                  <a:pt x="5453" y="4848"/>
                </a:cubicBezTo>
                <a:cubicBezTo>
                  <a:pt x="5608" y="4848"/>
                  <a:pt x="5560" y="4979"/>
                  <a:pt x="5679" y="5003"/>
                </a:cubicBezTo>
                <a:cubicBezTo>
                  <a:pt x="5584" y="5182"/>
                  <a:pt x="5846" y="5182"/>
                  <a:pt x="5834" y="5325"/>
                </a:cubicBezTo>
                <a:cubicBezTo>
                  <a:pt x="5824" y="5340"/>
                  <a:pt x="5812" y="5346"/>
                  <a:pt x="5800" y="5346"/>
                </a:cubicBezTo>
                <a:cubicBezTo>
                  <a:pt x="5783" y="5346"/>
                  <a:pt x="5765" y="5334"/>
                  <a:pt x="5751" y="5313"/>
                </a:cubicBezTo>
                <a:lnTo>
                  <a:pt x="5751" y="5408"/>
                </a:lnTo>
                <a:cubicBezTo>
                  <a:pt x="5608" y="5396"/>
                  <a:pt x="5775" y="5241"/>
                  <a:pt x="5644" y="5229"/>
                </a:cubicBezTo>
                <a:lnTo>
                  <a:pt x="5703" y="5218"/>
                </a:lnTo>
                <a:cubicBezTo>
                  <a:pt x="5654" y="5208"/>
                  <a:pt x="5579" y="5123"/>
                  <a:pt x="5486" y="5123"/>
                </a:cubicBezTo>
                <a:cubicBezTo>
                  <a:pt x="5468" y="5123"/>
                  <a:pt x="5449" y="5126"/>
                  <a:pt x="5429" y="5134"/>
                </a:cubicBezTo>
                <a:cubicBezTo>
                  <a:pt x="5429" y="5124"/>
                  <a:pt x="5448" y="5085"/>
                  <a:pt x="5469" y="5085"/>
                </a:cubicBezTo>
                <a:cubicBezTo>
                  <a:pt x="5472" y="5085"/>
                  <a:pt x="5474" y="5085"/>
                  <a:pt x="5477" y="5087"/>
                </a:cubicBezTo>
                <a:cubicBezTo>
                  <a:pt x="5394" y="4991"/>
                  <a:pt x="5179" y="4991"/>
                  <a:pt x="5156" y="4860"/>
                </a:cubicBezTo>
                <a:lnTo>
                  <a:pt x="5191" y="4837"/>
                </a:lnTo>
                <a:cubicBezTo>
                  <a:pt x="5187" y="4835"/>
                  <a:pt x="5183" y="4834"/>
                  <a:pt x="5177" y="4834"/>
                </a:cubicBezTo>
                <a:cubicBezTo>
                  <a:pt x="5164" y="4834"/>
                  <a:pt x="5148" y="4838"/>
                  <a:pt x="5136" y="4838"/>
                </a:cubicBezTo>
                <a:cubicBezTo>
                  <a:pt x="5123" y="4838"/>
                  <a:pt x="5115" y="4833"/>
                  <a:pt x="5120" y="4813"/>
                </a:cubicBezTo>
                <a:cubicBezTo>
                  <a:pt x="5132" y="4801"/>
                  <a:pt x="5156" y="4789"/>
                  <a:pt x="5144" y="4777"/>
                </a:cubicBezTo>
                <a:cubicBezTo>
                  <a:pt x="5140" y="4777"/>
                  <a:pt x="5128" y="4778"/>
                  <a:pt x="5114" y="4778"/>
                </a:cubicBezTo>
                <a:cubicBezTo>
                  <a:pt x="5085" y="4778"/>
                  <a:pt x="5048" y="4773"/>
                  <a:pt x="5048" y="4741"/>
                </a:cubicBezTo>
                <a:lnTo>
                  <a:pt x="5096" y="4729"/>
                </a:lnTo>
                <a:cubicBezTo>
                  <a:pt x="5048" y="4610"/>
                  <a:pt x="4882" y="4670"/>
                  <a:pt x="4786" y="4622"/>
                </a:cubicBezTo>
                <a:cubicBezTo>
                  <a:pt x="4870" y="4539"/>
                  <a:pt x="4822" y="4444"/>
                  <a:pt x="4798" y="4396"/>
                </a:cubicBezTo>
                <a:lnTo>
                  <a:pt x="4822" y="4384"/>
                </a:lnTo>
                <a:cubicBezTo>
                  <a:pt x="4727" y="4265"/>
                  <a:pt x="4572" y="4277"/>
                  <a:pt x="4441" y="4206"/>
                </a:cubicBezTo>
                <a:cubicBezTo>
                  <a:pt x="4477" y="4063"/>
                  <a:pt x="4274" y="3967"/>
                  <a:pt x="4227" y="3825"/>
                </a:cubicBezTo>
                <a:cubicBezTo>
                  <a:pt x="4227" y="3845"/>
                  <a:pt x="4182" y="3875"/>
                  <a:pt x="4155" y="3875"/>
                </a:cubicBezTo>
                <a:cubicBezTo>
                  <a:pt x="4151" y="3875"/>
                  <a:pt x="4147" y="3874"/>
                  <a:pt x="4144" y="3872"/>
                </a:cubicBezTo>
                <a:cubicBezTo>
                  <a:pt x="4132" y="3836"/>
                  <a:pt x="4024" y="3872"/>
                  <a:pt x="4096" y="3801"/>
                </a:cubicBezTo>
                <a:lnTo>
                  <a:pt x="4096" y="3801"/>
                </a:lnTo>
                <a:lnTo>
                  <a:pt x="4108" y="3813"/>
                </a:lnTo>
                <a:cubicBezTo>
                  <a:pt x="4155" y="3717"/>
                  <a:pt x="4096" y="3694"/>
                  <a:pt x="4060" y="3658"/>
                </a:cubicBezTo>
                <a:lnTo>
                  <a:pt x="3953" y="3741"/>
                </a:lnTo>
                <a:cubicBezTo>
                  <a:pt x="4001" y="3515"/>
                  <a:pt x="3655" y="3551"/>
                  <a:pt x="3727" y="3372"/>
                </a:cubicBezTo>
                <a:cubicBezTo>
                  <a:pt x="3679" y="3372"/>
                  <a:pt x="3655" y="3348"/>
                  <a:pt x="3608" y="3348"/>
                </a:cubicBezTo>
                <a:lnTo>
                  <a:pt x="3655" y="3301"/>
                </a:lnTo>
                <a:cubicBezTo>
                  <a:pt x="3608" y="3217"/>
                  <a:pt x="3584" y="3182"/>
                  <a:pt x="3489" y="3122"/>
                </a:cubicBezTo>
                <a:lnTo>
                  <a:pt x="3548" y="3098"/>
                </a:lnTo>
                <a:cubicBezTo>
                  <a:pt x="3543" y="3091"/>
                  <a:pt x="3535" y="3088"/>
                  <a:pt x="3525" y="3088"/>
                </a:cubicBezTo>
                <a:cubicBezTo>
                  <a:pt x="3474" y="3088"/>
                  <a:pt x="3371" y="3164"/>
                  <a:pt x="3319" y="3164"/>
                </a:cubicBezTo>
                <a:cubicBezTo>
                  <a:pt x="3310" y="3164"/>
                  <a:pt x="3304" y="3162"/>
                  <a:pt x="3298" y="3158"/>
                </a:cubicBezTo>
                <a:lnTo>
                  <a:pt x="3358" y="3063"/>
                </a:lnTo>
                <a:cubicBezTo>
                  <a:pt x="3286" y="2991"/>
                  <a:pt x="3274" y="2836"/>
                  <a:pt x="3131" y="2836"/>
                </a:cubicBezTo>
                <a:cubicBezTo>
                  <a:pt x="3141" y="2827"/>
                  <a:pt x="3159" y="2809"/>
                  <a:pt x="3171" y="2809"/>
                </a:cubicBezTo>
                <a:cubicBezTo>
                  <a:pt x="3174" y="2809"/>
                  <a:pt x="3177" y="2810"/>
                  <a:pt x="3179" y="2813"/>
                </a:cubicBezTo>
                <a:cubicBezTo>
                  <a:pt x="3153" y="2787"/>
                  <a:pt x="3115" y="2692"/>
                  <a:pt x="3059" y="2692"/>
                </a:cubicBezTo>
                <a:cubicBezTo>
                  <a:pt x="3042" y="2692"/>
                  <a:pt x="3023" y="2701"/>
                  <a:pt x="3002" y="2724"/>
                </a:cubicBezTo>
                <a:lnTo>
                  <a:pt x="3002" y="2724"/>
                </a:lnTo>
                <a:cubicBezTo>
                  <a:pt x="3036" y="2666"/>
                  <a:pt x="2910" y="2646"/>
                  <a:pt x="2834" y="2646"/>
                </a:cubicBezTo>
                <a:lnTo>
                  <a:pt x="2893" y="2598"/>
                </a:lnTo>
                <a:lnTo>
                  <a:pt x="2893" y="2598"/>
                </a:lnTo>
                <a:cubicBezTo>
                  <a:pt x="2832" y="2621"/>
                  <a:pt x="2800" y="2634"/>
                  <a:pt x="2766" y="2634"/>
                </a:cubicBezTo>
                <a:cubicBezTo>
                  <a:pt x="2747" y="2634"/>
                  <a:pt x="2728" y="2630"/>
                  <a:pt x="2703" y="2622"/>
                </a:cubicBezTo>
                <a:cubicBezTo>
                  <a:pt x="2703" y="2605"/>
                  <a:pt x="2720" y="2583"/>
                  <a:pt x="2731" y="2583"/>
                </a:cubicBezTo>
                <a:cubicBezTo>
                  <a:pt x="2732" y="2583"/>
                  <a:pt x="2734" y="2584"/>
                  <a:pt x="2735" y="2585"/>
                </a:cubicBezTo>
                <a:lnTo>
                  <a:pt x="2735" y="2585"/>
                </a:lnTo>
                <a:cubicBezTo>
                  <a:pt x="2730" y="2573"/>
                  <a:pt x="2722" y="2570"/>
                  <a:pt x="2713" y="2570"/>
                </a:cubicBezTo>
                <a:cubicBezTo>
                  <a:pt x="2699" y="2570"/>
                  <a:pt x="2681" y="2579"/>
                  <a:pt x="2664" y="2579"/>
                </a:cubicBezTo>
                <a:cubicBezTo>
                  <a:pt x="2651" y="2579"/>
                  <a:pt x="2639" y="2573"/>
                  <a:pt x="2631" y="2551"/>
                </a:cubicBezTo>
                <a:lnTo>
                  <a:pt x="2679" y="2527"/>
                </a:lnTo>
                <a:cubicBezTo>
                  <a:pt x="2663" y="2511"/>
                  <a:pt x="2652" y="2504"/>
                  <a:pt x="2639" y="2504"/>
                </a:cubicBezTo>
                <a:cubicBezTo>
                  <a:pt x="2623" y="2504"/>
                  <a:pt x="2605" y="2514"/>
                  <a:pt x="2572" y="2527"/>
                </a:cubicBezTo>
                <a:cubicBezTo>
                  <a:pt x="2524" y="2527"/>
                  <a:pt x="2500" y="2443"/>
                  <a:pt x="2536" y="2384"/>
                </a:cubicBezTo>
                <a:lnTo>
                  <a:pt x="2536" y="2384"/>
                </a:lnTo>
                <a:cubicBezTo>
                  <a:pt x="2515" y="2405"/>
                  <a:pt x="2491" y="2417"/>
                  <a:pt x="2469" y="2417"/>
                </a:cubicBezTo>
                <a:cubicBezTo>
                  <a:pt x="2453" y="2417"/>
                  <a:pt x="2439" y="2411"/>
                  <a:pt x="2429" y="2396"/>
                </a:cubicBezTo>
                <a:cubicBezTo>
                  <a:pt x="2441" y="2384"/>
                  <a:pt x="2465" y="2372"/>
                  <a:pt x="2477" y="2372"/>
                </a:cubicBezTo>
                <a:cubicBezTo>
                  <a:pt x="2429" y="2277"/>
                  <a:pt x="2310" y="2348"/>
                  <a:pt x="2310" y="2253"/>
                </a:cubicBezTo>
                <a:cubicBezTo>
                  <a:pt x="2322" y="2229"/>
                  <a:pt x="2334" y="2217"/>
                  <a:pt x="2334" y="2205"/>
                </a:cubicBezTo>
                <a:cubicBezTo>
                  <a:pt x="2375" y="2257"/>
                  <a:pt x="2417" y="2291"/>
                  <a:pt x="2419" y="2299"/>
                </a:cubicBezTo>
                <a:lnTo>
                  <a:pt x="2419" y="2299"/>
                </a:lnTo>
                <a:cubicBezTo>
                  <a:pt x="2464" y="2252"/>
                  <a:pt x="2430" y="2205"/>
                  <a:pt x="2524" y="2158"/>
                </a:cubicBezTo>
                <a:lnTo>
                  <a:pt x="2524" y="2158"/>
                </a:lnTo>
                <a:cubicBezTo>
                  <a:pt x="2486" y="2164"/>
                  <a:pt x="2431" y="2177"/>
                  <a:pt x="2384" y="2177"/>
                </a:cubicBezTo>
                <a:cubicBezTo>
                  <a:pt x="2344" y="2177"/>
                  <a:pt x="2309" y="2167"/>
                  <a:pt x="2298" y="2134"/>
                </a:cubicBezTo>
                <a:cubicBezTo>
                  <a:pt x="2298" y="2134"/>
                  <a:pt x="2298" y="2122"/>
                  <a:pt x="2298" y="2110"/>
                </a:cubicBezTo>
                <a:lnTo>
                  <a:pt x="2310" y="2110"/>
                </a:lnTo>
                <a:cubicBezTo>
                  <a:pt x="2310" y="2098"/>
                  <a:pt x="2286" y="2098"/>
                  <a:pt x="2274" y="2098"/>
                </a:cubicBezTo>
                <a:cubicBezTo>
                  <a:pt x="2262" y="2074"/>
                  <a:pt x="2262" y="2062"/>
                  <a:pt x="2250" y="2051"/>
                </a:cubicBezTo>
                <a:cubicBezTo>
                  <a:pt x="2239" y="2039"/>
                  <a:pt x="2227" y="2039"/>
                  <a:pt x="2215" y="2027"/>
                </a:cubicBezTo>
                <a:lnTo>
                  <a:pt x="2215" y="2027"/>
                </a:lnTo>
                <a:cubicBezTo>
                  <a:pt x="2223" y="2020"/>
                  <a:pt x="2231" y="2015"/>
                  <a:pt x="2239" y="2015"/>
                </a:cubicBezTo>
                <a:cubicBezTo>
                  <a:pt x="2262" y="2015"/>
                  <a:pt x="2250" y="2039"/>
                  <a:pt x="2250" y="2051"/>
                </a:cubicBezTo>
                <a:cubicBezTo>
                  <a:pt x="2286" y="2003"/>
                  <a:pt x="2215" y="1979"/>
                  <a:pt x="2191" y="1967"/>
                </a:cubicBezTo>
                <a:cubicBezTo>
                  <a:pt x="2155" y="2027"/>
                  <a:pt x="2131" y="1991"/>
                  <a:pt x="2119" y="2051"/>
                </a:cubicBezTo>
                <a:cubicBezTo>
                  <a:pt x="2119" y="2051"/>
                  <a:pt x="2131" y="2051"/>
                  <a:pt x="2143" y="2062"/>
                </a:cubicBezTo>
                <a:lnTo>
                  <a:pt x="2155" y="2062"/>
                </a:lnTo>
                <a:lnTo>
                  <a:pt x="2155" y="2074"/>
                </a:lnTo>
                <a:cubicBezTo>
                  <a:pt x="2167" y="2086"/>
                  <a:pt x="2191" y="2098"/>
                  <a:pt x="2215" y="2110"/>
                </a:cubicBezTo>
                <a:cubicBezTo>
                  <a:pt x="2193" y="2115"/>
                  <a:pt x="2174" y="2121"/>
                  <a:pt x="2160" y="2121"/>
                </a:cubicBezTo>
                <a:cubicBezTo>
                  <a:pt x="2142" y="2121"/>
                  <a:pt x="2131" y="2113"/>
                  <a:pt x="2131" y="2086"/>
                </a:cubicBezTo>
                <a:cubicBezTo>
                  <a:pt x="2096" y="2110"/>
                  <a:pt x="2048" y="2134"/>
                  <a:pt x="2024" y="2146"/>
                </a:cubicBezTo>
                <a:cubicBezTo>
                  <a:pt x="2060" y="2039"/>
                  <a:pt x="2036" y="1943"/>
                  <a:pt x="2072" y="1896"/>
                </a:cubicBezTo>
                <a:cubicBezTo>
                  <a:pt x="1989" y="1877"/>
                  <a:pt x="1921" y="1817"/>
                  <a:pt x="1835" y="1817"/>
                </a:cubicBezTo>
                <a:cubicBezTo>
                  <a:pt x="1808" y="1817"/>
                  <a:pt x="1781" y="1822"/>
                  <a:pt x="1750" y="1836"/>
                </a:cubicBezTo>
                <a:cubicBezTo>
                  <a:pt x="1727" y="1836"/>
                  <a:pt x="1750" y="1789"/>
                  <a:pt x="1762" y="1765"/>
                </a:cubicBezTo>
                <a:cubicBezTo>
                  <a:pt x="1786" y="1765"/>
                  <a:pt x="1798" y="1777"/>
                  <a:pt x="1810" y="1777"/>
                </a:cubicBezTo>
                <a:cubicBezTo>
                  <a:pt x="1766" y="1768"/>
                  <a:pt x="1722" y="1720"/>
                  <a:pt x="1673" y="1720"/>
                </a:cubicBezTo>
                <a:cubicBezTo>
                  <a:pt x="1656" y="1720"/>
                  <a:pt x="1638" y="1726"/>
                  <a:pt x="1619" y="1741"/>
                </a:cubicBezTo>
                <a:cubicBezTo>
                  <a:pt x="1596" y="1670"/>
                  <a:pt x="1703" y="1705"/>
                  <a:pt x="1631" y="1658"/>
                </a:cubicBezTo>
                <a:lnTo>
                  <a:pt x="1655" y="1646"/>
                </a:lnTo>
                <a:cubicBezTo>
                  <a:pt x="1631" y="1419"/>
                  <a:pt x="1274" y="1634"/>
                  <a:pt x="1274" y="1348"/>
                </a:cubicBezTo>
                <a:cubicBezTo>
                  <a:pt x="1274" y="1372"/>
                  <a:pt x="1274" y="1372"/>
                  <a:pt x="1262" y="1396"/>
                </a:cubicBezTo>
                <a:cubicBezTo>
                  <a:pt x="1179" y="1181"/>
                  <a:pt x="893" y="1110"/>
                  <a:pt x="869" y="860"/>
                </a:cubicBezTo>
                <a:cubicBezTo>
                  <a:pt x="863" y="824"/>
                  <a:pt x="845" y="815"/>
                  <a:pt x="822" y="815"/>
                </a:cubicBezTo>
                <a:cubicBezTo>
                  <a:pt x="798" y="815"/>
                  <a:pt x="768" y="824"/>
                  <a:pt x="738" y="824"/>
                </a:cubicBezTo>
                <a:lnTo>
                  <a:pt x="798" y="765"/>
                </a:lnTo>
                <a:lnTo>
                  <a:pt x="691" y="765"/>
                </a:lnTo>
                <a:cubicBezTo>
                  <a:pt x="572" y="729"/>
                  <a:pt x="774" y="538"/>
                  <a:pt x="607" y="503"/>
                </a:cubicBezTo>
                <a:lnTo>
                  <a:pt x="607" y="503"/>
                </a:lnTo>
                <a:lnTo>
                  <a:pt x="572" y="538"/>
                </a:lnTo>
                <a:cubicBezTo>
                  <a:pt x="560" y="503"/>
                  <a:pt x="488" y="431"/>
                  <a:pt x="548" y="419"/>
                </a:cubicBezTo>
                <a:cubicBezTo>
                  <a:pt x="542" y="419"/>
                  <a:pt x="527" y="422"/>
                  <a:pt x="517" y="422"/>
                </a:cubicBezTo>
                <a:cubicBezTo>
                  <a:pt x="506" y="422"/>
                  <a:pt x="500" y="419"/>
                  <a:pt x="512" y="407"/>
                </a:cubicBezTo>
                <a:lnTo>
                  <a:pt x="548" y="384"/>
                </a:lnTo>
                <a:lnTo>
                  <a:pt x="441" y="324"/>
                </a:lnTo>
                <a:cubicBezTo>
                  <a:pt x="453" y="241"/>
                  <a:pt x="595" y="276"/>
                  <a:pt x="572" y="181"/>
                </a:cubicBezTo>
                <a:cubicBezTo>
                  <a:pt x="552" y="152"/>
                  <a:pt x="470" y="115"/>
                  <a:pt x="427" y="115"/>
                </a:cubicBezTo>
                <a:cubicBezTo>
                  <a:pt x="417" y="115"/>
                  <a:pt x="409" y="117"/>
                  <a:pt x="405" y="122"/>
                </a:cubicBezTo>
                <a:cubicBezTo>
                  <a:pt x="405" y="134"/>
                  <a:pt x="393" y="169"/>
                  <a:pt x="357" y="181"/>
                </a:cubicBezTo>
                <a:lnTo>
                  <a:pt x="322" y="146"/>
                </a:lnTo>
                <a:cubicBezTo>
                  <a:pt x="203" y="169"/>
                  <a:pt x="72" y="157"/>
                  <a:pt x="24" y="288"/>
                </a:cubicBezTo>
                <a:lnTo>
                  <a:pt x="119" y="348"/>
                </a:lnTo>
                <a:lnTo>
                  <a:pt x="60" y="395"/>
                </a:lnTo>
                <a:lnTo>
                  <a:pt x="60" y="395"/>
                </a:lnTo>
                <a:cubicBezTo>
                  <a:pt x="60" y="395"/>
                  <a:pt x="60" y="395"/>
                  <a:pt x="60" y="395"/>
                </a:cubicBezTo>
                <a:lnTo>
                  <a:pt x="60" y="395"/>
                </a:lnTo>
                <a:lnTo>
                  <a:pt x="60" y="396"/>
                </a:lnTo>
                <a:lnTo>
                  <a:pt x="60" y="395"/>
                </a:lnTo>
                <a:lnTo>
                  <a:pt x="60" y="395"/>
                </a:lnTo>
                <a:cubicBezTo>
                  <a:pt x="72" y="400"/>
                  <a:pt x="85" y="404"/>
                  <a:pt x="95" y="407"/>
                </a:cubicBezTo>
                <a:cubicBezTo>
                  <a:pt x="72" y="419"/>
                  <a:pt x="48" y="443"/>
                  <a:pt x="48" y="455"/>
                </a:cubicBezTo>
                <a:cubicBezTo>
                  <a:pt x="36" y="467"/>
                  <a:pt x="179" y="491"/>
                  <a:pt x="179" y="491"/>
                </a:cubicBezTo>
                <a:cubicBezTo>
                  <a:pt x="143" y="515"/>
                  <a:pt x="83" y="491"/>
                  <a:pt x="72" y="550"/>
                </a:cubicBezTo>
                <a:cubicBezTo>
                  <a:pt x="77" y="551"/>
                  <a:pt x="82" y="552"/>
                  <a:pt x="87" y="552"/>
                </a:cubicBezTo>
                <a:cubicBezTo>
                  <a:pt x="131" y="552"/>
                  <a:pt x="153" y="513"/>
                  <a:pt x="181" y="513"/>
                </a:cubicBezTo>
                <a:cubicBezTo>
                  <a:pt x="184" y="513"/>
                  <a:pt x="187" y="514"/>
                  <a:pt x="191" y="515"/>
                </a:cubicBezTo>
                <a:cubicBezTo>
                  <a:pt x="95" y="562"/>
                  <a:pt x="0" y="610"/>
                  <a:pt x="0" y="729"/>
                </a:cubicBezTo>
                <a:lnTo>
                  <a:pt x="95" y="741"/>
                </a:lnTo>
                <a:lnTo>
                  <a:pt x="60" y="788"/>
                </a:lnTo>
                <a:lnTo>
                  <a:pt x="24" y="741"/>
                </a:lnTo>
                <a:lnTo>
                  <a:pt x="24" y="741"/>
                </a:lnTo>
                <a:cubicBezTo>
                  <a:pt x="7" y="783"/>
                  <a:pt x="32" y="789"/>
                  <a:pt x="61" y="789"/>
                </a:cubicBezTo>
                <a:cubicBezTo>
                  <a:pt x="73" y="789"/>
                  <a:pt x="85" y="788"/>
                  <a:pt x="95" y="788"/>
                </a:cubicBezTo>
                <a:cubicBezTo>
                  <a:pt x="72" y="812"/>
                  <a:pt x="60" y="836"/>
                  <a:pt x="60" y="848"/>
                </a:cubicBezTo>
                <a:lnTo>
                  <a:pt x="191" y="836"/>
                </a:lnTo>
                <a:lnTo>
                  <a:pt x="191" y="836"/>
                </a:lnTo>
                <a:cubicBezTo>
                  <a:pt x="167" y="872"/>
                  <a:pt x="95" y="872"/>
                  <a:pt x="107" y="919"/>
                </a:cubicBezTo>
                <a:cubicBezTo>
                  <a:pt x="159" y="919"/>
                  <a:pt x="175" y="856"/>
                  <a:pt x="218" y="856"/>
                </a:cubicBezTo>
                <a:cubicBezTo>
                  <a:pt x="224" y="856"/>
                  <a:pt x="231" y="857"/>
                  <a:pt x="238" y="860"/>
                </a:cubicBezTo>
                <a:cubicBezTo>
                  <a:pt x="214" y="919"/>
                  <a:pt x="167" y="931"/>
                  <a:pt x="226" y="943"/>
                </a:cubicBezTo>
                <a:cubicBezTo>
                  <a:pt x="203" y="967"/>
                  <a:pt x="191" y="967"/>
                  <a:pt x="167" y="967"/>
                </a:cubicBezTo>
                <a:cubicBezTo>
                  <a:pt x="207" y="967"/>
                  <a:pt x="230" y="1008"/>
                  <a:pt x="271" y="1008"/>
                </a:cubicBezTo>
                <a:cubicBezTo>
                  <a:pt x="279" y="1008"/>
                  <a:pt x="288" y="1007"/>
                  <a:pt x="298" y="1003"/>
                </a:cubicBezTo>
                <a:lnTo>
                  <a:pt x="298" y="1003"/>
                </a:lnTo>
                <a:cubicBezTo>
                  <a:pt x="286" y="1027"/>
                  <a:pt x="298" y="1050"/>
                  <a:pt x="298" y="1062"/>
                </a:cubicBezTo>
                <a:cubicBezTo>
                  <a:pt x="322" y="1086"/>
                  <a:pt x="345" y="1110"/>
                  <a:pt x="286" y="1158"/>
                </a:cubicBezTo>
                <a:cubicBezTo>
                  <a:pt x="296" y="1154"/>
                  <a:pt x="310" y="1153"/>
                  <a:pt x="324" y="1153"/>
                </a:cubicBezTo>
                <a:cubicBezTo>
                  <a:pt x="359" y="1153"/>
                  <a:pt x="400" y="1161"/>
                  <a:pt x="417" y="1169"/>
                </a:cubicBezTo>
                <a:cubicBezTo>
                  <a:pt x="274" y="1205"/>
                  <a:pt x="488" y="1277"/>
                  <a:pt x="357" y="1348"/>
                </a:cubicBezTo>
                <a:cubicBezTo>
                  <a:pt x="373" y="1344"/>
                  <a:pt x="387" y="1342"/>
                  <a:pt x="399" y="1342"/>
                </a:cubicBezTo>
                <a:cubicBezTo>
                  <a:pt x="492" y="1342"/>
                  <a:pt x="511" y="1446"/>
                  <a:pt x="595" y="1467"/>
                </a:cubicBezTo>
                <a:cubicBezTo>
                  <a:pt x="588" y="1467"/>
                  <a:pt x="580" y="1472"/>
                  <a:pt x="575" y="1472"/>
                </a:cubicBezTo>
                <a:cubicBezTo>
                  <a:pt x="574" y="1472"/>
                  <a:pt x="574" y="1472"/>
                  <a:pt x="573" y="1472"/>
                </a:cubicBezTo>
                <a:lnTo>
                  <a:pt x="573" y="1472"/>
                </a:lnTo>
                <a:cubicBezTo>
                  <a:pt x="582" y="1506"/>
                  <a:pt x="560" y="1540"/>
                  <a:pt x="560" y="1574"/>
                </a:cubicBezTo>
                <a:cubicBezTo>
                  <a:pt x="598" y="1547"/>
                  <a:pt x="631" y="1540"/>
                  <a:pt x="662" y="1540"/>
                </a:cubicBezTo>
                <a:cubicBezTo>
                  <a:pt x="700" y="1540"/>
                  <a:pt x="735" y="1550"/>
                  <a:pt x="774" y="1550"/>
                </a:cubicBezTo>
                <a:cubicBezTo>
                  <a:pt x="762" y="1550"/>
                  <a:pt x="762" y="1562"/>
                  <a:pt x="762" y="1562"/>
                </a:cubicBezTo>
                <a:cubicBezTo>
                  <a:pt x="726" y="1646"/>
                  <a:pt x="655" y="1598"/>
                  <a:pt x="595" y="1670"/>
                </a:cubicBezTo>
                <a:cubicBezTo>
                  <a:pt x="617" y="1652"/>
                  <a:pt x="636" y="1647"/>
                  <a:pt x="653" y="1647"/>
                </a:cubicBezTo>
                <a:cubicBezTo>
                  <a:pt x="677" y="1647"/>
                  <a:pt x="699" y="1657"/>
                  <a:pt x="719" y="1657"/>
                </a:cubicBezTo>
                <a:cubicBezTo>
                  <a:pt x="734" y="1657"/>
                  <a:pt x="748" y="1651"/>
                  <a:pt x="762" y="1634"/>
                </a:cubicBezTo>
                <a:lnTo>
                  <a:pt x="762" y="1634"/>
                </a:lnTo>
                <a:cubicBezTo>
                  <a:pt x="738" y="1705"/>
                  <a:pt x="762" y="1681"/>
                  <a:pt x="715" y="1753"/>
                </a:cubicBezTo>
                <a:cubicBezTo>
                  <a:pt x="745" y="1726"/>
                  <a:pt x="759" y="1718"/>
                  <a:pt x="768" y="1718"/>
                </a:cubicBezTo>
                <a:cubicBezTo>
                  <a:pt x="783" y="1718"/>
                  <a:pt x="779" y="1745"/>
                  <a:pt x="810" y="1745"/>
                </a:cubicBezTo>
                <a:cubicBezTo>
                  <a:pt x="816" y="1745"/>
                  <a:pt x="824" y="1744"/>
                  <a:pt x="834" y="1741"/>
                </a:cubicBezTo>
                <a:lnTo>
                  <a:pt x="834" y="1741"/>
                </a:lnTo>
                <a:cubicBezTo>
                  <a:pt x="822" y="1824"/>
                  <a:pt x="750" y="1824"/>
                  <a:pt x="822" y="1848"/>
                </a:cubicBezTo>
                <a:cubicBezTo>
                  <a:pt x="814" y="1880"/>
                  <a:pt x="779" y="1885"/>
                  <a:pt x="757" y="1885"/>
                </a:cubicBezTo>
                <a:cubicBezTo>
                  <a:pt x="746" y="1885"/>
                  <a:pt x="738" y="1884"/>
                  <a:pt x="738" y="1884"/>
                </a:cubicBezTo>
                <a:lnTo>
                  <a:pt x="738" y="1884"/>
                </a:lnTo>
                <a:cubicBezTo>
                  <a:pt x="749" y="1894"/>
                  <a:pt x="759" y="1898"/>
                  <a:pt x="769" y="1898"/>
                </a:cubicBezTo>
                <a:cubicBezTo>
                  <a:pt x="807" y="1898"/>
                  <a:pt x="846" y="1843"/>
                  <a:pt x="893" y="1824"/>
                </a:cubicBezTo>
                <a:lnTo>
                  <a:pt x="893" y="1824"/>
                </a:lnTo>
                <a:cubicBezTo>
                  <a:pt x="965" y="1860"/>
                  <a:pt x="857" y="1896"/>
                  <a:pt x="834" y="1943"/>
                </a:cubicBezTo>
                <a:cubicBezTo>
                  <a:pt x="851" y="1950"/>
                  <a:pt x="871" y="1952"/>
                  <a:pt x="891" y="1952"/>
                </a:cubicBezTo>
                <a:cubicBezTo>
                  <a:pt x="912" y="1952"/>
                  <a:pt x="932" y="1950"/>
                  <a:pt x="951" y="1950"/>
                </a:cubicBezTo>
                <a:cubicBezTo>
                  <a:pt x="973" y="1950"/>
                  <a:pt x="991" y="1953"/>
                  <a:pt x="1000" y="1967"/>
                </a:cubicBezTo>
                <a:cubicBezTo>
                  <a:pt x="990" y="1978"/>
                  <a:pt x="988" y="1988"/>
                  <a:pt x="980" y="1991"/>
                </a:cubicBezTo>
                <a:lnTo>
                  <a:pt x="980" y="1991"/>
                </a:lnTo>
                <a:cubicBezTo>
                  <a:pt x="982" y="1990"/>
                  <a:pt x="985" y="1990"/>
                  <a:pt x="987" y="1990"/>
                </a:cubicBezTo>
                <a:cubicBezTo>
                  <a:pt x="1055" y="1990"/>
                  <a:pt x="1074" y="2089"/>
                  <a:pt x="1163" y="2089"/>
                </a:cubicBezTo>
                <a:cubicBezTo>
                  <a:pt x="1172" y="2089"/>
                  <a:pt x="1181" y="2088"/>
                  <a:pt x="1191" y="2086"/>
                </a:cubicBezTo>
                <a:lnTo>
                  <a:pt x="1191" y="2086"/>
                </a:lnTo>
                <a:cubicBezTo>
                  <a:pt x="1191" y="2098"/>
                  <a:pt x="1179" y="2110"/>
                  <a:pt x="1179" y="2110"/>
                </a:cubicBezTo>
                <a:cubicBezTo>
                  <a:pt x="1203" y="2086"/>
                  <a:pt x="1226" y="2062"/>
                  <a:pt x="1250" y="2039"/>
                </a:cubicBezTo>
                <a:cubicBezTo>
                  <a:pt x="1262" y="2039"/>
                  <a:pt x="1274" y="2051"/>
                  <a:pt x="1286" y="2062"/>
                </a:cubicBezTo>
                <a:cubicBezTo>
                  <a:pt x="1274" y="2062"/>
                  <a:pt x="1274" y="2074"/>
                  <a:pt x="1262" y="2074"/>
                </a:cubicBezTo>
                <a:lnTo>
                  <a:pt x="1298" y="2086"/>
                </a:lnTo>
                <a:cubicBezTo>
                  <a:pt x="1283" y="2109"/>
                  <a:pt x="1272" y="2116"/>
                  <a:pt x="1263" y="2116"/>
                </a:cubicBezTo>
                <a:cubicBezTo>
                  <a:pt x="1250" y="2116"/>
                  <a:pt x="1241" y="2101"/>
                  <a:pt x="1226" y="2101"/>
                </a:cubicBezTo>
                <a:cubicBezTo>
                  <a:pt x="1219" y="2101"/>
                  <a:pt x="1212" y="2103"/>
                  <a:pt x="1203" y="2110"/>
                </a:cubicBezTo>
                <a:cubicBezTo>
                  <a:pt x="1262" y="2146"/>
                  <a:pt x="1357" y="2146"/>
                  <a:pt x="1369" y="2193"/>
                </a:cubicBezTo>
                <a:cubicBezTo>
                  <a:pt x="1355" y="2210"/>
                  <a:pt x="1343" y="2216"/>
                  <a:pt x="1333" y="2216"/>
                </a:cubicBezTo>
                <a:cubicBezTo>
                  <a:pt x="1312" y="2216"/>
                  <a:pt x="1297" y="2193"/>
                  <a:pt x="1284" y="2193"/>
                </a:cubicBezTo>
                <a:cubicBezTo>
                  <a:pt x="1276" y="2193"/>
                  <a:pt x="1269" y="2201"/>
                  <a:pt x="1262" y="2229"/>
                </a:cubicBezTo>
                <a:lnTo>
                  <a:pt x="1238" y="2158"/>
                </a:lnTo>
                <a:cubicBezTo>
                  <a:pt x="1215" y="2200"/>
                  <a:pt x="1204" y="2211"/>
                  <a:pt x="1198" y="2211"/>
                </a:cubicBezTo>
                <a:cubicBezTo>
                  <a:pt x="1192" y="2211"/>
                  <a:pt x="1190" y="2199"/>
                  <a:pt x="1183" y="2199"/>
                </a:cubicBezTo>
                <a:cubicBezTo>
                  <a:pt x="1177" y="2199"/>
                  <a:pt x="1166" y="2210"/>
                  <a:pt x="1143" y="2253"/>
                </a:cubicBezTo>
                <a:cubicBezTo>
                  <a:pt x="1179" y="2336"/>
                  <a:pt x="1238" y="2301"/>
                  <a:pt x="1286" y="2396"/>
                </a:cubicBezTo>
                <a:cubicBezTo>
                  <a:pt x="1334" y="2372"/>
                  <a:pt x="1334" y="2336"/>
                  <a:pt x="1381" y="2324"/>
                </a:cubicBezTo>
                <a:lnTo>
                  <a:pt x="1381" y="2324"/>
                </a:lnTo>
                <a:cubicBezTo>
                  <a:pt x="1531" y="2359"/>
                  <a:pt x="1301" y="2539"/>
                  <a:pt x="1428" y="2539"/>
                </a:cubicBezTo>
                <a:cubicBezTo>
                  <a:pt x="1432" y="2539"/>
                  <a:pt x="1436" y="2539"/>
                  <a:pt x="1441" y="2539"/>
                </a:cubicBezTo>
                <a:cubicBezTo>
                  <a:pt x="1477" y="2531"/>
                  <a:pt x="1527" y="2502"/>
                  <a:pt x="1560" y="2502"/>
                </a:cubicBezTo>
                <a:cubicBezTo>
                  <a:pt x="1581" y="2502"/>
                  <a:pt x="1596" y="2514"/>
                  <a:pt x="1596" y="2551"/>
                </a:cubicBezTo>
                <a:lnTo>
                  <a:pt x="1500" y="2598"/>
                </a:lnTo>
                <a:cubicBezTo>
                  <a:pt x="1514" y="2615"/>
                  <a:pt x="1530" y="2621"/>
                  <a:pt x="1546" y="2621"/>
                </a:cubicBezTo>
                <a:cubicBezTo>
                  <a:pt x="1575" y="2621"/>
                  <a:pt x="1605" y="2602"/>
                  <a:pt x="1629" y="2602"/>
                </a:cubicBezTo>
                <a:cubicBezTo>
                  <a:pt x="1646" y="2602"/>
                  <a:pt x="1659" y="2612"/>
                  <a:pt x="1667" y="2646"/>
                </a:cubicBezTo>
                <a:cubicBezTo>
                  <a:pt x="1657" y="2651"/>
                  <a:pt x="1647" y="2653"/>
                  <a:pt x="1639" y="2653"/>
                </a:cubicBezTo>
                <a:cubicBezTo>
                  <a:pt x="1615" y="2653"/>
                  <a:pt x="1596" y="2639"/>
                  <a:pt x="1588" y="2639"/>
                </a:cubicBezTo>
                <a:cubicBezTo>
                  <a:pt x="1585" y="2639"/>
                  <a:pt x="1584" y="2641"/>
                  <a:pt x="1584" y="2646"/>
                </a:cubicBezTo>
                <a:cubicBezTo>
                  <a:pt x="1580" y="2677"/>
                  <a:pt x="1586" y="2686"/>
                  <a:pt x="1597" y="2686"/>
                </a:cubicBezTo>
                <a:cubicBezTo>
                  <a:pt x="1616" y="2686"/>
                  <a:pt x="1647" y="2662"/>
                  <a:pt x="1672" y="2662"/>
                </a:cubicBezTo>
                <a:cubicBezTo>
                  <a:pt x="1679" y="2662"/>
                  <a:pt x="1685" y="2664"/>
                  <a:pt x="1691" y="2670"/>
                </a:cubicBezTo>
                <a:lnTo>
                  <a:pt x="1631" y="2729"/>
                </a:lnTo>
                <a:cubicBezTo>
                  <a:pt x="1715" y="2789"/>
                  <a:pt x="1834" y="2824"/>
                  <a:pt x="1917" y="2884"/>
                </a:cubicBezTo>
                <a:cubicBezTo>
                  <a:pt x="1893" y="2908"/>
                  <a:pt x="1869" y="2908"/>
                  <a:pt x="1858" y="2943"/>
                </a:cubicBezTo>
                <a:cubicBezTo>
                  <a:pt x="1988" y="3015"/>
                  <a:pt x="2060" y="3158"/>
                  <a:pt x="2108" y="3289"/>
                </a:cubicBezTo>
                <a:lnTo>
                  <a:pt x="2203" y="3265"/>
                </a:lnTo>
                <a:lnTo>
                  <a:pt x="2203" y="3265"/>
                </a:lnTo>
                <a:cubicBezTo>
                  <a:pt x="2203" y="3277"/>
                  <a:pt x="2191" y="3313"/>
                  <a:pt x="2167" y="3313"/>
                </a:cubicBezTo>
                <a:cubicBezTo>
                  <a:pt x="2173" y="3327"/>
                  <a:pt x="2178" y="3332"/>
                  <a:pt x="2183" y="3332"/>
                </a:cubicBezTo>
                <a:cubicBezTo>
                  <a:pt x="2199" y="3332"/>
                  <a:pt x="2214" y="3277"/>
                  <a:pt x="2250" y="3277"/>
                </a:cubicBezTo>
                <a:cubicBezTo>
                  <a:pt x="2274" y="3289"/>
                  <a:pt x="2239" y="3336"/>
                  <a:pt x="2215" y="3336"/>
                </a:cubicBezTo>
                <a:cubicBezTo>
                  <a:pt x="2322" y="3348"/>
                  <a:pt x="2489" y="3420"/>
                  <a:pt x="2500" y="3539"/>
                </a:cubicBezTo>
                <a:lnTo>
                  <a:pt x="2465" y="3539"/>
                </a:lnTo>
                <a:cubicBezTo>
                  <a:pt x="2474" y="3561"/>
                  <a:pt x="2492" y="3568"/>
                  <a:pt x="2512" y="3568"/>
                </a:cubicBezTo>
                <a:cubicBezTo>
                  <a:pt x="2545" y="3568"/>
                  <a:pt x="2585" y="3550"/>
                  <a:pt x="2612" y="3550"/>
                </a:cubicBezTo>
                <a:cubicBezTo>
                  <a:pt x="2631" y="3550"/>
                  <a:pt x="2643" y="3558"/>
                  <a:pt x="2643" y="3586"/>
                </a:cubicBezTo>
                <a:lnTo>
                  <a:pt x="2620" y="3586"/>
                </a:lnTo>
                <a:cubicBezTo>
                  <a:pt x="2715" y="3717"/>
                  <a:pt x="2893" y="3789"/>
                  <a:pt x="2893" y="3956"/>
                </a:cubicBezTo>
                <a:cubicBezTo>
                  <a:pt x="2907" y="3945"/>
                  <a:pt x="2919" y="3941"/>
                  <a:pt x="2929" y="3941"/>
                </a:cubicBezTo>
                <a:cubicBezTo>
                  <a:pt x="2974" y="3941"/>
                  <a:pt x="2988" y="4022"/>
                  <a:pt x="3036" y="4022"/>
                </a:cubicBezTo>
                <a:cubicBezTo>
                  <a:pt x="3052" y="4022"/>
                  <a:pt x="3071" y="4013"/>
                  <a:pt x="3096" y="3991"/>
                </a:cubicBezTo>
                <a:lnTo>
                  <a:pt x="3096" y="3991"/>
                </a:lnTo>
                <a:cubicBezTo>
                  <a:pt x="3108" y="4110"/>
                  <a:pt x="3072" y="4110"/>
                  <a:pt x="3131" y="4229"/>
                </a:cubicBezTo>
                <a:cubicBezTo>
                  <a:pt x="3134" y="4237"/>
                  <a:pt x="3139" y="4240"/>
                  <a:pt x="3147" y="4240"/>
                </a:cubicBezTo>
                <a:cubicBezTo>
                  <a:pt x="3171" y="4240"/>
                  <a:pt x="3215" y="4212"/>
                  <a:pt x="3251" y="4212"/>
                </a:cubicBezTo>
                <a:cubicBezTo>
                  <a:pt x="3259" y="4212"/>
                  <a:pt x="3267" y="4214"/>
                  <a:pt x="3274" y="4217"/>
                </a:cubicBezTo>
                <a:lnTo>
                  <a:pt x="3215" y="4277"/>
                </a:lnTo>
                <a:lnTo>
                  <a:pt x="3215" y="4277"/>
                </a:lnTo>
                <a:lnTo>
                  <a:pt x="3310" y="4253"/>
                </a:lnTo>
                <a:lnTo>
                  <a:pt x="3274" y="4348"/>
                </a:lnTo>
                <a:lnTo>
                  <a:pt x="3310" y="4360"/>
                </a:lnTo>
                <a:cubicBezTo>
                  <a:pt x="3310" y="4337"/>
                  <a:pt x="3310" y="4301"/>
                  <a:pt x="3334" y="4289"/>
                </a:cubicBezTo>
                <a:cubicBezTo>
                  <a:pt x="3405" y="4301"/>
                  <a:pt x="3405" y="4432"/>
                  <a:pt x="3382" y="4467"/>
                </a:cubicBezTo>
                <a:lnTo>
                  <a:pt x="3536" y="4515"/>
                </a:lnTo>
                <a:cubicBezTo>
                  <a:pt x="3524" y="4527"/>
                  <a:pt x="3510" y="4530"/>
                  <a:pt x="3495" y="4530"/>
                </a:cubicBezTo>
                <a:lnTo>
                  <a:pt x="3495" y="4530"/>
                </a:lnTo>
                <a:cubicBezTo>
                  <a:pt x="3491" y="4527"/>
                  <a:pt x="3485" y="4526"/>
                  <a:pt x="3473" y="4526"/>
                </a:cubicBezTo>
                <a:cubicBezTo>
                  <a:pt x="3468" y="4526"/>
                  <a:pt x="3461" y="4526"/>
                  <a:pt x="3453" y="4527"/>
                </a:cubicBezTo>
                <a:cubicBezTo>
                  <a:pt x="3465" y="4527"/>
                  <a:pt x="3480" y="4530"/>
                  <a:pt x="3495" y="4530"/>
                </a:cubicBezTo>
                <a:cubicBezTo>
                  <a:pt x="3495" y="4530"/>
                  <a:pt x="3495" y="4530"/>
                  <a:pt x="3495" y="4530"/>
                </a:cubicBezTo>
                <a:lnTo>
                  <a:pt x="3495" y="4530"/>
                </a:lnTo>
                <a:cubicBezTo>
                  <a:pt x="3514" y="4544"/>
                  <a:pt x="3441" y="4588"/>
                  <a:pt x="3494" y="4588"/>
                </a:cubicBezTo>
                <a:cubicBezTo>
                  <a:pt x="3499" y="4588"/>
                  <a:pt x="3505" y="4587"/>
                  <a:pt x="3512" y="4587"/>
                </a:cubicBezTo>
                <a:cubicBezTo>
                  <a:pt x="3512" y="4575"/>
                  <a:pt x="3548" y="4563"/>
                  <a:pt x="3560" y="4551"/>
                </a:cubicBezTo>
                <a:lnTo>
                  <a:pt x="3560" y="4551"/>
                </a:lnTo>
                <a:cubicBezTo>
                  <a:pt x="3548" y="4610"/>
                  <a:pt x="3608" y="4658"/>
                  <a:pt x="3667" y="4682"/>
                </a:cubicBezTo>
                <a:lnTo>
                  <a:pt x="3632" y="4717"/>
                </a:lnTo>
                <a:cubicBezTo>
                  <a:pt x="3703" y="4801"/>
                  <a:pt x="3810" y="4848"/>
                  <a:pt x="3905" y="4932"/>
                </a:cubicBezTo>
                <a:cubicBezTo>
                  <a:pt x="3895" y="4888"/>
                  <a:pt x="3953" y="4835"/>
                  <a:pt x="3981" y="4835"/>
                </a:cubicBezTo>
                <a:cubicBezTo>
                  <a:pt x="3984" y="4835"/>
                  <a:pt x="3987" y="4836"/>
                  <a:pt x="3989" y="4837"/>
                </a:cubicBezTo>
                <a:lnTo>
                  <a:pt x="3941" y="4908"/>
                </a:lnTo>
                <a:cubicBezTo>
                  <a:pt x="4001" y="4884"/>
                  <a:pt x="3941" y="4860"/>
                  <a:pt x="4024" y="4848"/>
                </a:cubicBezTo>
                <a:lnTo>
                  <a:pt x="4024" y="4848"/>
                </a:lnTo>
                <a:cubicBezTo>
                  <a:pt x="4048" y="4884"/>
                  <a:pt x="3977" y="4932"/>
                  <a:pt x="3941" y="4944"/>
                </a:cubicBezTo>
                <a:lnTo>
                  <a:pt x="4001" y="4956"/>
                </a:lnTo>
                <a:cubicBezTo>
                  <a:pt x="3989" y="4979"/>
                  <a:pt x="3965" y="4979"/>
                  <a:pt x="3941" y="5003"/>
                </a:cubicBezTo>
                <a:cubicBezTo>
                  <a:pt x="3945" y="5001"/>
                  <a:pt x="3948" y="5001"/>
                  <a:pt x="3951" y="5001"/>
                </a:cubicBezTo>
                <a:cubicBezTo>
                  <a:pt x="3979" y="5001"/>
                  <a:pt x="3966" y="5084"/>
                  <a:pt x="4007" y="5084"/>
                </a:cubicBezTo>
                <a:cubicBezTo>
                  <a:pt x="4015" y="5084"/>
                  <a:pt x="4024" y="5082"/>
                  <a:pt x="4036" y="5075"/>
                </a:cubicBezTo>
                <a:lnTo>
                  <a:pt x="4036" y="5075"/>
                </a:lnTo>
                <a:lnTo>
                  <a:pt x="4024" y="5098"/>
                </a:lnTo>
                <a:cubicBezTo>
                  <a:pt x="4120" y="5182"/>
                  <a:pt x="4179" y="5194"/>
                  <a:pt x="4251" y="5253"/>
                </a:cubicBezTo>
                <a:cubicBezTo>
                  <a:pt x="4280" y="5229"/>
                  <a:pt x="4298" y="5226"/>
                  <a:pt x="4316" y="5226"/>
                </a:cubicBezTo>
                <a:cubicBezTo>
                  <a:pt x="4322" y="5226"/>
                  <a:pt x="4328" y="5227"/>
                  <a:pt x="4334" y="5227"/>
                </a:cubicBezTo>
                <a:cubicBezTo>
                  <a:pt x="4347" y="5227"/>
                  <a:pt x="4362" y="5225"/>
                  <a:pt x="4382" y="5218"/>
                </a:cubicBezTo>
                <a:cubicBezTo>
                  <a:pt x="4417" y="5277"/>
                  <a:pt x="4441" y="5372"/>
                  <a:pt x="4513" y="5432"/>
                </a:cubicBezTo>
                <a:cubicBezTo>
                  <a:pt x="4520" y="5433"/>
                  <a:pt x="4527" y="5434"/>
                  <a:pt x="4533" y="5434"/>
                </a:cubicBezTo>
                <a:cubicBezTo>
                  <a:pt x="4582" y="5434"/>
                  <a:pt x="4577" y="5395"/>
                  <a:pt x="4620" y="5384"/>
                </a:cubicBezTo>
                <a:lnTo>
                  <a:pt x="4620" y="5384"/>
                </a:lnTo>
                <a:cubicBezTo>
                  <a:pt x="4572" y="5432"/>
                  <a:pt x="4644" y="5479"/>
                  <a:pt x="4584" y="5491"/>
                </a:cubicBezTo>
                <a:cubicBezTo>
                  <a:pt x="4667" y="5551"/>
                  <a:pt x="4691" y="5563"/>
                  <a:pt x="4822" y="5610"/>
                </a:cubicBezTo>
                <a:cubicBezTo>
                  <a:pt x="4834" y="5587"/>
                  <a:pt x="4834" y="5563"/>
                  <a:pt x="4846" y="5551"/>
                </a:cubicBezTo>
                <a:cubicBezTo>
                  <a:pt x="4870" y="5563"/>
                  <a:pt x="4870" y="5610"/>
                  <a:pt x="4846" y="5634"/>
                </a:cubicBezTo>
                <a:lnTo>
                  <a:pt x="4834" y="5634"/>
                </a:lnTo>
                <a:cubicBezTo>
                  <a:pt x="5007" y="5657"/>
                  <a:pt x="4968" y="5981"/>
                  <a:pt x="5127" y="5981"/>
                </a:cubicBezTo>
                <a:cubicBezTo>
                  <a:pt x="5132" y="5981"/>
                  <a:pt x="5138" y="5980"/>
                  <a:pt x="5144" y="5980"/>
                </a:cubicBezTo>
                <a:lnTo>
                  <a:pt x="5275" y="6003"/>
                </a:lnTo>
                <a:cubicBezTo>
                  <a:pt x="5310" y="6051"/>
                  <a:pt x="5215" y="6015"/>
                  <a:pt x="5227" y="6075"/>
                </a:cubicBezTo>
                <a:cubicBezTo>
                  <a:pt x="5394" y="6075"/>
                  <a:pt x="5370" y="6230"/>
                  <a:pt x="5501" y="6241"/>
                </a:cubicBezTo>
                <a:cubicBezTo>
                  <a:pt x="5429" y="6444"/>
                  <a:pt x="5727" y="6432"/>
                  <a:pt x="5739" y="6599"/>
                </a:cubicBezTo>
                <a:lnTo>
                  <a:pt x="5763" y="6563"/>
                </a:lnTo>
                <a:cubicBezTo>
                  <a:pt x="5768" y="6562"/>
                  <a:pt x="5772" y="6561"/>
                  <a:pt x="5775" y="6561"/>
                </a:cubicBezTo>
                <a:cubicBezTo>
                  <a:pt x="5801" y="6561"/>
                  <a:pt x="5764" y="6601"/>
                  <a:pt x="5775" y="6622"/>
                </a:cubicBezTo>
                <a:cubicBezTo>
                  <a:pt x="5798" y="6599"/>
                  <a:pt x="5787" y="6575"/>
                  <a:pt x="5810" y="6563"/>
                </a:cubicBezTo>
                <a:cubicBezTo>
                  <a:pt x="6037" y="6694"/>
                  <a:pt x="6156" y="6956"/>
                  <a:pt x="6310" y="7158"/>
                </a:cubicBezTo>
                <a:cubicBezTo>
                  <a:pt x="6319" y="7169"/>
                  <a:pt x="6330" y="7173"/>
                  <a:pt x="6342" y="7173"/>
                </a:cubicBezTo>
                <a:cubicBezTo>
                  <a:pt x="6388" y="7173"/>
                  <a:pt x="6449" y="7113"/>
                  <a:pt x="6484" y="7113"/>
                </a:cubicBezTo>
                <a:cubicBezTo>
                  <a:pt x="6502" y="7113"/>
                  <a:pt x="6513" y="7127"/>
                  <a:pt x="6513" y="7170"/>
                </a:cubicBezTo>
                <a:lnTo>
                  <a:pt x="6430" y="7218"/>
                </a:lnTo>
                <a:cubicBezTo>
                  <a:pt x="6644" y="7265"/>
                  <a:pt x="6715" y="7480"/>
                  <a:pt x="6906" y="7539"/>
                </a:cubicBezTo>
                <a:cubicBezTo>
                  <a:pt x="6889" y="7548"/>
                  <a:pt x="6878" y="7556"/>
                  <a:pt x="6869" y="7556"/>
                </a:cubicBezTo>
                <a:cubicBezTo>
                  <a:pt x="6865" y="7556"/>
                  <a:pt x="6862" y="7555"/>
                  <a:pt x="6858" y="7551"/>
                </a:cubicBezTo>
                <a:lnTo>
                  <a:pt x="6858" y="7551"/>
                </a:lnTo>
                <a:cubicBezTo>
                  <a:pt x="6842" y="7601"/>
                  <a:pt x="6893" y="7627"/>
                  <a:pt x="6939" y="7627"/>
                </a:cubicBezTo>
                <a:cubicBezTo>
                  <a:pt x="6959" y="7627"/>
                  <a:pt x="6978" y="7622"/>
                  <a:pt x="6989" y="7611"/>
                </a:cubicBezTo>
                <a:lnTo>
                  <a:pt x="6989" y="7611"/>
                </a:lnTo>
                <a:cubicBezTo>
                  <a:pt x="7013" y="7635"/>
                  <a:pt x="6965" y="7658"/>
                  <a:pt x="6953" y="7682"/>
                </a:cubicBezTo>
                <a:cubicBezTo>
                  <a:pt x="6965" y="7742"/>
                  <a:pt x="7084" y="7694"/>
                  <a:pt x="7061" y="7754"/>
                </a:cubicBezTo>
                <a:cubicBezTo>
                  <a:pt x="7057" y="7758"/>
                  <a:pt x="7053" y="7759"/>
                  <a:pt x="7049" y="7759"/>
                </a:cubicBezTo>
                <a:cubicBezTo>
                  <a:pt x="7043" y="7759"/>
                  <a:pt x="7037" y="7756"/>
                  <a:pt x="7032" y="7755"/>
                </a:cubicBezTo>
                <a:lnTo>
                  <a:pt x="7032" y="7755"/>
                </a:lnTo>
                <a:cubicBezTo>
                  <a:pt x="7056" y="7762"/>
                  <a:pt x="7086" y="7804"/>
                  <a:pt x="7112" y="7804"/>
                </a:cubicBezTo>
                <a:cubicBezTo>
                  <a:pt x="7124" y="7804"/>
                  <a:pt x="7134" y="7797"/>
                  <a:pt x="7144" y="7777"/>
                </a:cubicBezTo>
                <a:cubicBezTo>
                  <a:pt x="7168" y="7849"/>
                  <a:pt x="7263" y="7837"/>
                  <a:pt x="7275" y="7908"/>
                </a:cubicBezTo>
                <a:cubicBezTo>
                  <a:pt x="7284" y="7904"/>
                  <a:pt x="7293" y="7903"/>
                  <a:pt x="7300" y="7903"/>
                </a:cubicBezTo>
                <a:cubicBezTo>
                  <a:pt x="7341" y="7903"/>
                  <a:pt x="7345" y="7964"/>
                  <a:pt x="7378" y="7964"/>
                </a:cubicBezTo>
                <a:cubicBezTo>
                  <a:pt x="7388" y="7964"/>
                  <a:pt x="7401" y="7959"/>
                  <a:pt x="7418" y="7944"/>
                </a:cubicBezTo>
                <a:lnTo>
                  <a:pt x="7418" y="7944"/>
                </a:lnTo>
                <a:cubicBezTo>
                  <a:pt x="7341" y="8021"/>
                  <a:pt x="7427" y="8088"/>
                  <a:pt x="7497" y="8088"/>
                </a:cubicBezTo>
                <a:cubicBezTo>
                  <a:pt x="7502" y="8088"/>
                  <a:pt x="7508" y="8088"/>
                  <a:pt x="7513" y="8087"/>
                </a:cubicBezTo>
                <a:lnTo>
                  <a:pt x="7513" y="8087"/>
                </a:lnTo>
                <a:cubicBezTo>
                  <a:pt x="7477" y="8099"/>
                  <a:pt x="7513" y="8135"/>
                  <a:pt x="7465" y="8158"/>
                </a:cubicBezTo>
                <a:cubicBezTo>
                  <a:pt x="7491" y="8178"/>
                  <a:pt x="7516" y="8190"/>
                  <a:pt x="7540" y="8190"/>
                </a:cubicBezTo>
                <a:cubicBezTo>
                  <a:pt x="7561" y="8190"/>
                  <a:pt x="7580" y="8181"/>
                  <a:pt x="7596" y="8158"/>
                </a:cubicBezTo>
                <a:lnTo>
                  <a:pt x="7596" y="8158"/>
                </a:lnTo>
                <a:cubicBezTo>
                  <a:pt x="7561" y="8325"/>
                  <a:pt x="7799" y="8206"/>
                  <a:pt x="7715" y="8373"/>
                </a:cubicBezTo>
                <a:cubicBezTo>
                  <a:pt x="7870" y="8420"/>
                  <a:pt x="8013" y="8480"/>
                  <a:pt x="8120" y="8551"/>
                </a:cubicBezTo>
                <a:cubicBezTo>
                  <a:pt x="8105" y="8569"/>
                  <a:pt x="8091" y="8575"/>
                  <a:pt x="8079" y="8575"/>
                </a:cubicBezTo>
                <a:cubicBezTo>
                  <a:pt x="8046" y="8575"/>
                  <a:pt x="8018" y="8533"/>
                  <a:pt x="7982" y="8533"/>
                </a:cubicBezTo>
                <a:cubicBezTo>
                  <a:pt x="7966" y="8533"/>
                  <a:pt x="7949" y="8541"/>
                  <a:pt x="7930" y="8563"/>
                </a:cubicBezTo>
                <a:cubicBezTo>
                  <a:pt x="8061" y="8611"/>
                  <a:pt x="8180" y="8575"/>
                  <a:pt x="8251" y="8682"/>
                </a:cubicBezTo>
                <a:cubicBezTo>
                  <a:pt x="8263" y="8718"/>
                  <a:pt x="8204" y="8718"/>
                  <a:pt x="8192" y="8718"/>
                </a:cubicBezTo>
                <a:cubicBezTo>
                  <a:pt x="8311" y="8766"/>
                  <a:pt x="8358" y="8897"/>
                  <a:pt x="8489" y="8908"/>
                </a:cubicBezTo>
                <a:cubicBezTo>
                  <a:pt x="8489" y="8920"/>
                  <a:pt x="8465" y="8920"/>
                  <a:pt x="8454" y="8920"/>
                </a:cubicBezTo>
                <a:cubicBezTo>
                  <a:pt x="8470" y="8929"/>
                  <a:pt x="8475" y="8948"/>
                  <a:pt x="8488" y="8948"/>
                </a:cubicBezTo>
                <a:cubicBezTo>
                  <a:pt x="8494" y="8948"/>
                  <a:pt x="8502" y="8944"/>
                  <a:pt x="8513" y="8932"/>
                </a:cubicBezTo>
                <a:lnTo>
                  <a:pt x="8489" y="8920"/>
                </a:lnTo>
                <a:cubicBezTo>
                  <a:pt x="8510" y="8847"/>
                  <a:pt x="8633" y="8857"/>
                  <a:pt x="8678" y="8836"/>
                </a:cubicBezTo>
                <a:lnTo>
                  <a:pt x="8678" y="8836"/>
                </a:lnTo>
                <a:cubicBezTo>
                  <a:pt x="8575" y="8921"/>
                  <a:pt x="8745" y="8936"/>
                  <a:pt x="8585" y="9039"/>
                </a:cubicBezTo>
                <a:cubicBezTo>
                  <a:pt x="8596" y="9039"/>
                  <a:pt x="8632" y="9028"/>
                  <a:pt x="8656" y="9004"/>
                </a:cubicBezTo>
                <a:lnTo>
                  <a:pt x="8656" y="9004"/>
                </a:lnTo>
                <a:cubicBezTo>
                  <a:pt x="8656" y="9028"/>
                  <a:pt x="8656" y="9039"/>
                  <a:pt x="8608" y="9063"/>
                </a:cubicBezTo>
                <a:cubicBezTo>
                  <a:pt x="8620" y="9075"/>
                  <a:pt x="8620" y="9075"/>
                  <a:pt x="8608" y="9099"/>
                </a:cubicBezTo>
                <a:cubicBezTo>
                  <a:pt x="8597" y="9066"/>
                  <a:pt x="8580" y="9058"/>
                  <a:pt x="8559" y="9058"/>
                </a:cubicBezTo>
                <a:cubicBezTo>
                  <a:pt x="8539" y="9058"/>
                  <a:pt x="8517" y="9066"/>
                  <a:pt x="8496" y="9066"/>
                </a:cubicBezTo>
                <a:cubicBezTo>
                  <a:pt x="8469" y="9066"/>
                  <a:pt x="8444" y="9052"/>
                  <a:pt x="8430" y="8992"/>
                </a:cubicBezTo>
                <a:cubicBezTo>
                  <a:pt x="8428" y="8988"/>
                  <a:pt x="8426" y="8986"/>
                  <a:pt x="8424" y="8986"/>
                </a:cubicBezTo>
                <a:cubicBezTo>
                  <a:pt x="8414" y="8986"/>
                  <a:pt x="8404" y="9033"/>
                  <a:pt x="8394" y="9063"/>
                </a:cubicBezTo>
                <a:lnTo>
                  <a:pt x="8406" y="8992"/>
                </a:lnTo>
                <a:lnTo>
                  <a:pt x="8370" y="9075"/>
                </a:lnTo>
                <a:cubicBezTo>
                  <a:pt x="8365" y="9081"/>
                  <a:pt x="8361" y="9084"/>
                  <a:pt x="8358" y="9084"/>
                </a:cubicBezTo>
                <a:cubicBezTo>
                  <a:pt x="8335" y="9084"/>
                  <a:pt x="8345" y="8960"/>
                  <a:pt x="8324" y="8960"/>
                </a:cubicBezTo>
                <a:cubicBezTo>
                  <a:pt x="8318" y="8960"/>
                  <a:pt x="8310" y="8969"/>
                  <a:pt x="8299" y="8992"/>
                </a:cubicBezTo>
                <a:lnTo>
                  <a:pt x="8299" y="9039"/>
                </a:lnTo>
                <a:cubicBezTo>
                  <a:pt x="8297" y="9037"/>
                  <a:pt x="8294" y="9037"/>
                  <a:pt x="8291" y="9037"/>
                </a:cubicBezTo>
                <a:cubicBezTo>
                  <a:pt x="8285" y="9037"/>
                  <a:pt x="8278" y="9039"/>
                  <a:pt x="8272" y="9039"/>
                </a:cubicBezTo>
                <a:cubicBezTo>
                  <a:pt x="8265" y="9039"/>
                  <a:pt x="8260" y="9036"/>
                  <a:pt x="8261" y="9019"/>
                </a:cubicBezTo>
                <a:lnTo>
                  <a:pt x="8261" y="9019"/>
                </a:lnTo>
                <a:cubicBezTo>
                  <a:pt x="8259" y="9030"/>
                  <a:pt x="8255" y="9041"/>
                  <a:pt x="8253" y="9041"/>
                </a:cubicBezTo>
                <a:cubicBezTo>
                  <a:pt x="8252" y="9041"/>
                  <a:pt x="8251" y="9037"/>
                  <a:pt x="8251" y="9028"/>
                </a:cubicBezTo>
                <a:lnTo>
                  <a:pt x="8263" y="8992"/>
                </a:lnTo>
                <a:lnTo>
                  <a:pt x="8263" y="8992"/>
                </a:lnTo>
                <a:lnTo>
                  <a:pt x="8215" y="9051"/>
                </a:lnTo>
                <a:cubicBezTo>
                  <a:pt x="8204" y="9016"/>
                  <a:pt x="8251" y="8897"/>
                  <a:pt x="8215" y="8885"/>
                </a:cubicBezTo>
                <a:lnTo>
                  <a:pt x="8215" y="8885"/>
                </a:lnTo>
                <a:cubicBezTo>
                  <a:pt x="8204" y="8897"/>
                  <a:pt x="8168" y="8992"/>
                  <a:pt x="8168" y="9016"/>
                </a:cubicBezTo>
                <a:cubicBezTo>
                  <a:pt x="8168" y="9016"/>
                  <a:pt x="8168" y="9051"/>
                  <a:pt x="8168" y="9087"/>
                </a:cubicBezTo>
                <a:lnTo>
                  <a:pt x="8156" y="9111"/>
                </a:lnTo>
                <a:cubicBezTo>
                  <a:pt x="8144" y="9170"/>
                  <a:pt x="8120" y="9242"/>
                  <a:pt x="8120" y="9313"/>
                </a:cubicBezTo>
                <a:cubicBezTo>
                  <a:pt x="8067" y="9329"/>
                  <a:pt x="8003" y="9393"/>
                  <a:pt x="7952" y="9393"/>
                </a:cubicBezTo>
                <a:cubicBezTo>
                  <a:pt x="7924" y="9393"/>
                  <a:pt x="7899" y="9373"/>
                  <a:pt x="7882" y="9313"/>
                </a:cubicBezTo>
                <a:cubicBezTo>
                  <a:pt x="7882" y="9337"/>
                  <a:pt x="7882" y="9337"/>
                  <a:pt x="7882" y="9361"/>
                </a:cubicBezTo>
                <a:cubicBezTo>
                  <a:pt x="7763" y="9230"/>
                  <a:pt x="7573" y="9361"/>
                  <a:pt x="7465" y="9182"/>
                </a:cubicBezTo>
                <a:cubicBezTo>
                  <a:pt x="7458" y="9175"/>
                  <a:pt x="7451" y="9171"/>
                  <a:pt x="7445" y="9171"/>
                </a:cubicBezTo>
                <a:cubicBezTo>
                  <a:pt x="7423" y="9171"/>
                  <a:pt x="7410" y="9214"/>
                  <a:pt x="7382" y="9242"/>
                </a:cubicBezTo>
                <a:lnTo>
                  <a:pt x="7394" y="9170"/>
                </a:lnTo>
                <a:lnTo>
                  <a:pt x="7322" y="9242"/>
                </a:lnTo>
                <a:cubicBezTo>
                  <a:pt x="7316" y="9246"/>
                  <a:pt x="7311" y="9248"/>
                  <a:pt x="7306" y="9248"/>
                </a:cubicBezTo>
                <a:cubicBezTo>
                  <a:pt x="7264" y="9248"/>
                  <a:pt x="7264" y="9109"/>
                  <a:pt x="7213" y="9109"/>
                </a:cubicBezTo>
                <a:cubicBezTo>
                  <a:pt x="7201" y="9109"/>
                  <a:pt x="7186" y="9116"/>
                  <a:pt x="7168" y="9135"/>
                </a:cubicBezTo>
                <a:lnTo>
                  <a:pt x="7168" y="9182"/>
                </a:lnTo>
                <a:cubicBezTo>
                  <a:pt x="7145" y="9171"/>
                  <a:pt x="7080" y="9192"/>
                  <a:pt x="7083" y="9144"/>
                </a:cubicBezTo>
                <a:lnTo>
                  <a:pt x="7083" y="9144"/>
                </a:lnTo>
                <a:cubicBezTo>
                  <a:pt x="7081" y="9154"/>
                  <a:pt x="7075" y="9167"/>
                  <a:pt x="7069" y="9167"/>
                </a:cubicBezTo>
                <a:cubicBezTo>
                  <a:pt x="7066" y="9167"/>
                  <a:pt x="7063" y="9164"/>
                  <a:pt x="7061" y="9159"/>
                </a:cubicBezTo>
                <a:lnTo>
                  <a:pt x="7072" y="9111"/>
                </a:lnTo>
                <a:lnTo>
                  <a:pt x="6989" y="9170"/>
                </a:lnTo>
                <a:cubicBezTo>
                  <a:pt x="6953" y="9123"/>
                  <a:pt x="7037" y="9004"/>
                  <a:pt x="6965" y="8980"/>
                </a:cubicBezTo>
                <a:lnTo>
                  <a:pt x="6965" y="8980"/>
                </a:lnTo>
                <a:cubicBezTo>
                  <a:pt x="6930" y="8992"/>
                  <a:pt x="6858" y="9075"/>
                  <a:pt x="6858" y="9111"/>
                </a:cubicBezTo>
                <a:cubicBezTo>
                  <a:pt x="6870" y="9111"/>
                  <a:pt x="6882" y="9135"/>
                  <a:pt x="6882" y="9182"/>
                </a:cubicBezTo>
                <a:lnTo>
                  <a:pt x="6846" y="9194"/>
                </a:lnTo>
                <a:cubicBezTo>
                  <a:pt x="6822" y="9313"/>
                  <a:pt x="6775" y="9432"/>
                  <a:pt x="6811" y="9528"/>
                </a:cubicBezTo>
                <a:lnTo>
                  <a:pt x="6870" y="9468"/>
                </a:lnTo>
                <a:lnTo>
                  <a:pt x="6870" y="9528"/>
                </a:lnTo>
                <a:lnTo>
                  <a:pt x="6834" y="9528"/>
                </a:lnTo>
                <a:cubicBezTo>
                  <a:pt x="6838" y="9548"/>
                  <a:pt x="6844" y="9556"/>
                  <a:pt x="6850" y="9556"/>
                </a:cubicBezTo>
                <a:cubicBezTo>
                  <a:pt x="6863" y="9556"/>
                  <a:pt x="6878" y="9527"/>
                  <a:pt x="6894" y="9504"/>
                </a:cubicBezTo>
                <a:lnTo>
                  <a:pt x="6894" y="9504"/>
                </a:lnTo>
                <a:cubicBezTo>
                  <a:pt x="6882" y="9540"/>
                  <a:pt x="6882" y="9563"/>
                  <a:pt x="6894" y="9575"/>
                </a:cubicBezTo>
                <a:lnTo>
                  <a:pt x="6965" y="9480"/>
                </a:lnTo>
                <a:lnTo>
                  <a:pt x="6965" y="9480"/>
                </a:lnTo>
                <a:cubicBezTo>
                  <a:pt x="6953" y="9528"/>
                  <a:pt x="6918" y="9563"/>
                  <a:pt x="6941" y="9599"/>
                </a:cubicBezTo>
                <a:cubicBezTo>
                  <a:pt x="6977" y="9551"/>
                  <a:pt x="6953" y="9480"/>
                  <a:pt x="6989" y="9456"/>
                </a:cubicBezTo>
                <a:lnTo>
                  <a:pt x="6989" y="9456"/>
                </a:lnTo>
                <a:cubicBezTo>
                  <a:pt x="6998" y="9501"/>
                  <a:pt x="6987" y="9540"/>
                  <a:pt x="6996" y="9540"/>
                </a:cubicBezTo>
                <a:cubicBezTo>
                  <a:pt x="6999" y="9540"/>
                  <a:pt x="7004" y="9536"/>
                  <a:pt x="7013" y="9528"/>
                </a:cubicBezTo>
                <a:lnTo>
                  <a:pt x="7013" y="9528"/>
                </a:lnTo>
                <a:cubicBezTo>
                  <a:pt x="7013" y="9547"/>
                  <a:pt x="7005" y="9566"/>
                  <a:pt x="6996" y="9579"/>
                </a:cubicBezTo>
                <a:lnTo>
                  <a:pt x="6996" y="9579"/>
                </a:lnTo>
                <a:cubicBezTo>
                  <a:pt x="7019" y="9557"/>
                  <a:pt x="7051" y="9582"/>
                  <a:pt x="7072" y="9528"/>
                </a:cubicBezTo>
                <a:cubicBezTo>
                  <a:pt x="7084" y="9599"/>
                  <a:pt x="7144" y="9528"/>
                  <a:pt x="7120" y="9635"/>
                </a:cubicBezTo>
                <a:cubicBezTo>
                  <a:pt x="7132" y="9611"/>
                  <a:pt x="7180" y="9563"/>
                  <a:pt x="7203" y="9563"/>
                </a:cubicBezTo>
                <a:cubicBezTo>
                  <a:pt x="7132" y="9682"/>
                  <a:pt x="7275" y="9587"/>
                  <a:pt x="7227" y="9730"/>
                </a:cubicBezTo>
                <a:cubicBezTo>
                  <a:pt x="7251" y="9670"/>
                  <a:pt x="7278" y="9662"/>
                  <a:pt x="7306" y="9662"/>
                </a:cubicBezTo>
                <a:cubicBezTo>
                  <a:pt x="7318" y="9662"/>
                  <a:pt x="7331" y="9663"/>
                  <a:pt x="7343" y="9663"/>
                </a:cubicBezTo>
                <a:cubicBezTo>
                  <a:pt x="7360" y="9663"/>
                  <a:pt x="7377" y="9660"/>
                  <a:pt x="7394" y="9647"/>
                </a:cubicBezTo>
                <a:lnTo>
                  <a:pt x="7394" y="9647"/>
                </a:lnTo>
                <a:cubicBezTo>
                  <a:pt x="7394" y="9654"/>
                  <a:pt x="7389" y="9661"/>
                  <a:pt x="7386" y="9663"/>
                </a:cubicBezTo>
                <a:lnTo>
                  <a:pt x="7386" y="9663"/>
                </a:lnTo>
                <a:cubicBezTo>
                  <a:pt x="7404" y="9687"/>
                  <a:pt x="7395" y="9720"/>
                  <a:pt x="7406" y="9742"/>
                </a:cubicBezTo>
                <a:cubicBezTo>
                  <a:pt x="7442" y="9647"/>
                  <a:pt x="7489" y="9635"/>
                  <a:pt x="7525" y="9575"/>
                </a:cubicBezTo>
                <a:lnTo>
                  <a:pt x="7525" y="9575"/>
                </a:lnTo>
                <a:cubicBezTo>
                  <a:pt x="7525" y="9682"/>
                  <a:pt x="7477" y="9694"/>
                  <a:pt x="7465" y="9790"/>
                </a:cubicBezTo>
                <a:cubicBezTo>
                  <a:pt x="7477" y="9706"/>
                  <a:pt x="7537" y="9718"/>
                  <a:pt x="7537" y="9647"/>
                </a:cubicBezTo>
                <a:cubicBezTo>
                  <a:pt x="7549" y="9718"/>
                  <a:pt x="7561" y="9682"/>
                  <a:pt x="7549" y="9766"/>
                </a:cubicBezTo>
                <a:cubicBezTo>
                  <a:pt x="7564" y="9715"/>
                  <a:pt x="7570" y="9705"/>
                  <a:pt x="7577" y="9705"/>
                </a:cubicBezTo>
                <a:cubicBezTo>
                  <a:pt x="7581" y="9705"/>
                  <a:pt x="7584" y="9709"/>
                  <a:pt x="7590" y="9709"/>
                </a:cubicBezTo>
                <a:cubicBezTo>
                  <a:pt x="7597" y="9709"/>
                  <a:pt x="7606" y="9704"/>
                  <a:pt x="7620" y="9682"/>
                </a:cubicBezTo>
                <a:lnTo>
                  <a:pt x="7620" y="9682"/>
                </a:lnTo>
                <a:cubicBezTo>
                  <a:pt x="7630" y="9741"/>
                  <a:pt x="7607" y="9784"/>
                  <a:pt x="7626" y="9784"/>
                </a:cubicBezTo>
                <a:cubicBezTo>
                  <a:pt x="7630" y="9784"/>
                  <a:pt x="7636" y="9782"/>
                  <a:pt x="7644" y="9778"/>
                </a:cubicBezTo>
                <a:lnTo>
                  <a:pt x="7644" y="9778"/>
                </a:lnTo>
                <a:cubicBezTo>
                  <a:pt x="7646" y="9784"/>
                  <a:pt x="7646" y="9791"/>
                  <a:pt x="7646" y="9797"/>
                </a:cubicBezTo>
                <a:lnTo>
                  <a:pt x="7646" y="9797"/>
                </a:lnTo>
                <a:cubicBezTo>
                  <a:pt x="7652" y="9769"/>
                  <a:pt x="7658" y="9738"/>
                  <a:pt x="7668" y="9718"/>
                </a:cubicBezTo>
                <a:cubicBezTo>
                  <a:pt x="7672" y="9717"/>
                  <a:pt x="7675" y="9717"/>
                  <a:pt x="7678" y="9717"/>
                </a:cubicBezTo>
                <a:cubicBezTo>
                  <a:pt x="7721" y="9717"/>
                  <a:pt x="7680" y="9793"/>
                  <a:pt x="7680" y="9849"/>
                </a:cubicBezTo>
                <a:cubicBezTo>
                  <a:pt x="7713" y="9827"/>
                  <a:pt x="7757" y="9753"/>
                  <a:pt x="7772" y="9753"/>
                </a:cubicBezTo>
                <a:cubicBezTo>
                  <a:pt x="7773" y="9753"/>
                  <a:pt x="7774" y="9753"/>
                  <a:pt x="7775" y="9754"/>
                </a:cubicBezTo>
                <a:cubicBezTo>
                  <a:pt x="7775" y="9778"/>
                  <a:pt x="7775" y="9778"/>
                  <a:pt x="7775" y="9801"/>
                </a:cubicBezTo>
                <a:cubicBezTo>
                  <a:pt x="7793" y="9774"/>
                  <a:pt x="7810" y="9769"/>
                  <a:pt x="7827" y="9769"/>
                </a:cubicBezTo>
                <a:cubicBezTo>
                  <a:pt x="7836" y="9769"/>
                  <a:pt x="7845" y="9771"/>
                  <a:pt x="7855" y="9771"/>
                </a:cubicBezTo>
                <a:cubicBezTo>
                  <a:pt x="7876" y="9771"/>
                  <a:pt x="7900" y="9765"/>
                  <a:pt x="7930" y="9730"/>
                </a:cubicBezTo>
                <a:cubicBezTo>
                  <a:pt x="7930" y="9742"/>
                  <a:pt x="7930" y="9754"/>
                  <a:pt x="7930" y="9766"/>
                </a:cubicBezTo>
                <a:cubicBezTo>
                  <a:pt x="7930" y="9706"/>
                  <a:pt x="7942" y="9659"/>
                  <a:pt x="7954" y="9635"/>
                </a:cubicBezTo>
                <a:cubicBezTo>
                  <a:pt x="7968" y="9635"/>
                  <a:pt x="7983" y="9612"/>
                  <a:pt x="7989" y="9612"/>
                </a:cubicBezTo>
                <a:cubicBezTo>
                  <a:pt x="7993" y="9612"/>
                  <a:pt x="7994" y="9620"/>
                  <a:pt x="7989" y="9647"/>
                </a:cubicBezTo>
                <a:cubicBezTo>
                  <a:pt x="7989" y="9644"/>
                  <a:pt x="7989" y="9644"/>
                  <a:pt x="7988" y="9644"/>
                </a:cubicBezTo>
                <a:cubicBezTo>
                  <a:pt x="7985" y="9644"/>
                  <a:pt x="7975" y="9663"/>
                  <a:pt x="7965" y="9682"/>
                </a:cubicBezTo>
                <a:lnTo>
                  <a:pt x="7989" y="9659"/>
                </a:lnTo>
                <a:lnTo>
                  <a:pt x="7989" y="9659"/>
                </a:lnTo>
                <a:cubicBezTo>
                  <a:pt x="7977" y="9754"/>
                  <a:pt x="7954" y="9682"/>
                  <a:pt x="7942" y="9742"/>
                </a:cubicBezTo>
                <a:cubicBezTo>
                  <a:pt x="7971" y="9732"/>
                  <a:pt x="8026" y="9689"/>
                  <a:pt x="8057" y="9689"/>
                </a:cubicBezTo>
                <a:cubicBezTo>
                  <a:pt x="8063" y="9689"/>
                  <a:pt x="8069" y="9690"/>
                  <a:pt x="8073" y="9694"/>
                </a:cubicBezTo>
                <a:cubicBezTo>
                  <a:pt x="8049" y="9790"/>
                  <a:pt x="7989" y="9706"/>
                  <a:pt x="8013" y="9801"/>
                </a:cubicBezTo>
                <a:lnTo>
                  <a:pt x="7977" y="9754"/>
                </a:lnTo>
                <a:cubicBezTo>
                  <a:pt x="7973" y="9811"/>
                  <a:pt x="7968" y="9821"/>
                  <a:pt x="7963" y="9821"/>
                </a:cubicBezTo>
                <a:cubicBezTo>
                  <a:pt x="7961" y="9821"/>
                  <a:pt x="7958" y="9818"/>
                  <a:pt x="7956" y="9818"/>
                </a:cubicBezTo>
                <a:cubicBezTo>
                  <a:pt x="7951" y="9818"/>
                  <a:pt x="7946" y="9828"/>
                  <a:pt x="7942" y="9885"/>
                </a:cubicBezTo>
                <a:cubicBezTo>
                  <a:pt x="7954" y="9897"/>
                  <a:pt x="7964" y="9901"/>
                  <a:pt x="7974" y="9901"/>
                </a:cubicBezTo>
                <a:cubicBezTo>
                  <a:pt x="7995" y="9901"/>
                  <a:pt x="8013" y="9885"/>
                  <a:pt x="8037" y="9885"/>
                </a:cubicBezTo>
                <a:cubicBezTo>
                  <a:pt x="8013" y="9921"/>
                  <a:pt x="8001" y="9968"/>
                  <a:pt x="8001" y="9980"/>
                </a:cubicBezTo>
                <a:cubicBezTo>
                  <a:pt x="8001" y="9980"/>
                  <a:pt x="8013" y="10004"/>
                  <a:pt x="8001" y="10051"/>
                </a:cubicBezTo>
                <a:lnTo>
                  <a:pt x="7977" y="10063"/>
                </a:lnTo>
                <a:cubicBezTo>
                  <a:pt x="7954" y="10182"/>
                  <a:pt x="7906" y="10302"/>
                  <a:pt x="7930" y="10397"/>
                </a:cubicBezTo>
                <a:lnTo>
                  <a:pt x="7965" y="10325"/>
                </a:lnTo>
                <a:lnTo>
                  <a:pt x="7965" y="10385"/>
                </a:lnTo>
                <a:lnTo>
                  <a:pt x="7942" y="10385"/>
                </a:lnTo>
                <a:cubicBezTo>
                  <a:pt x="7942" y="10405"/>
                  <a:pt x="7944" y="10413"/>
                  <a:pt x="7949" y="10413"/>
                </a:cubicBezTo>
                <a:cubicBezTo>
                  <a:pt x="7957" y="10413"/>
                  <a:pt x="7969" y="10385"/>
                  <a:pt x="7977" y="10361"/>
                </a:cubicBezTo>
                <a:cubicBezTo>
                  <a:pt x="7977" y="10397"/>
                  <a:pt x="7977" y="10421"/>
                  <a:pt x="7977" y="10432"/>
                </a:cubicBezTo>
                <a:lnTo>
                  <a:pt x="8025" y="10325"/>
                </a:lnTo>
                <a:lnTo>
                  <a:pt x="8025" y="10325"/>
                </a:lnTo>
                <a:cubicBezTo>
                  <a:pt x="8013" y="10373"/>
                  <a:pt x="7989" y="10409"/>
                  <a:pt x="8001" y="10444"/>
                </a:cubicBezTo>
                <a:cubicBezTo>
                  <a:pt x="8025" y="10397"/>
                  <a:pt x="8013" y="10337"/>
                  <a:pt x="8049" y="10302"/>
                </a:cubicBezTo>
                <a:lnTo>
                  <a:pt x="8049" y="10302"/>
                </a:lnTo>
                <a:cubicBezTo>
                  <a:pt x="8049" y="10344"/>
                  <a:pt x="8043" y="10380"/>
                  <a:pt x="8048" y="10380"/>
                </a:cubicBezTo>
                <a:cubicBezTo>
                  <a:pt x="8050" y="10380"/>
                  <a:pt x="8054" y="10375"/>
                  <a:pt x="8061" y="10361"/>
                </a:cubicBezTo>
                <a:lnTo>
                  <a:pt x="8061" y="10361"/>
                </a:lnTo>
                <a:cubicBezTo>
                  <a:pt x="8049" y="10397"/>
                  <a:pt x="8049" y="10409"/>
                  <a:pt x="8037" y="10421"/>
                </a:cubicBezTo>
                <a:cubicBezTo>
                  <a:pt x="8061" y="10397"/>
                  <a:pt x="8073" y="10421"/>
                  <a:pt x="8096" y="10361"/>
                </a:cubicBezTo>
                <a:cubicBezTo>
                  <a:pt x="8096" y="10421"/>
                  <a:pt x="8144" y="10349"/>
                  <a:pt x="8120" y="10456"/>
                </a:cubicBezTo>
                <a:cubicBezTo>
                  <a:pt x="8132" y="10432"/>
                  <a:pt x="8156" y="10373"/>
                  <a:pt x="8168" y="10373"/>
                </a:cubicBezTo>
                <a:cubicBezTo>
                  <a:pt x="8120" y="10504"/>
                  <a:pt x="8215" y="10397"/>
                  <a:pt x="8180" y="10540"/>
                </a:cubicBezTo>
                <a:cubicBezTo>
                  <a:pt x="8226" y="10425"/>
                  <a:pt x="8249" y="10487"/>
                  <a:pt x="8294" y="10438"/>
                </a:cubicBezTo>
                <a:lnTo>
                  <a:pt x="8294" y="10438"/>
                </a:lnTo>
                <a:cubicBezTo>
                  <a:pt x="8287" y="10448"/>
                  <a:pt x="8287" y="10456"/>
                  <a:pt x="8287" y="10456"/>
                </a:cubicBezTo>
                <a:cubicBezTo>
                  <a:pt x="8299" y="10468"/>
                  <a:pt x="8299" y="10504"/>
                  <a:pt x="8299" y="10528"/>
                </a:cubicBezTo>
                <a:cubicBezTo>
                  <a:pt x="8323" y="10432"/>
                  <a:pt x="8358" y="10421"/>
                  <a:pt x="8382" y="10361"/>
                </a:cubicBezTo>
                <a:lnTo>
                  <a:pt x="8382" y="10361"/>
                </a:lnTo>
                <a:cubicBezTo>
                  <a:pt x="8382" y="10456"/>
                  <a:pt x="8346" y="10468"/>
                  <a:pt x="8323" y="10563"/>
                </a:cubicBezTo>
                <a:cubicBezTo>
                  <a:pt x="8346" y="10480"/>
                  <a:pt x="8382" y="10492"/>
                  <a:pt x="8394" y="10421"/>
                </a:cubicBezTo>
                <a:lnTo>
                  <a:pt x="8394" y="10421"/>
                </a:lnTo>
                <a:cubicBezTo>
                  <a:pt x="8394" y="10492"/>
                  <a:pt x="8394" y="10456"/>
                  <a:pt x="8382" y="10540"/>
                </a:cubicBezTo>
                <a:cubicBezTo>
                  <a:pt x="8400" y="10480"/>
                  <a:pt x="8406" y="10474"/>
                  <a:pt x="8410" y="10474"/>
                </a:cubicBezTo>
                <a:cubicBezTo>
                  <a:pt x="8412" y="10474"/>
                  <a:pt x="8413" y="10475"/>
                  <a:pt x="8414" y="10475"/>
                </a:cubicBezTo>
                <a:cubicBezTo>
                  <a:pt x="8417" y="10475"/>
                  <a:pt x="8421" y="10471"/>
                  <a:pt x="8430" y="10444"/>
                </a:cubicBezTo>
                <a:lnTo>
                  <a:pt x="8430" y="10444"/>
                </a:lnTo>
                <a:cubicBezTo>
                  <a:pt x="8439" y="10499"/>
                  <a:pt x="8427" y="10540"/>
                  <a:pt x="8432" y="10540"/>
                </a:cubicBezTo>
                <a:cubicBezTo>
                  <a:pt x="8433" y="10540"/>
                  <a:pt x="8436" y="10536"/>
                  <a:pt x="8442" y="10528"/>
                </a:cubicBezTo>
                <a:lnTo>
                  <a:pt x="8442" y="10528"/>
                </a:lnTo>
                <a:cubicBezTo>
                  <a:pt x="8454" y="10575"/>
                  <a:pt x="8418" y="10611"/>
                  <a:pt x="8418" y="10611"/>
                </a:cubicBezTo>
                <a:cubicBezTo>
                  <a:pt x="8419" y="10612"/>
                  <a:pt x="8421" y="10612"/>
                  <a:pt x="8422" y="10612"/>
                </a:cubicBezTo>
                <a:cubicBezTo>
                  <a:pt x="8443" y="10612"/>
                  <a:pt x="8454" y="10524"/>
                  <a:pt x="8465" y="10468"/>
                </a:cubicBezTo>
                <a:cubicBezTo>
                  <a:pt x="8468" y="10467"/>
                  <a:pt x="8470" y="10467"/>
                  <a:pt x="8472" y="10467"/>
                </a:cubicBezTo>
                <a:cubicBezTo>
                  <a:pt x="8497" y="10467"/>
                  <a:pt x="8465" y="10544"/>
                  <a:pt x="8465" y="10599"/>
                </a:cubicBezTo>
                <a:cubicBezTo>
                  <a:pt x="8489" y="10575"/>
                  <a:pt x="8525" y="10492"/>
                  <a:pt x="8537" y="10492"/>
                </a:cubicBezTo>
                <a:cubicBezTo>
                  <a:pt x="8537" y="10516"/>
                  <a:pt x="8537" y="10516"/>
                  <a:pt x="8525" y="10540"/>
                </a:cubicBezTo>
                <a:cubicBezTo>
                  <a:pt x="8540" y="10509"/>
                  <a:pt x="8553" y="10507"/>
                  <a:pt x="8567" y="10507"/>
                </a:cubicBezTo>
                <a:cubicBezTo>
                  <a:pt x="8569" y="10507"/>
                  <a:pt x="8572" y="10507"/>
                  <a:pt x="8574" y="10507"/>
                </a:cubicBezTo>
                <a:cubicBezTo>
                  <a:pt x="8590" y="10507"/>
                  <a:pt x="8608" y="10504"/>
                  <a:pt x="8632" y="10456"/>
                </a:cubicBezTo>
                <a:cubicBezTo>
                  <a:pt x="8632" y="10468"/>
                  <a:pt x="8632" y="10468"/>
                  <a:pt x="8632" y="10480"/>
                </a:cubicBezTo>
                <a:cubicBezTo>
                  <a:pt x="8632" y="10476"/>
                  <a:pt x="8632" y="10472"/>
                  <a:pt x="8632" y="10468"/>
                </a:cubicBezTo>
                <a:lnTo>
                  <a:pt x="8632" y="10468"/>
                </a:lnTo>
                <a:cubicBezTo>
                  <a:pt x="8663" y="10447"/>
                  <a:pt x="8694" y="10392"/>
                  <a:pt x="8709" y="10392"/>
                </a:cubicBezTo>
                <a:cubicBezTo>
                  <a:pt x="8712" y="10392"/>
                  <a:pt x="8714" y="10393"/>
                  <a:pt x="8716" y="10397"/>
                </a:cubicBezTo>
                <a:cubicBezTo>
                  <a:pt x="8704" y="10492"/>
                  <a:pt x="8668" y="10421"/>
                  <a:pt x="8680" y="10504"/>
                </a:cubicBezTo>
                <a:lnTo>
                  <a:pt x="8656" y="10468"/>
                </a:lnTo>
                <a:cubicBezTo>
                  <a:pt x="8656" y="10528"/>
                  <a:pt x="8654" y="10536"/>
                  <a:pt x="8651" y="10536"/>
                </a:cubicBezTo>
                <a:cubicBezTo>
                  <a:pt x="8649" y="10536"/>
                  <a:pt x="8648" y="10535"/>
                  <a:pt x="8647" y="10535"/>
                </a:cubicBezTo>
                <a:cubicBezTo>
                  <a:pt x="8643" y="10535"/>
                  <a:pt x="8637" y="10543"/>
                  <a:pt x="8632" y="10611"/>
                </a:cubicBezTo>
                <a:cubicBezTo>
                  <a:pt x="8637" y="10615"/>
                  <a:pt x="8642" y="10616"/>
                  <a:pt x="8647" y="10616"/>
                </a:cubicBezTo>
                <a:cubicBezTo>
                  <a:pt x="8666" y="10616"/>
                  <a:pt x="8678" y="10589"/>
                  <a:pt x="8696" y="10589"/>
                </a:cubicBezTo>
                <a:cubicBezTo>
                  <a:pt x="8702" y="10589"/>
                  <a:pt x="8708" y="10592"/>
                  <a:pt x="8716" y="10599"/>
                </a:cubicBezTo>
                <a:cubicBezTo>
                  <a:pt x="8727" y="10552"/>
                  <a:pt x="8727" y="10528"/>
                  <a:pt x="8739" y="10480"/>
                </a:cubicBezTo>
                <a:cubicBezTo>
                  <a:pt x="8747" y="10472"/>
                  <a:pt x="8753" y="10469"/>
                  <a:pt x="8758" y="10469"/>
                </a:cubicBezTo>
                <a:cubicBezTo>
                  <a:pt x="8790" y="10469"/>
                  <a:pt x="8761" y="10623"/>
                  <a:pt x="8780" y="10623"/>
                </a:cubicBezTo>
                <a:cubicBezTo>
                  <a:pt x="8784" y="10623"/>
                  <a:pt x="8790" y="10616"/>
                  <a:pt x="8799" y="10599"/>
                </a:cubicBezTo>
                <a:cubicBezTo>
                  <a:pt x="8817" y="10554"/>
                  <a:pt x="8835" y="10480"/>
                  <a:pt x="8848" y="10480"/>
                </a:cubicBezTo>
                <a:cubicBezTo>
                  <a:pt x="8852" y="10480"/>
                  <a:pt x="8856" y="10487"/>
                  <a:pt x="8858" y="10504"/>
                </a:cubicBezTo>
                <a:lnTo>
                  <a:pt x="8835" y="10599"/>
                </a:lnTo>
                <a:cubicBezTo>
                  <a:pt x="8835" y="10600"/>
                  <a:pt x="8836" y="10600"/>
                  <a:pt x="8837" y="10600"/>
                </a:cubicBezTo>
                <a:cubicBezTo>
                  <a:pt x="8856" y="10600"/>
                  <a:pt x="8874" y="10509"/>
                  <a:pt x="8893" y="10509"/>
                </a:cubicBezTo>
                <a:cubicBezTo>
                  <a:pt x="8897" y="10509"/>
                  <a:pt x="8902" y="10514"/>
                  <a:pt x="8906" y="10528"/>
                </a:cubicBezTo>
                <a:cubicBezTo>
                  <a:pt x="8882" y="10563"/>
                  <a:pt x="8870" y="10563"/>
                  <a:pt x="8870" y="10575"/>
                </a:cubicBezTo>
                <a:cubicBezTo>
                  <a:pt x="8873" y="10594"/>
                  <a:pt x="8876" y="10602"/>
                  <a:pt x="8879" y="10602"/>
                </a:cubicBezTo>
                <a:cubicBezTo>
                  <a:pt x="8888" y="10602"/>
                  <a:pt x="8898" y="10527"/>
                  <a:pt x="8915" y="10527"/>
                </a:cubicBezTo>
                <a:cubicBezTo>
                  <a:pt x="8916" y="10527"/>
                  <a:pt x="8917" y="10527"/>
                  <a:pt x="8918" y="10528"/>
                </a:cubicBezTo>
                <a:lnTo>
                  <a:pt x="8906" y="10611"/>
                </a:lnTo>
                <a:cubicBezTo>
                  <a:pt x="8942" y="10599"/>
                  <a:pt x="8989" y="10552"/>
                  <a:pt x="9037" y="10540"/>
                </a:cubicBezTo>
                <a:lnTo>
                  <a:pt x="9037" y="10540"/>
                </a:lnTo>
                <a:cubicBezTo>
                  <a:pt x="9025" y="10563"/>
                  <a:pt x="9013" y="10587"/>
                  <a:pt x="9025" y="10623"/>
                </a:cubicBezTo>
                <a:cubicBezTo>
                  <a:pt x="9037" y="10616"/>
                  <a:pt x="9049" y="10612"/>
                  <a:pt x="9060" y="10612"/>
                </a:cubicBezTo>
                <a:cubicBezTo>
                  <a:pt x="9104" y="10612"/>
                  <a:pt x="9140" y="10662"/>
                  <a:pt x="9168" y="10718"/>
                </a:cubicBezTo>
                <a:lnTo>
                  <a:pt x="9204" y="10647"/>
                </a:lnTo>
                <a:lnTo>
                  <a:pt x="9204" y="10647"/>
                </a:lnTo>
                <a:cubicBezTo>
                  <a:pt x="9204" y="10647"/>
                  <a:pt x="9204" y="10683"/>
                  <a:pt x="9192" y="10694"/>
                </a:cubicBezTo>
                <a:cubicBezTo>
                  <a:pt x="9193" y="10698"/>
                  <a:pt x="9195" y="10699"/>
                  <a:pt x="9196" y="10699"/>
                </a:cubicBezTo>
                <a:cubicBezTo>
                  <a:pt x="9204" y="10699"/>
                  <a:pt x="9205" y="10642"/>
                  <a:pt x="9216" y="10611"/>
                </a:cubicBezTo>
                <a:cubicBezTo>
                  <a:pt x="9227" y="10611"/>
                  <a:pt x="9227" y="10659"/>
                  <a:pt x="9216" y="10683"/>
                </a:cubicBezTo>
                <a:cubicBezTo>
                  <a:pt x="9245" y="10646"/>
                  <a:pt x="9284" y="10609"/>
                  <a:pt x="9315" y="10609"/>
                </a:cubicBezTo>
                <a:cubicBezTo>
                  <a:pt x="9333" y="10609"/>
                  <a:pt x="9349" y="10623"/>
                  <a:pt x="9358" y="10659"/>
                </a:cubicBezTo>
                <a:lnTo>
                  <a:pt x="9347" y="10671"/>
                </a:lnTo>
                <a:cubicBezTo>
                  <a:pt x="9349" y="10674"/>
                  <a:pt x="9351" y="10675"/>
                  <a:pt x="9353" y="10675"/>
                </a:cubicBezTo>
                <a:cubicBezTo>
                  <a:pt x="9372" y="10675"/>
                  <a:pt x="9396" y="10582"/>
                  <a:pt x="9410" y="10582"/>
                </a:cubicBezTo>
                <a:cubicBezTo>
                  <a:pt x="9413" y="10582"/>
                  <a:pt x="9416" y="10587"/>
                  <a:pt x="9418" y="10599"/>
                </a:cubicBezTo>
                <a:lnTo>
                  <a:pt x="9406" y="10611"/>
                </a:lnTo>
                <a:cubicBezTo>
                  <a:pt x="9466" y="10659"/>
                  <a:pt x="9549" y="10599"/>
                  <a:pt x="9573" y="10730"/>
                </a:cubicBezTo>
                <a:cubicBezTo>
                  <a:pt x="9579" y="10700"/>
                  <a:pt x="9586" y="10691"/>
                  <a:pt x="9593" y="10691"/>
                </a:cubicBezTo>
                <a:cubicBezTo>
                  <a:pt x="9602" y="10691"/>
                  <a:pt x="9611" y="10705"/>
                  <a:pt x="9621" y="10705"/>
                </a:cubicBezTo>
                <a:cubicBezTo>
                  <a:pt x="9632" y="10705"/>
                  <a:pt x="9643" y="10691"/>
                  <a:pt x="9656" y="10635"/>
                </a:cubicBezTo>
                <a:cubicBezTo>
                  <a:pt x="9668" y="10718"/>
                  <a:pt x="9656" y="10742"/>
                  <a:pt x="9692" y="10802"/>
                </a:cubicBezTo>
                <a:cubicBezTo>
                  <a:pt x="9692" y="10802"/>
                  <a:pt x="9693" y="10803"/>
                  <a:pt x="9694" y="10803"/>
                </a:cubicBezTo>
                <a:cubicBezTo>
                  <a:pt x="9706" y="10803"/>
                  <a:pt x="9729" y="10706"/>
                  <a:pt x="9751" y="10694"/>
                </a:cubicBezTo>
                <a:lnTo>
                  <a:pt x="9751" y="10694"/>
                </a:lnTo>
                <a:lnTo>
                  <a:pt x="9739" y="10778"/>
                </a:lnTo>
                <a:lnTo>
                  <a:pt x="9739" y="10778"/>
                </a:lnTo>
                <a:lnTo>
                  <a:pt x="9775" y="10694"/>
                </a:lnTo>
                <a:lnTo>
                  <a:pt x="9763" y="10790"/>
                </a:lnTo>
                <a:lnTo>
                  <a:pt x="9763" y="10790"/>
                </a:lnTo>
                <a:lnTo>
                  <a:pt x="9787" y="10778"/>
                </a:lnTo>
                <a:cubicBezTo>
                  <a:pt x="9775" y="10766"/>
                  <a:pt x="9775" y="10742"/>
                  <a:pt x="9787" y="10718"/>
                </a:cubicBezTo>
                <a:cubicBezTo>
                  <a:pt x="9791" y="10713"/>
                  <a:pt x="9794" y="10710"/>
                  <a:pt x="9798" y="10710"/>
                </a:cubicBezTo>
                <a:cubicBezTo>
                  <a:pt x="9817" y="10710"/>
                  <a:pt x="9833" y="10785"/>
                  <a:pt x="9823" y="10825"/>
                </a:cubicBezTo>
                <a:lnTo>
                  <a:pt x="9894" y="10766"/>
                </a:lnTo>
                <a:lnTo>
                  <a:pt x="9894" y="10766"/>
                </a:lnTo>
                <a:cubicBezTo>
                  <a:pt x="9888" y="10785"/>
                  <a:pt x="9882" y="10797"/>
                  <a:pt x="9875" y="10806"/>
                </a:cubicBezTo>
                <a:lnTo>
                  <a:pt x="9875" y="10806"/>
                </a:lnTo>
                <a:cubicBezTo>
                  <a:pt x="9875" y="10806"/>
                  <a:pt x="9876" y="10806"/>
                  <a:pt x="9876" y="10806"/>
                </a:cubicBezTo>
                <a:cubicBezTo>
                  <a:pt x="9884" y="10806"/>
                  <a:pt x="9869" y="10857"/>
                  <a:pt x="9877" y="10857"/>
                </a:cubicBezTo>
                <a:cubicBezTo>
                  <a:pt x="9880" y="10857"/>
                  <a:pt x="9885" y="10851"/>
                  <a:pt x="9894" y="10837"/>
                </a:cubicBezTo>
                <a:cubicBezTo>
                  <a:pt x="9894" y="10825"/>
                  <a:pt x="9906" y="10802"/>
                  <a:pt x="9906" y="10778"/>
                </a:cubicBezTo>
                <a:cubicBezTo>
                  <a:pt x="9906" y="10814"/>
                  <a:pt x="9927" y="10830"/>
                  <a:pt x="9947" y="10830"/>
                </a:cubicBezTo>
                <a:cubicBezTo>
                  <a:pt x="9954" y="10830"/>
                  <a:pt x="9960" y="10828"/>
                  <a:pt x="9966" y="10825"/>
                </a:cubicBezTo>
                <a:lnTo>
                  <a:pt x="9966" y="10825"/>
                </a:lnTo>
                <a:lnTo>
                  <a:pt x="9954" y="10873"/>
                </a:lnTo>
                <a:cubicBezTo>
                  <a:pt x="9963" y="10879"/>
                  <a:pt x="9974" y="10881"/>
                  <a:pt x="9986" y="10881"/>
                </a:cubicBezTo>
                <a:cubicBezTo>
                  <a:pt x="10012" y="10881"/>
                  <a:pt x="10043" y="10871"/>
                  <a:pt x="10067" y="10871"/>
                </a:cubicBezTo>
                <a:cubicBezTo>
                  <a:pt x="10073" y="10871"/>
                  <a:pt x="10079" y="10871"/>
                  <a:pt x="10085" y="10873"/>
                </a:cubicBezTo>
                <a:cubicBezTo>
                  <a:pt x="10073" y="10849"/>
                  <a:pt x="10097" y="10754"/>
                  <a:pt x="10120" y="10742"/>
                </a:cubicBezTo>
                <a:lnTo>
                  <a:pt x="10120" y="10742"/>
                </a:lnTo>
                <a:lnTo>
                  <a:pt x="10116" y="10771"/>
                </a:lnTo>
                <a:lnTo>
                  <a:pt x="10116" y="10771"/>
                </a:lnTo>
                <a:cubicBezTo>
                  <a:pt x="10119" y="10764"/>
                  <a:pt x="10124" y="10755"/>
                  <a:pt x="10132" y="10742"/>
                </a:cubicBezTo>
                <a:lnTo>
                  <a:pt x="10132" y="10742"/>
                </a:lnTo>
                <a:cubicBezTo>
                  <a:pt x="10144" y="10754"/>
                  <a:pt x="10120" y="10837"/>
                  <a:pt x="10109" y="10861"/>
                </a:cubicBezTo>
                <a:lnTo>
                  <a:pt x="10132" y="10837"/>
                </a:lnTo>
                <a:lnTo>
                  <a:pt x="10132" y="10837"/>
                </a:lnTo>
                <a:cubicBezTo>
                  <a:pt x="10132" y="10861"/>
                  <a:pt x="10120" y="10873"/>
                  <a:pt x="10109" y="10909"/>
                </a:cubicBezTo>
                <a:cubicBezTo>
                  <a:pt x="10113" y="10898"/>
                  <a:pt x="10116" y="10894"/>
                  <a:pt x="10119" y="10894"/>
                </a:cubicBezTo>
                <a:cubicBezTo>
                  <a:pt x="10129" y="10894"/>
                  <a:pt x="10134" y="10936"/>
                  <a:pt x="10143" y="10936"/>
                </a:cubicBezTo>
                <a:cubicBezTo>
                  <a:pt x="10146" y="10936"/>
                  <a:pt x="10150" y="10929"/>
                  <a:pt x="10156" y="10909"/>
                </a:cubicBezTo>
                <a:lnTo>
                  <a:pt x="10156" y="10933"/>
                </a:lnTo>
                <a:cubicBezTo>
                  <a:pt x="10166" y="10935"/>
                  <a:pt x="10174" y="10936"/>
                  <a:pt x="10182" y="10936"/>
                </a:cubicBezTo>
                <a:cubicBezTo>
                  <a:pt x="10214" y="10936"/>
                  <a:pt x="10235" y="10921"/>
                  <a:pt x="10263" y="10921"/>
                </a:cubicBezTo>
                <a:cubicBezTo>
                  <a:pt x="10287" y="10849"/>
                  <a:pt x="10299" y="10873"/>
                  <a:pt x="10323" y="10813"/>
                </a:cubicBezTo>
                <a:cubicBezTo>
                  <a:pt x="10335" y="10837"/>
                  <a:pt x="10359" y="10909"/>
                  <a:pt x="10394" y="10909"/>
                </a:cubicBezTo>
                <a:cubicBezTo>
                  <a:pt x="10418" y="10873"/>
                  <a:pt x="10406" y="10849"/>
                  <a:pt x="10430" y="10802"/>
                </a:cubicBezTo>
                <a:lnTo>
                  <a:pt x="10430" y="10802"/>
                </a:lnTo>
                <a:cubicBezTo>
                  <a:pt x="10418" y="10873"/>
                  <a:pt x="10454" y="10873"/>
                  <a:pt x="10430" y="10909"/>
                </a:cubicBezTo>
                <a:cubicBezTo>
                  <a:pt x="10466" y="10909"/>
                  <a:pt x="10478" y="10909"/>
                  <a:pt x="10537" y="10873"/>
                </a:cubicBezTo>
                <a:cubicBezTo>
                  <a:pt x="10537" y="10837"/>
                  <a:pt x="10537" y="10825"/>
                  <a:pt x="10549" y="10802"/>
                </a:cubicBezTo>
                <a:cubicBezTo>
                  <a:pt x="10561" y="10802"/>
                  <a:pt x="10561" y="10837"/>
                  <a:pt x="10549" y="10873"/>
                </a:cubicBezTo>
                <a:cubicBezTo>
                  <a:pt x="10558" y="10863"/>
                  <a:pt x="10566" y="10859"/>
                  <a:pt x="10573" y="10859"/>
                </a:cubicBezTo>
                <a:cubicBezTo>
                  <a:pt x="10614" y="10859"/>
                  <a:pt x="10634" y="11001"/>
                  <a:pt x="10677" y="11001"/>
                </a:cubicBezTo>
                <a:cubicBezTo>
                  <a:pt x="10688" y="11001"/>
                  <a:pt x="10701" y="10992"/>
                  <a:pt x="10716" y="10968"/>
                </a:cubicBezTo>
                <a:lnTo>
                  <a:pt x="10704" y="10968"/>
                </a:lnTo>
                <a:lnTo>
                  <a:pt x="10763" y="10909"/>
                </a:lnTo>
                <a:lnTo>
                  <a:pt x="10763" y="10909"/>
                </a:lnTo>
                <a:cubicBezTo>
                  <a:pt x="10787" y="10921"/>
                  <a:pt x="10740" y="10956"/>
                  <a:pt x="10751" y="11004"/>
                </a:cubicBezTo>
                <a:cubicBezTo>
                  <a:pt x="10774" y="10970"/>
                  <a:pt x="10789" y="10960"/>
                  <a:pt x="10802" y="10960"/>
                </a:cubicBezTo>
                <a:cubicBezTo>
                  <a:pt x="10821" y="10960"/>
                  <a:pt x="10833" y="10985"/>
                  <a:pt x="10853" y="10985"/>
                </a:cubicBezTo>
                <a:cubicBezTo>
                  <a:pt x="10861" y="10985"/>
                  <a:pt x="10870" y="10980"/>
                  <a:pt x="10882" y="10968"/>
                </a:cubicBezTo>
                <a:lnTo>
                  <a:pt x="10882" y="10968"/>
                </a:lnTo>
                <a:cubicBezTo>
                  <a:pt x="10878" y="11052"/>
                  <a:pt x="10897" y="11068"/>
                  <a:pt x="10922" y="11068"/>
                </a:cubicBezTo>
                <a:cubicBezTo>
                  <a:pt x="10939" y="11068"/>
                  <a:pt x="10959" y="11061"/>
                  <a:pt x="10976" y="11061"/>
                </a:cubicBezTo>
                <a:cubicBezTo>
                  <a:pt x="10994" y="11061"/>
                  <a:pt x="11010" y="11070"/>
                  <a:pt x="11013" y="11111"/>
                </a:cubicBezTo>
                <a:lnTo>
                  <a:pt x="11025" y="11064"/>
                </a:lnTo>
                <a:cubicBezTo>
                  <a:pt x="11028" y="11056"/>
                  <a:pt x="11029" y="11054"/>
                  <a:pt x="11030" y="11054"/>
                </a:cubicBezTo>
                <a:cubicBezTo>
                  <a:pt x="11033" y="11054"/>
                  <a:pt x="11028" y="11102"/>
                  <a:pt x="11037" y="11111"/>
                </a:cubicBezTo>
                <a:cubicBezTo>
                  <a:pt x="11037" y="11075"/>
                  <a:pt x="11037" y="11064"/>
                  <a:pt x="11049" y="11040"/>
                </a:cubicBezTo>
                <a:cubicBezTo>
                  <a:pt x="11061" y="11036"/>
                  <a:pt x="11072" y="11034"/>
                  <a:pt x="11083" y="11034"/>
                </a:cubicBezTo>
                <a:cubicBezTo>
                  <a:pt x="11172" y="11034"/>
                  <a:pt x="11237" y="11153"/>
                  <a:pt x="11311" y="11206"/>
                </a:cubicBezTo>
                <a:cubicBezTo>
                  <a:pt x="11312" y="11207"/>
                  <a:pt x="11313" y="11208"/>
                  <a:pt x="11314" y="11208"/>
                </a:cubicBezTo>
                <a:cubicBezTo>
                  <a:pt x="11334" y="11208"/>
                  <a:pt x="11366" y="11067"/>
                  <a:pt x="11390" y="11067"/>
                </a:cubicBezTo>
                <a:cubicBezTo>
                  <a:pt x="11396" y="11067"/>
                  <a:pt x="11402" y="11076"/>
                  <a:pt x="11406" y="11099"/>
                </a:cubicBezTo>
                <a:lnTo>
                  <a:pt x="11371" y="11183"/>
                </a:lnTo>
                <a:cubicBezTo>
                  <a:pt x="11398" y="11159"/>
                  <a:pt x="11421" y="11152"/>
                  <a:pt x="11442" y="11152"/>
                </a:cubicBezTo>
                <a:cubicBezTo>
                  <a:pt x="11477" y="11152"/>
                  <a:pt x="11506" y="11171"/>
                  <a:pt x="11539" y="11171"/>
                </a:cubicBezTo>
                <a:cubicBezTo>
                  <a:pt x="11557" y="11171"/>
                  <a:pt x="11576" y="11165"/>
                  <a:pt x="11597" y="11147"/>
                </a:cubicBezTo>
                <a:lnTo>
                  <a:pt x="11597" y="11147"/>
                </a:lnTo>
                <a:cubicBezTo>
                  <a:pt x="11597" y="11171"/>
                  <a:pt x="11585" y="11194"/>
                  <a:pt x="11573" y="11194"/>
                </a:cubicBezTo>
                <a:cubicBezTo>
                  <a:pt x="11573" y="11214"/>
                  <a:pt x="11580" y="11222"/>
                  <a:pt x="11589" y="11222"/>
                </a:cubicBezTo>
                <a:cubicBezTo>
                  <a:pt x="11607" y="11222"/>
                  <a:pt x="11637" y="11191"/>
                  <a:pt x="11644" y="11159"/>
                </a:cubicBezTo>
                <a:cubicBezTo>
                  <a:pt x="11656" y="11159"/>
                  <a:pt x="11633" y="11206"/>
                  <a:pt x="11633" y="11230"/>
                </a:cubicBezTo>
                <a:cubicBezTo>
                  <a:pt x="11634" y="11236"/>
                  <a:pt x="11637" y="11238"/>
                  <a:pt x="11640" y="11238"/>
                </a:cubicBezTo>
                <a:cubicBezTo>
                  <a:pt x="11653" y="11238"/>
                  <a:pt x="11674" y="11200"/>
                  <a:pt x="11680" y="11200"/>
                </a:cubicBezTo>
                <a:cubicBezTo>
                  <a:pt x="11682" y="11200"/>
                  <a:pt x="11683" y="11205"/>
                  <a:pt x="11680" y="11218"/>
                </a:cubicBezTo>
                <a:cubicBezTo>
                  <a:pt x="11680" y="11225"/>
                  <a:pt x="11680" y="11231"/>
                  <a:pt x="11678" y="11236"/>
                </a:cubicBezTo>
                <a:lnTo>
                  <a:pt x="11678" y="11236"/>
                </a:lnTo>
                <a:cubicBezTo>
                  <a:pt x="11681" y="11235"/>
                  <a:pt x="11683" y="11235"/>
                  <a:pt x="11686" y="11235"/>
                </a:cubicBezTo>
                <a:cubicBezTo>
                  <a:pt x="11692" y="11235"/>
                  <a:pt x="11697" y="11236"/>
                  <a:pt x="11702" y="11236"/>
                </a:cubicBezTo>
                <a:cubicBezTo>
                  <a:pt x="11713" y="11236"/>
                  <a:pt x="11722" y="11230"/>
                  <a:pt x="11728" y="11194"/>
                </a:cubicBezTo>
                <a:cubicBezTo>
                  <a:pt x="11728" y="11205"/>
                  <a:pt x="11732" y="11208"/>
                  <a:pt x="11738" y="11208"/>
                </a:cubicBezTo>
                <a:cubicBezTo>
                  <a:pt x="11746" y="11208"/>
                  <a:pt x="11757" y="11201"/>
                  <a:pt x="11764" y="11194"/>
                </a:cubicBezTo>
                <a:cubicBezTo>
                  <a:pt x="11775" y="11206"/>
                  <a:pt x="11775" y="11206"/>
                  <a:pt x="11775" y="11206"/>
                </a:cubicBezTo>
                <a:cubicBezTo>
                  <a:pt x="11787" y="11206"/>
                  <a:pt x="11787" y="11206"/>
                  <a:pt x="11787" y="11218"/>
                </a:cubicBezTo>
                <a:cubicBezTo>
                  <a:pt x="11787" y="11218"/>
                  <a:pt x="11799" y="11206"/>
                  <a:pt x="11799" y="11206"/>
                </a:cubicBezTo>
                <a:cubicBezTo>
                  <a:pt x="11811" y="11206"/>
                  <a:pt x="11835" y="11218"/>
                  <a:pt x="11847" y="11218"/>
                </a:cubicBezTo>
                <a:cubicBezTo>
                  <a:pt x="11847" y="11238"/>
                  <a:pt x="11854" y="11247"/>
                  <a:pt x="11865" y="11247"/>
                </a:cubicBezTo>
                <a:cubicBezTo>
                  <a:pt x="11873" y="11247"/>
                  <a:pt x="11884" y="11241"/>
                  <a:pt x="11894" y="11230"/>
                </a:cubicBezTo>
                <a:lnTo>
                  <a:pt x="11906" y="11230"/>
                </a:lnTo>
                <a:cubicBezTo>
                  <a:pt x="11906" y="11242"/>
                  <a:pt x="11906" y="11254"/>
                  <a:pt x="11894" y="11290"/>
                </a:cubicBezTo>
                <a:cubicBezTo>
                  <a:pt x="11897" y="11293"/>
                  <a:pt x="11901" y="11294"/>
                  <a:pt x="11905" y="11294"/>
                </a:cubicBezTo>
                <a:cubicBezTo>
                  <a:pt x="11917" y="11294"/>
                  <a:pt x="11933" y="11278"/>
                  <a:pt x="11942" y="11242"/>
                </a:cubicBezTo>
                <a:cubicBezTo>
                  <a:pt x="11942" y="11254"/>
                  <a:pt x="11942" y="11254"/>
                  <a:pt x="11954" y="11254"/>
                </a:cubicBezTo>
                <a:cubicBezTo>
                  <a:pt x="11954" y="11266"/>
                  <a:pt x="11966" y="11266"/>
                  <a:pt x="11978" y="11266"/>
                </a:cubicBezTo>
                <a:cubicBezTo>
                  <a:pt x="11990" y="11278"/>
                  <a:pt x="12002" y="11290"/>
                  <a:pt x="12014" y="11302"/>
                </a:cubicBezTo>
                <a:cubicBezTo>
                  <a:pt x="12014" y="11302"/>
                  <a:pt x="12014" y="11302"/>
                  <a:pt x="12014" y="11314"/>
                </a:cubicBezTo>
                <a:cubicBezTo>
                  <a:pt x="12014" y="11314"/>
                  <a:pt x="12014" y="11314"/>
                  <a:pt x="12025" y="11302"/>
                </a:cubicBezTo>
                <a:cubicBezTo>
                  <a:pt x="12037" y="11302"/>
                  <a:pt x="12049" y="11290"/>
                  <a:pt x="12049" y="11290"/>
                </a:cubicBezTo>
                <a:cubicBezTo>
                  <a:pt x="12061" y="11302"/>
                  <a:pt x="12073" y="11314"/>
                  <a:pt x="12085" y="11325"/>
                </a:cubicBezTo>
                <a:cubicBezTo>
                  <a:pt x="12073" y="11314"/>
                  <a:pt x="12061" y="11302"/>
                  <a:pt x="12061" y="11290"/>
                </a:cubicBezTo>
                <a:cubicBezTo>
                  <a:pt x="12073" y="11278"/>
                  <a:pt x="12097" y="11266"/>
                  <a:pt x="12109" y="11254"/>
                </a:cubicBezTo>
                <a:cubicBezTo>
                  <a:pt x="12133" y="11254"/>
                  <a:pt x="12145" y="11266"/>
                  <a:pt x="12168" y="11266"/>
                </a:cubicBezTo>
                <a:cubicBezTo>
                  <a:pt x="12168" y="11278"/>
                  <a:pt x="12168" y="11278"/>
                  <a:pt x="12168" y="11278"/>
                </a:cubicBezTo>
                <a:cubicBezTo>
                  <a:pt x="12165" y="11278"/>
                  <a:pt x="12162" y="11277"/>
                  <a:pt x="12158" y="11277"/>
                </a:cubicBezTo>
                <a:cubicBezTo>
                  <a:pt x="12145" y="11277"/>
                  <a:pt x="12130" y="11284"/>
                  <a:pt x="12121" y="11337"/>
                </a:cubicBezTo>
                <a:cubicBezTo>
                  <a:pt x="12145" y="11325"/>
                  <a:pt x="12156" y="11302"/>
                  <a:pt x="12180" y="11290"/>
                </a:cubicBezTo>
                <a:cubicBezTo>
                  <a:pt x="12192" y="11302"/>
                  <a:pt x="12192" y="11302"/>
                  <a:pt x="12204" y="11302"/>
                </a:cubicBezTo>
                <a:lnTo>
                  <a:pt x="12216" y="11290"/>
                </a:lnTo>
                <a:cubicBezTo>
                  <a:pt x="12204" y="11290"/>
                  <a:pt x="12204" y="11290"/>
                  <a:pt x="12204" y="11278"/>
                </a:cubicBezTo>
                <a:lnTo>
                  <a:pt x="12204" y="11278"/>
                </a:lnTo>
                <a:cubicBezTo>
                  <a:pt x="12204" y="11278"/>
                  <a:pt x="12204" y="11290"/>
                  <a:pt x="12216" y="11290"/>
                </a:cubicBezTo>
                <a:cubicBezTo>
                  <a:pt x="12228" y="11290"/>
                  <a:pt x="12240" y="11302"/>
                  <a:pt x="12252" y="11302"/>
                </a:cubicBezTo>
                <a:cubicBezTo>
                  <a:pt x="12252" y="11314"/>
                  <a:pt x="12240" y="11314"/>
                  <a:pt x="12240" y="11325"/>
                </a:cubicBezTo>
                <a:lnTo>
                  <a:pt x="12240" y="11325"/>
                </a:lnTo>
                <a:cubicBezTo>
                  <a:pt x="12252" y="11314"/>
                  <a:pt x="12264" y="11314"/>
                  <a:pt x="12275" y="11314"/>
                </a:cubicBezTo>
                <a:cubicBezTo>
                  <a:pt x="12287" y="11325"/>
                  <a:pt x="12311" y="11325"/>
                  <a:pt x="12335" y="11337"/>
                </a:cubicBezTo>
                <a:lnTo>
                  <a:pt x="12323" y="11337"/>
                </a:lnTo>
                <a:lnTo>
                  <a:pt x="12335" y="11349"/>
                </a:lnTo>
                <a:cubicBezTo>
                  <a:pt x="12371" y="11361"/>
                  <a:pt x="12395" y="11373"/>
                  <a:pt x="12430" y="11397"/>
                </a:cubicBezTo>
                <a:cubicBezTo>
                  <a:pt x="12585" y="11480"/>
                  <a:pt x="12776" y="11587"/>
                  <a:pt x="12942" y="11659"/>
                </a:cubicBezTo>
                <a:cubicBezTo>
                  <a:pt x="12951" y="11663"/>
                  <a:pt x="12958" y="11665"/>
                  <a:pt x="12962" y="11665"/>
                </a:cubicBezTo>
                <a:cubicBezTo>
                  <a:pt x="13005" y="11665"/>
                  <a:pt x="12799" y="11459"/>
                  <a:pt x="12834" y="11459"/>
                </a:cubicBezTo>
                <a:cubicBezTo>
                  <a:pt x="12844" y="11459"/>
                  <a:pt x="12872" y="11475"/>
                  <a:pt x="12930" y="11516"/>
                </a:cubicBezTo>
                <a:lnTo>
                  <a:pt x="13026" y="11647"/>
                </a:lnTo>
                <a:cubicBezTo>
                  <a:pt x="13034" y="11630"/>
                  <a:pt x="13049" y="11624"/>
                  <a:pt x="13070" y="11624"/>
                </a:cubicBezTo>
                <a:cubicBezTo>
                  <a:pt x="13110" y="11624"/>
                  <a:pt x="13170" y="11647"/>
                  <a:pt x="13240" y="11671"/>
                </a:cubicBezTo>
                <a:cubicBezTo>
                  <a:pt x="13302" y="11694"/>
                  <a:pt x="13375" y="11723"/>
                  <a:pt x="13415" y="11723"/>
                </a:cubicBezTo>
                <a:cubicBezTo>
                  <a:pt x="13435" y="11723"/>
                  <a:pt x="13446" y="11715"/>
                  <a:pt x="13442" y="11695"/>
                </a:cubicBezTo>
                <a:lnTo>
                  <a:pt x="13442" y="11695"/>
                </a:lnTo>
                <a:cubicBezTo>
                  <a:pt x="13478" y="11730"/>
                  <a:pt x="13538" y="11778"/>
                  <a:pt x="13514" y="11778"/>
                </a:cubicBezTo>
                <a:cubicBezTo>
                  <a:pt x="13580" y="11822"/>
                  <a:pt x="13619" y="11840"/>
                  <a:pt x="13635" y="11840"/>
                </a:cubicBezTo>
                <a:cubicBezTo>
                  <a:pt x="13661" y="11840"/>
                  <a:pt x="13624" y="11790"/>
                  <a:pt x="13549" y="11730"/>
                </a:cubicBezTo>
                <a:lnTo>
                  <a:pt x="13549" y="11730"/>
                </a:lnTo>
                <a:cubicBezTo>
                  <a:pt x="13585" y="11754"/>
                  <a:pt x="13669" y="11826"/>
                  <a:pt x="13740" y="11873"/>
                </a:cubicBezTo>
                <a:cubicBezTo>
                  <a:pt x="13766" y="11888"/>
                  <a:pt x="13779" y="11894"/>
                  <a:pt x="13785" y="11894"/>
                </a:cubicBezTo>
                <a:cubicBezTo>
                  <a:pt x="13802" y="11894"/>
                  <a:pt x="13745" y="11840"/>
                  <a:pt x="13755" y="11840"/>
                </a:cubicBezTo>
                <a:cubicBezTo>
                  <a:pt x="13759" y="11840"/>
                  <a:pt x="13777" y="11851"/>
                  <a:pt x="13823" y="11885"/>
                </a:cubicBezTo>
                <a:cubicBezTo>
                  <a:pt x="13847" y="11909"/>
                  <a:pt x="13859" y="11921"/>
                  <a:pt x="13871" y="11921"/>
                </a:cubicBezTo>
                <a:cubicBezTo>
                  <a:pt x="13859" y="11909"/>
                  <a:pt x="13859" y="11909"/>
                  <a:pt x="13871" y="11909"/>
                </a:cubicBezTo>
                <a:cubicBezTo>
                  <a:pt x="13859" y="11897"/>
                  <a:pt x="13847" y="11885"/>
                  <a:pt x="13835" y="11873"/>
                </a:cubicBezTo>
                <a:cubicBezTo>
                  <a:pt x="13819" y="11848"/>
                  <a:pt x="13796" y="11829"/>
                  <a:pt x="13756" y="11799"/>
                </a:cubicBezTo>
                <a:lnTo>
                  <a:pt x="13756" y="11799"/>
                </a:lnTo>
                <a:cubicBezTo>
                  <a:pt x="13776" y="11786"/>
                  <a:pt x="13776" y="11753"/>
                  <a:pt x="13788" y="11730"/>
                </a:cubicBezTo>
                <a:cubicBezTo>
                  <a:pt x="13797" y="11718"/>
                  <a:pt x="13804" y="11714"/>
                  <a:pt x="13809" y="11714"/>
                </a:cubicBezTo>
                <a:cubicBezTo>
                  <a:pt x="13829" y="11714"/>
                  <a:pt x="13821" y="11781"/>
                  <a:pt x="13846" y="11781"/>
                </a:cubicBezTo>
                <a:cubicBezTo>
                  <a:pt x="13854" y="11781"/>
                  <a:pt x="13865" y="11774"/>
                  <a:pt x="13883" y="11754"/>
                </a:cubicBezTo>
                <a:cubicBezTo>
                  <a:pt x="13942" y="11730"/>
                  <a:pt x="13990" y="11659"/>
                  <a:pt x="14038" y="11635"/>
                </a:cubicBezTo>
                <a:lnTo>
                  <a:pt x="14038" y="11635"/>
                </a:lnTo>
                <a:cubicBezTo>
                  <a:pt x="14026" y="11671"/>
                  <a:pt x="13990" y="11706"/>
                  <a:pt x="13990" y="11706"/>
                </a:cubicBezTo>
                <a:cubicBezTo>
                  <a:pt x="13990" y="11734"/>
                  <a:pt x="13994" y="11746"/>
                  <a:pt x="14002" y="11746"/>
                </a:cubicBezTo>
                <a:cubicBezTo>
                  <a:pt x="14008" y="11746"/>
                  <a:pt x="14016" y="11740"/>
                  <a:pt x="14026" y="11730"/>
                </a:cubicBezTo>
                <a:lnTo>
                  <a:pt x="14026" y="11730"/>
                </a:lnTo>
                <a:cubicBezTo>
                  <a:pt x="14014" y="11754"/>
                  <a:pt x="14014" y="11766"/>
                  <a:pt x="14002" y="11802"/>
                </a:cubicBezTo>
                <a:cubicBezTo>
                  <a:pt x="14012" y="11802"/>
                  <a:pt x="14038" y="11745"/>
                  <a:pt x="14046" y="11745"/>
                </a:cubicBezTo>
                <a:cubicBezTo>
                  <a:pt x="14048" y="11745"/>
                  <a:pt x="14050" y="11748"/>
                  <a:pt x="14050" y="11754"/>
                </a:cubicBezTo>
                <a:cubicBezTo>
                  <a:pt x="14038" y="11778"/>
                  <a:pt x="14014" y="11826"/>
                  <a:pt x="13990" y="11849"/>
                </a:cubicBezTo>
                <a:cubicBezTo>
                  <a:pt x="14014" y="11826"/>
                  <a:pt x="14050" y="11790"/>
                  <a:pt x="14073" y="11778"/>
                </a:cubicBezTo>
                <a:lnTo>
                  <a:pt x="14073" y="11778"/>
                </a:lnTo>
                <a:cubicBezTo>
                  <a:pt x="14061" y="11826"/>
                  <a:pt x="14038" y="11837"/>
                  <a:pt x="14026" y="11861"/>
                </a:cubicBezTo>
                <a:cubicBezTo>
                  <a:pt x="14050" y="11849"/>
                  <a:pt x="14085" y="11849"/>
                  <a:pt x="14121" y="11790"/>
                </a:cubicBezTo>
                <a:lnTo>
                  <a:pt x="14121" y="11767"/>
                </a:lnTo>
                <a:lnTo>
                  <a:pt x="14121" y="11767"/>
                </a:lnTo>
                <a:cubicBezTo>
                  <a:pt x="14114" y="11785"/>
                  <a:pt x="14094" y="11817"/>
                  <a:pt x="14085" y="11826"/>
                </a:cubicBezTo>
                <a:cubicBezTo>
                  <a:pt x="14078" y="11832"/>
                  <a:pt x="14074" y="11835"/>
                  <a:pt x="14071" y="11835"/>
                </a:cubicBezTo>
                <a:cubicBezTo>
                  <a:pt x="14058" y="11835"/>
                  <a:pt x="14076" y="11785"/>
                  <a:pt x="14085" y="11766"/>
                </a:cubicBezTo>
                <a:lnTo>
                  <a:pt x="14109" y="11754"/>
                </a:lnTo>
                <a:cubicBezTo>
                  <a:pt x="14129" y="11710"/>
                  <a:pt x="14129" y="11695"/>
                  <a:pt x="14119" y="11695"/>
                </a:cubicBezTo>
                <a:cubicBezTo>
                  <a:pt x="14101" y="11695"/>
                  <a:pt x="14053" y="11743"/>
                  <a:pt x="14040" y="11743"/>
                </a:cubicBezTo>
                <a:cubicBezTo>
                  <a:pt x="14039" y="11743"/>
                  <a:pt x="14038" y="11743"/>
                  <a:pt x="14038" y="11742"/>
                </a:cubicBezTo>
                <a:lnTo>
                  <a:pt x="14097" y="11647"/>
                </a:lnTo>
                <a:lnTo>
                  <a:pt x="14026" y="11718"/>
                </a:lnTo>
                <a:cubicBezTo>
                  <a:pt x="14038" y="11695"/>
                  <a:pt x="14061" y="11635"/>
                  <a:pt x="14085" y="11623"/>
                </a:cubicBezTo>
                <a:cubicBezTo>
                  <a:pt x="14082" y="11616"/>
                  <a:pt x="14077" y="11614"/>
                  <a:pt x="14073" y="11614"/>
                </a:cubicBezTo>
                <a:cubicBezTo>
                  <a:pt x="14068" y="11614"/>
                  <a:pt x="14064" y="11616"/>
                  <a:pt x="14061" y="11616"/>
                </a:cubicBezTo>
                <a:cubicBezTo>
                  <a:pt x="14058" y="11616"/>
                  <a:pt x="14057" y="11613"/>
                  <a:pt x="14061" y="11599"/>
                </a:cubicBezTo>
                <a:cubicBezTo>
                  <a:pt x="14061" y="11587"/>
                  <a:pt x="14061" y="11587"/>
                  <a:pt x="14061" y="11587"/>
                </a:cubicBezTo>
                <a:cubicBezTo>
                  <a:pt x="14071" y="11578"/>
                  <a:pt x="14096" y="11560"/>
                  <a:pt x="14087" y="11560"/>
                </a:cubicBezTo>
                <a:cubicBezTo>
                  <a:pt x="14084" y="11560"/>
                  <a:pt x="14080" y="11561"/>
                  <a:pt x="14073" y="11564"/>
                </a:cubicBezTo>
                <a:cubicBezTo>
                  <a:pt x="14073" y="11575"/>
                  <a:pt x="14061" y="11587"/>
                  <a:pt x="14050" y="11587"/>
                </a:cubicBezTo>
                <a:lnTo>
                  <a:pt x="14038" y="11599"/>
                </a:lnTo>
                <a:cubicBezTo>
                  <a:pt x="14047" y="11580"/>
                  <a:pt x="14065" y="11545"/>
                  <a:pt x="14071" y="11545"/>
                </a:cubicBezTo>
                <a:cubicBezTo>
                  <a:pt x="14072" y="11545"/>
                  <a:pt x="14073" y="11547"/>
                  <a:pt x="14073" y="11552"/>
                </a:cubicBezTo>
                <a:lnTo>
                  <a:pt x="14073" y="11552"/>
                </a:lnTo>
                <a:cubicBezTo>
                  <a:pt x="14073" y="11534"/>
                  <a:pt x="14068" y="11528"/>
                  <a:pt x="14060" y="11528"/>
                </a:cubicBezTo>
                <a:cubicBezTo>
                  <a:pt x="14047" y="11528"/>
                  <a:pt x="14027" y="11547"/>
                  <a:pt x="14019" y="11547"/>
                </a:cubicBezTo>
                <a:cubicBezTo>
                  <a:pt x="14015" y="11547"/>
                  <a:pt x="14016" y="11540"/>
                  <a:pt x="14026" y="11516"/>
                </a:cubicBezTo>
                <a:lnTo>
                  <a:pt x="14026" y="11516"/>
                </a:lnTo>
                <a:cubicBezTo>
                  <a:pt x="13966" y="11528"/>
                  <a:pt x="13990" y="11587"/>
                  <a:pt x="13919" y="11659"/>
                </a:cubicBezTo>
                <a:lnTo>
                  <a:pt x="13978" y="11468"/>
                </a:lnTo>
                <a:lnTo>
                  <a:pt x="13942" y="11540"/>
                </a:lnTo>
                <a:cubicBezTo>
                  <a:pt x="13942" y="11540"/>
                  <a:pt x="13942" y="11528"/>
                  <a:pt x="13954" y="11504"/>
                </a:cubicBezTo>
                <a:lnTo>
                  <a:pt x="13954" y="11504"/>
                </a:lnTo>
                <a:cubicBezTo>
                  <a:pt x="13919" y="11540"/>
                  <a:pt x="13942" y="11528"/>
                  <a:pt x="13907" y="11575"/>
                </a:cubicBezTo>
                <a:cubicBezTo>
                  <a:pt x="13919" y="11504"/>
                  <a:pt x="13847" y="11575"/>
                  <a:pt x="13895" y="11468"/>
                </a:cubicBezTo>
                <a:lnTo>
                  <a:pt x="13895" y="11468"/>
                </a:lnTo>
                <a:cubicBezTo>
                  <a:pt x="13859" y="11516"/>
                  <a:pt x="13895" y="11516"/>
                  <a:pt x="13847" y="11540"/>
                </a:cubicBezTo>
                <a:cubicBezTo>
                  <a:pt x="13867" y="11499"/>
                  <a:pt x="13871" y="11488"/>
                  <a:pt x="13867" y="11488"/>
                </a:cubicBezTo>
                <a:cubicBezTo>
                  <a:pt x="13862" y="11488"/>
                  <a:pt x="13843" y="11509"/>
                  <a:pt x="13832" y="11509"/>
                </a:cubicBezTo>
                <a:cubicBezTo>
                  <a:pt x="13827" y="11509"/>
                  <a:pt x="13823" y="11504"/>
                  <a:pt x="13823" y="11492"/>
                </a:cubicBezTo>
                <a:cubicBezTo>
                  <a:pt x="13859" y="11421"/>
                  <a:pt x="13859" y="11468"/>
                  <a:pt x="13871" y="11397"/>
                </a:cubicBezTo>
                <a:lnTo>
                  <a:pt x="13871" y="11397"/>
                </a:lnTo>
                <a:cubicBezTo>
                  <a:pt x="13854" y="11426"/>
                  <a:pt x="13845" y="11437"/>
                  <a:pt x="13840" y="11437"/>
                </a:cubicBezTo>
                <a:cubicBezTo>
                  <a:pt x="13827" y="11437"/>
                  <a:pt x="13839" y="11372"/>
                  <a:pt x="13826" y="11372"/>
                </a:cubicBezTo>
                <a:cubicBezTo>
                  <a:pt x="13825" y="11372"/>
                  <a:pt x="13824" y="11373"/>
                  <a:pt x="13823" y="11373"/>
                </a:cubicBezTo>
                <a:cubicBezTo>
                  <a:pt x="13823" y="11361"/>
                  <a:pt x="13835" y="11349"/>
                  <a:pt x="13847" y="11325"/>
                </a:cubicBezTo>
                <a:cubicBezTo>
                  <a:pt x="13837" y="11325"/>
                  <a:pt x="13818" y="11369"/>
                  <a:pt x="13805" y="11404"/>
                </a:cubicBezTo>
                <a:lnTo>
                  <a:pt x="13805" y="11404"/>
                </a:lnTo>
                <a:cubicBezTo>
                  <a:pt x="13802" y="11410"/>
                  <a:pt x="13799" y="11416"/>
                  <a:pt x="13799" y="11421"/>
                </a:cubicBezTo>
                <a:cubicBezTo>
                  <a:pt x="13796" y="11422"/>
                  <a:pt x="13793" y="11423"/>
                  <a:pt x="13790" y="11423"/>
                </a:cubicBezTo>
                <a:cubicBezTo>
                  <a:pt x="13775" y="11423"/>
                  <a:pt x="13764" y="11406"/>
                  <a:pt x="13750" y="11406"/>
                </a:cubicBezTo>
                <a:cubicBezTo>
                  <a:pt x="13747" y="11406"/>
                  <a:pt x="13743" y="11407"/>
                  <a:pt x="13740" y="11409"/>
                </a:cubicBezTo>
                <a:cubicBezTo>
                  <a:pt x="13752" y="11385"/>
                  <a:pt x="13716" y="11349"/>
                  <a:pt x="13704" y="11302"/>
                </a:cubicBezTo>
                <a:lnTo>
                  <a:pt x="13704" y="11290"/>
                </a:lnTo>
                <a:cubicBezTo>
                  <a:pt x="13669" y="11373"/>
                  <a:pt x="13645" y="11349"/>
                  <a:pt x="13621" y="11361"/>
                </a:cubicBezTo>
                <a:cubicBezTo>
                  <a:pt x="13645" y="11302"/>
                  <a:pt x="13657" y="11290"/>
                  <a:pt x="13680" y="11266"/>
                </a:cubicBezTo>
                <a:lnTo>
                  <a:pt x="13657" y="11254"/>
                </a:lnTo>
                <a:cubicBezTo>
                  <a:pt x="13645" y="11290"/>
                  <a:pt x="13633" y="11302"/>
                  <a:pt x="13621" y="11302"/>
                </a:cubicBezTo>
                <a:lnTo>
                  <a:pt x="13645" y="11242"/>
                </a:lnTo>
                <a:cubicBezTo>
                  <a:pt x="13643" y="11241"/>
                  <a:pt x="13641" y="11241"/>
                  <a:pt x="13639" y="11241"/>
                </a:cubicBezTo>
                <a:cubicBezTo>
                  <a:pt x="13622" y="11241"/>
                  <a:pt x="13598" y="11266"/>
                  <a:pt x="13580" y="11266"/>
                </a:cubicBezTo>
                <a:cubicBezTo>
                  <a:pt x="13572" y="11266"/>
                  <a:pt x="13565" y="11260"/>
                  <a:pt x="13561" y="11242"/>
                </a:cubicBezTo>
                <a:cubicBezTo>
                  <a:pt x="13549" y="11290"/>
                  <a:pt x="13526" y="11349"/>
                  <a:pt x="13514" y="11397"/>
                </a:cubicBezTo>
                <a:cubicBezTo>
                  <a:pt x="13502" y="11409"/>
                  <a:pt x="13502" y="11421"/>
                  <a:pt x="13490" y="11433"/>
                </a:cubicBezTo>
                <a:cubicBezTo>
                  <a:pt x="13490" y="11433"/>
                  <a:pt x="13490" y="11433"/>
                  <a:pt x="13478" y="11421"/>
                </a:cubicBezTo>
                <a:cubicBezTo>
                  <a:pt x="13490" y="11409"/>
                  <a:pt x="13490" y="11385"/>
                  <a:pt x="13502" y="11373"/>
                </a:cubicBezTo>
                <a:cubicBezTo>
                  <a:pt x="13502" y="11373"/>
                  <a:pt x="13514" y="11361"/>
                  <a:pt x="13514" y="11361"/>
                </a:cubicBezTo>
                <a:lnTo>
                  <a:pt x="13514" y="11361"/>
                </a:lnTo>
                <a:cubicBezTo>
                  <a:pt x="13514" y="11361"/>
                  <a:pt x="13503" y="11372"/>
                  <a:pt x="13496" y="11372"/>
                </a:cubicBezTo>
                <a:cubicBezTo>
                  <a:pt x="13493" y="11372"/>
                  <a:pt x="13490" y="11369"/>
                  <a:pt x="13490" y="11361"/>
                </a:cubicBezTo>
                <a:lnTo>
                  <a:pt x="13526" y="11314"/>
                </a:lnTo>
                <a:cubicBezTo>
                  <a:pt x="13526" y="11307"/>
                  <a:pt x="13525" y="11305"/>
                  <a:pt x="13524" y="11305"/>
                </a:cubicBezTo>
                <a:cubicBezTo>
                  <a:pt x="13518" y="11305"/>
                  <a:pt x="13503" y="11350"/>
                  <a:pt x="13492" y="11350"/>
                </a:cubicBezTo>
                <a:cubicBezTo>
                  <a:pt x="13492" y="11350"/>
                  <a:pt x="13491" y="11350"/>
                  <a:pt x="13490" y="11349"/>
                </a:cubicBezTo>
                <a:cubicBezTo>
                  <a:pt x="13502" y="11337"/>
                  <a:pt x="13502" y="11337"/>
                  <a:pt x="13502" y="11325"/>
                </a:cubicBezTo>
                <a:cubicBezTo>
                  <a:pt x="13514" y="11314"/>
                  <a:pt x="13514" y="11314"/>
                  <a:pt x="13502" y="11314"/>
                </a:cubicBezTo>
                <a:cubicBezTo>
                  <a:pt x="13514" y="11302"/>
                  <a:pt x="13514" y="11290"/>
                  <a:pt x="13514" y="11278"/>
                </a:cubicBezTo>
                <a:cubicBezTo>
                  <a:pt x="13516" y="11276"/>
                  <a:pt x="13517" y="11275"/>
                  <a:pt x="13518" y="11275"/>
                </a:cubicBezTo>
                <a:cubicBezTo>
                  <a:pt x="13521" y="11275"/>
                  <a:pt x="13519" y="11286"/>
                  <a:pt x="13520" y="11286"/>
                </a:cubicBezTo>
                <a:cubicBezTo>
                  <a:pt x="13521" y="11286"/>
                  <a:pt x="13523" y="11284"/>
                  <a:pt x="13526" y="11278"/>
                </a:cubicBezTo>
                <a:cubicBezTo>
                  <a:pt x="13526" y="11266"/>
                  <a:pt x="13514" y="11230"/>
                  <a:pt x="13526" y="11194"/>
                </a:cubicBezTo>
                <a:lnTo>
                  <a:pt x="13526" y="11194"/>
                </a:lnTo>
                <a:cubicBezTo>
                  <a:pt x="13514" y="11218"/>
                  <a:pt x="13502" y="11254"/>
                  <a:pt x="13490" y="11266"/>
                </a:cubicBezTo>
                <a:cubicBezTo>
                  <a:pt x="13466" y="11254"/>
                  <a:pt x="13502" y="11206"/>
                  <a:pt x="13502" y="11171"/>
                </a:cubicBezTo>
                <a:lnTo>
                  <a:pt x="13502" y="11171"/>
                </a:lnTo>
                <a:cubicBezTo>
                  <a:pt x="13490" y="11194"/>
                  <a:pt x="13478" y="11183"/>
                  <a:pt x="13466" y="11206"/>
                </a:cubicBezTo>
                <a:cubicBezTo>
                  <a:pt x="13466" y="11218"/>
                  <a:pt x="13466" y="11218"/>
                  <a:pt x="13454" y="11230"/>
                </a:cubicBezTo>
                <a:cubicBezTo>
                  <a:pt x="13454" y="11230"/>
                  <a:pt x="13454" y="11230"/>
                  <a:pt x="13454" y="11218"/>
                </a:cubicBezTo>
                <a:cubicBezTo>
                  <a:pt x="13454" y="11206"/>
                  <a:pt x="13454" y="11194"/>
                  <a:pt x="13466" y="11194"/>
                </a:cubicBezTo>
                <a:cubicBezTo>
                  <a:pt x="13466" y="11183"/>
                  <a:pt x="13478" y="11183"/>
                  <a:pt x="13478" y="11183"/>
                </a:cubicBezTo>
                <a:cubicBezTo>
                  <a:pt x="13490" y="11167"/>
                  <a:pt x="13490" y="11163"/>
                  <a:pt x="13486" y="11163"/>
                </a:cubicBezTo>
                <a:cubicBezTo>
                  <a:pt x="13482" y="11163"/>
                  <a:pt x="13474" y="11167"/>
                  <a:pt x="13470" y="11167"/>
                </a:cubicBezTo>
                <a:cubicBezTo>
                  <a:pt x="13466" y="11167"/>
                  <a:pt x="13466" y="11163"/>
                  <a:pt x="13478" y="11147"/>
                </a:cubicBezTo>
                <a:cubicBezTo>
                  <a:pt x="13490" y="11135"/>
                  <a:pt x="13490" y="11135"/>
                  <a:pt x="13490" y="11135"/>
                </a:cubicBezTo>
                <a:lnTo>
                  <a:pt x="13490" y="11135"/>
                </a:lnTo>
                <a:lnTo>
                  <a:pt x="13466" y="11147"/>
                </a:lnTo>
                <a:cubicBezTo>
                  <a:pt x="13476" y="11137"/>
                  <a:pt x="13501" y="11105"/>
                  <a:pt x="13510" y="11105"/>
                </a:cubicBezTo>
                <a:cubicBezTo>
                  <a:pt x="13512" y="11105"/>
                  <a:pt x="13514" y="11106"/>
                  <a:pt x="13514" y="11111"/>
                </a:cubicBezTo>
                <a:cubicBezTo>
                  <a:pt x="13521" y="11094"/>
                  <a:pt x="13516" y="11088"/>
                  <a:pt x="13508" y="11088"/>
                </a:cubicBezTo>
                <a:cubicBezTo>
                  <a:pt x="13496" y="11088"/>
                  <a:pt x="13477" y="11098"/>
                  <a:pt x="13469" y="11098"/>
                </a:cubicBezTo>
                <a:cubicBezTo>
                  <a:pt x="13464" y="11098"/>
                  <a:pt x="13464" y="11093"/>
                  <a:pt x="13477" y="11077"/>
                </a:cubicBezTo>
                <a:lnTo>
                  <a:pt x="13477" y="11077"/>
                </a:lnTo>
                <a:cubicBezTo>
                  <a:pt x="13439" y="11085"/>
                  <a:pt x="13422" y="11128"/>
                  <a:pt x="13347" y="11171"/>
                </a:cubicBezTo>
                <a:lnTo>
                  <a:pt x="13478" y="11028"/>
                </a:lnTo>
                <a:lnTo>
                  <a:pt x="13418" y="11075"/>
                </a:lnTo>
                <a:cubicBezTo>
                  <a:pt x="13418" y="11075"/>
                  <a:pt x="13418" y="11064"/>
                  <a:pt x="13442" y="11052"/>
                </a:cubicBezTo>
                <a:lnTo>
                  <a:pt x="13442" y="11052"/>
                </a:lnTo>
                <a:cubicBezTo>
                  <a:pt x="13395" y="11075"/>
                  <a:pt x="13418" y="11075"/>
                  <a:pt x="13371" y="11099"/>
                </a:cubicBezTo>
                <a:cubicBezTo>
                  <a:pt x="13418" y="11040"/>
                  <a:pt x="13323" y="11099"/>
                  <a:pt x="13418" y="11004"/>
                </a:cubicBezTo>
                <a:lnTo>
                  <a:pt x="13418" y="11004"/>
                </a:lnTo>
                <a:cubicBezTo>
                  <a:pt x="13371" y="11040"/>
                  <a:pt x="13383" y="11052"/>
                  <a:pt x="13347" y="11064"/>
                </a:cubicBezTo>
                <a:cubicBezTo>
                  <a:pt x="13382" y="11028"/>
                  <a:pt x="13387" y="11019"/>
                  <a:pt x="13380" y="11019"/>
                </a:cubicBezTo>
                <a:cubicBezTo>
                  <a:pt x="13374" y="11019"/>
                  <a:pt x="13354" y="11030"/>
                  <a:pt x="13349" y="11030"/>
                </a:cubicBezTo>
                <a:cubicBezTo>
                  <a:pt x="13347" y="11030"/>
                  <a:pt x="13348" y="11027"/>
                  <a:pt x="13359" y="11016"/>
                </a:cubicBezTo>
                <a:cubicBezTo>
                  <a:pt x="13407" y="10968"/>
                  <a:pt x="13395" y="11004"/>
                  <a:pt x="13430" y="10956"/>
                </a:cubicBezTo>
                <a:lnTo>
                  <a:pt x="13430" y="10956"/>
                </a:lnTo>
                <a:cubicBezTo>
                  <a:pt x="13407" y="10974"/>
                  <a:pt x="13395" y="10981"/>
                  <a:pt x="13390" y="10981"/>
                </a:cubicBezTo>
                <a:cubicBezTo>
                  <a:pt x="13375" y="10981"/>
                  <a:pt x="13424" y="10921"/>
                  <a:pt x="13407" y="10921"/>
                </a:cubicBezTo>
                <a:cubicBezTo>
                  <a:pt x="13383" y="10944"/>
                  <a:pt x="13371" y="10944"/>
                  <a:pt x="13359" y="10956"/>
                </a:cubicBezTo>
                <a:cubicBezTo>
                  <a:pt x="13368" y="10948"/>
                  <a:pt x="13381" y="10936"/>
                  <a:pt x="13394" y="10925"/>
                </a:cubicBezTo>
                <a:lnTo>
                  <a:pt x="13394" y="10925"/>
                </a:lnTo>
                <a:cubicBezTo>
                  <a:pt x="13385" y="10930"/>
                  <a:pt x="13375" y="10940"/>
                  <a:pt x="13359" y="10956"/>
                </a:cubicBezTo>
                <a:cubicBezTo>
                  <a:pt x="13349" y="10956"/>
                  <a:pt x="13348" y="10941"/>
                  <a:pt x="13335" y="10941"/>
                </a:cubicBezTo>
                <a:cubicBezTo>
                  <a:pt x="13332" y="10941"/>
                  <a:pt x="13328" y="10942"/>
                  <a:pt x="13323" y="10944"/>
                </a:cubicBezTo>
                <a:cubicBezTo>
                  <a:pt x="13344" y="10923"/>
                  <a:pt x="13337" y="10883"/>
                  <a:pt x="13344" y="10849"/>
                </a:cubicBezTo>
                <a:lnTo>
                  <a:pt x="13344" y="10849"/>
                </a:lnTo>
                <a:cubicBezTo>
                  <a:pt x="13318" y="10869"/>
                  <a:pt x="13304" y="10873"/>
                  <a:pt x="13293" y="10873"/>
                </a:cubicBezTo>
                <a:cubicBezTo>
                  <a:pt x="13286" y="10873"/>
                  <a:pt x="13280" y="10870"/>
                  <a:pt x="13274" y="10870"/>
                </a:cubicBezTo>
                <a:cubicBezTo>
                  <a:pt x="13271" y="10870"/>
                  <a:pt x="13268" y="10871"/>
                  <a:pt x="13264" y="10873"/>
                </a:cubicBezTo>
                <a:cubicBezTo>
                  <a:pt x="13311" y="10837"/>
                  <a:pt x="13323" y="10825"/>
                  <a:pt x="13347" y="10813"/>
                </a:cubicBezTo>
                <a:lnTo>
                  <a:pt x="13347" y="10802"/>
                </a:lnTo>
                <a:cubicBezTo>
                  <a:pt x="13323" y="10813"/>
                  <a:pt x="13299" y="10825"/>
                  <a:pt x="13288" y="10825"/>
                </a:cubicBezTo>
                <a:lnTo>
                  <a:pt x="13347" y="10778"/>
                </a:lnTo>
                <a:cubicBezTo>
                  <a:pt x="13340" y="10778"/>
                  <a:pt x="13311" y="10791"/>
                  <a:pt x="13295" y="10791"/>
                </a:cubicBezTo>
                <a:cubicBezTo>
                  <a:pt x="13284" y="10791"/>
                  <a:pt x="13278" y="10785"/>
                  <a:pt x="13288" y="10766"/>
                </a:cubicBezTo>
                <a:lnTo>
                  <a:pt x="13288" y="10766"/>
                </a:lnTo>
                <a:cubicBezTo>
                  <a:pt x="13269" y="10777"/>
                  <a:pt x="13249" y="10794"/>
                  <a:pt x="13228" y="10813"/>
                </a:cubicBezTo>
                <a:lnTo>
                  <a:pt x="13228" y="10813"/>
                </a:lnTo>
                <a:cubicBezTo>
                  <a:pt x="13230" y="10809"/>
                  <a:pt x="13230" y="10807"/>
                  <a:pt x="13227" y="10807"/>
                </a:cubicBezTo>
                <a:cubicBezTo>
                  <a:pt x="13219" y="10807"/>
                  <a:pt x="13191" y="10827"/>
                  <a:pt x="13182" y="10827"/>
                </a:cubicBezTo>
                <a:cubicBezTo>
                  <a:pt x="13181" y="10827"/>
                  <a:pt x="13180" y="10827"/>
                  <a:pt x="13180" y="10825"/>
                </a:cubicBezTo>
                <a:cubicBezTo>
                  <a:pt x="13228" y="10790"/>
                  <a:pt x="13204" y="10802"/>
                  <a:pt x="13240" y="10778"/>
                </a:cubicBezTo>
                <a:cubicBezTo>
                  <a:pt x="13252" y="10766"/>
                  <a:pt x="13264" y="10742"/>
                  <a:pt x="13288" y="10718"/>
                </a:cubicBezTo>
                <a:lnTo>
                  <a:pt x="13288" y="10718"/>
                </a:lnTo>
                <a:cubicBezTo>
                  <a:pt x="13264" y="10730"/>
                  <a:pt x="13240" y="10754"/>
                  <a:pt x="13228" y="10754"/>
                </a:cubicBezTo>
                <a:cubicBezTo>
                  <a:pt x="13216" y="10742"/>
                  <a:pt x="13276" y="10718"/>
                  <a:pt x="13288" y="10683"/>
                </a:cubicBezTo>
                <a:lnTo>
                  <a:pt x="13288" y="10683"/>
                </a:lnTo>
                <a:cubicBezTo>
                  <a:pt x="13252" y="10706"/>
                  <a:pt x="13276" y="10671"/>
                  <a:pt x="13216" y="10730"/>
                </a:cubicBezTo>
                <a:cubicBezTo>
                  <a:pt x="13216" y="10718"/>
                  <a:pt x="13240" y="10694"/>
                  <a:pt x="13264" y="10683"/>
                </a:cubicBezTo>
                <a:lnTo>
                  <a:pt x="13264" y="10683"/>
                </a:lnTo>
                <a:cubicBezTo>
                  <a:pt x="13258" y="10685"/>
                  <a:pt x="13253" y="10685"/>
                  <a:pt x="13248" y="10685"/>
                </a:cubicBezTo>
                <a:cubicBezTo>
                  <a:pt x="13240" y="10685"/>
                  <a:pt x="13233" y="10683"/>
                  <a:pt x="13225" y="10683"/>
                </a:cubicBezTo>
                <a:cubicBezTo>
                  <a:pt x="13213" y="10683"/>
                  <a:pt x="13198" y="10688"/>
                  <a:pt x="13168" y="10718"/>
                </a:cubicBezTo>
                <a:cubicBezTo>
                  <a:pt x="13157" y="10723"/>
                  <a:pt x="13148" y="10726"/>
                  <a:pt x="13141" y="10726"/>
                </a:cubicBezTo>
                <a:cubicBezTo>
                  <a:pt x="13103" y="10726"/>
                  <a:pt x="13151" y="10647"/>
                  <a:pt x="13121" y="10647"/>
                </a:cubicBezTo>
                <a:lnTo>
                  <a:pt x="13133" y="10635"/>
                </a:lnTo>
                <a:cubicBezTo>
                  <a:pt x="13117" y="10635"/>
                  <a:pt x="13106" y="10624"/>
                  <a:pt x="13087" y="10624"/>
                </a:cubicBezTo>
                <a:cubicBezTo>
                  <a:pt x="13077" y="10624"/>
                  <a:pt x="13065" y="10627"/>
                  <a:pt x="13049" y="10635"/>
                </a:cubicBezTo>
                <a:cubicBezTo>
                  <a:pt x="13049" y="10635"/>
                  <a:pt x="13073" y="10599"/>
                  <a:pt x="13109" y="10587"/>
                </a:cubicBezTo>
                <a:cubicBezTo>
                  <a:pt x="13099" y="10587"/>
                  <a:pt x="13090" y="10589"/>
                  <a:pt x="13083" y="10589"/>
                </a:cubicBezTo>
                <a:cubicBezTo>
                  <a:pt x="13072" y="10589"/>
                  <a:pt x="13066" y="10585"/>
                  <a:pt x="13073" y="10563"/>
                </a:cubicBezTo>
                <a:cubicBezTo>
                  <a:pt x="13085" y="10563"/>
                  <a:pt x="13085" y="10552"/>
                  <a:pt x="13097" y="10552"/>
                </a:cubicBezTo>
                <a:lnTo>
                  <a:pt x="13133" y="10552"/>
                </a:lnTo>
                <a:cubicBezTo>
                  <a:pt x="13133" y="10552"/>
                  <a:pt x="13133" y="10552"/>
                  <a:pt x="13121" y="10563"/>
                </a:cubicBezTo>
                <a:lnTo>
                  <a:pt x="13145" y="10552"/>
                </a:lnTo>
                <a:cubicBezTo>
                  <a:pt x="13168" y="10546"/>
                  <a:pt x="13189" y="10543"/>
                  <a:pt x="13209" y="10543"/>
                </a:cubicBezTo>
                <a:cubicBezTo>
                  <a:pt x="13228" y="10543"/>
                  <a:pt x="13246" y="10546"/>
                  <a:pt x="13264" y="10552"/>
                </a:cubicBezTo>
                <a:cubicBezTo>
                  <a:pt x="13237" y="10574"/>
                  <a:pt x="13224" y="10580"/>
                  <a:pt x="13215" y="10580"/>
                </a:cubicBezTo>
                <a:cubicBezTo>
                  <a:pt x="13206" y="10580"/>
                  <a:pt x="13202" y="10574"/>
                  <a:pt x="13192" y="10574"/>
                </a:cubicBezTo>
                <a:cubicBezTo>
                  <a:pt x="13182" y="10574"/>
                  <a:pt x="13167" y="10581"/>
                  <a:pt x="13133" y="10611"/>
                </a:cubicBezTo>
                <a:cubicBezTo>
                  <a:pt x="13173" y="10603"/>
                  <a:pt x="13230" y="10578"/>
                  <a:pt x="13262" y="10578"/>
                </a:cubicBezTo>
                <a:cubicBezTo>
                  <a:pt x="13278" y="10578"/>
                  <a:pt x="13288" y="10584"/>
                  <a:pt x="13288" y="10599"/>
                </a:cubicBezTo>
                <a:cubicBezTo>
                  <a:pt x="13288" y="10611"/>
                  <a:pt x="13252" y="10623"/>
                  <a:pt x="13228" y="10635"/>
                </a:cubicBezTo>
                <a:cubicBezTo>
                  <a:pt x="13278" y="10635"/>
                  <a:pt x="13269" y="10676"/>
                  <a:pt x="13307" y="10676"/>
                </a:cubicBezTo>
                <a:cubicBezTo>
                  <a:pt x="13314" y="10676"/>
                  <a:pt x="13323" y="10675"/>
                  <a:pt x="13335" y="10671"/>
                </a:cubicBezTo>
                <a:lnTo>
                  <a:pt x="13335" y="10671"/>
                </a:lnTo>
                <a:cubicBezTo>
                  <a:pt x="13335" y="10683"/>
                  <a:pt x="13323" y="10683"/>
                  <a:pt x="13311" y="10694"/>
                </a:cubicBezTo>
                <a:cubicBezTo>
                  <a:pt x="13311" y="10694"/>
                  <a:pt x="13311" y="10702"/>
                  <a:pt x="13318" y="10702"/>
                </a:cubicBezTo>
                <a:cubicBezTo>
                  <a:pt x="13323" y="10702"/>
                  <a:pt x="13332" y="10698"/>
                  <a:pt x="13347" y="10683"/>
                </a:cubicBezTo>
                <a:lnTo>
                  <a:pt x="13335" y="10683"/>
                </a:lnTo>
                <a:cubicBezTo>
                  <a:pt x="13383" y="10623"/>
                  <a:pt x="13466" y="10587"/>
                  <a:pt x="13502" y="10563"/>
                </a:cubicBezTo>
                <a:lnTo>
                  <a:pt x="13502" y="10563"/>
                </a:lnTo>
                <a:cubicBezTo>
                  <a:pt x="13383" y="10659"/>
                  <a:pt x="13490" y="10611"/>
                  <a:pt x="13335" y="10730"/>
                </a:cubicBezTo>
                <a:cubicBezTo>
                  <a:pt x="13347" y="10730"/>
                  <a:pt x="13371" y="10718"/>
                  <a:pt x="13395" y="10694"/>
                </a:cubicBezTo>
                <a:lnTo>
                  <a:pt x="13395" y="10694"/>
                </a:lnTo>
                <a:cubicBezTo>
                  <a:pt x="13395" y="10706"/>
                  <a:pt x="13383" y="10718"/>
                  <a:pt x="13347" y="10742"/>
                </a:cubicBezTo>
                <a:cubicBezTo>
                  <a:pt x="13378" y="10732"/>
                  <a:pt x="13408" y="10704"/>
                  <a:pt x="13424" y="10704"/>
                </a:cubicBezTo>
                <a:cubicBezTo>
                  <a:pt x="13427" y="10704"/>
                  <a:pt x="13429" y="10705"/>
                  <a:pt x="13430" y="10706"/>
                </a:cubicBezTo>
                <a:cubicBezTo>
                  <a:pt x="13423" y="10713"/>
                  <a:pt x="13418" y="10718"/>
                  <a:pt x="13412" y="10722"/>
                </a:cubicBezTo>
                <a:lnTo>
                  <a:pt x="13412" y="10722"/>
                </a:lnTo>
                <a:cubicBezTo>
                  <a:pt x="13429" y="10714"/>
                  <a:pt x="13444" y="10708"/>
                  <a:pt x="13451" y="10708"/>
                </a:cubicBezTo>
                <a:cubicBezTo>
                  <a:pt x="13456" y="10708"/>
                  <a:pt x="13458" y="10711"/>
                  <a:pt x="13454" y="10718"/>
                </a:cubicBezTo>
                <a:cubicBezTo>
                  <a:pt x="13442" y="10730"/>
                  <a:pt x="13430" y="10742"/>
                  <a:pt x="13430" y="10742"/>
                </a:cubicBezTo>
                <a:cubicBezTo>
                  <a:pt x="13433" y="10743"/>
                  <a:pt x="13436" y="10744"/>
                  <a:pt x="13439" y="10744"/>
                </a:cubicBezTo>
                <a:cubicBezTo>
                  <a:pt x="13462" y="10744"/>
                  <a:pt x="13509" y="10723"/>
                  <a:pt x="13534" y="10723"/>
                </a:cubicBezTo>
                <a:cubicBezTo>
                  <a:pt x="13546" y="10723"/>
                  <a:pt x="13553" y="10728"/>
                  <a:pt x="13549" y="10742"/>
                </a:cubicBezTo>
                <a:cubicBezTo>
                  <a:pt x="13454" y="10813"/>
                  <a:pt x="13526" y="10778"/>
                  <a:pt x="13454" y="10849"/>
                </a:cubicBezTo>
                <a:lnTo>
                  <a:pt x="13490" y="10837"/>
                </a:lnTo>
                <a:lnTo>
                  <a:pt x="13526" y="10802"/>
                </a:lnTo>
                <a:cubicBezTo>
                  <a:pt x="13526" y="10803"/>
                  <a:pt x="13527" y="10804"/>
                  <a:pt x="13530" y="10804"/>
                </a:cubicBezTo>
                <a:cubicBezTo>
                  <a:pt x="13539" y="10804"/>
                  <a:pt x="13559" y="10797"/>
                  <a:pt x="13570" y="10797"/>
                </a:cubicBezTo>
                <a:cubicBezTo>
                  <a:pt x="13578" y="10797"/>
                  <a:pt x="13582" y="10801"/>
                  <a:pt x="13573" y="10813"/>
                </a:cubicBezTo>
                <a:lnTo>
                  <a:pt x="13538" y="10825"/>
                </a:lnTo>
                <a:lnTo>
                  <a:pt x="13573" y="10837"/>
                </a:lnTo>
                <a:lnTo>
                  <a:pt x="13585" y="10802"/>
                </a:lnTo>
                <a:cubicBezTo>
                  <a:pt x="13622" y="10783"/>
                  <a:pt x="13659" y="10743"/>
                  <a:pt x="13668" y="10743"/>
                </a:cubicBezTo>
                <a:cubicBezTo>
                  <a:pt x="13671" y="10743"/>
                  <a:pt x="13671" y="10746"/>
                  <a:pt x="13669" y="10754"/>
                </a:cubicBezTo>
                <a:cubicBezTo>
                  <a:pt x="13657" y="10754"/>
                  <a:pt x="13680" y="10766"/>
                  <a:pt x="13645" y="10802"/>
                </a:cubicBezTo>
                <a:cubicBezTo>
                  <a:pt x="13658" y="10795"/>
                  <a:pt x="13676" y="10788"/>
                  <a:pt x="13686" y="10788"/>
                </a:cubicBezTo>
                <a:cubicBezTo>
                  <a:pt x="13694" y="10788"/>
                  <a:pt x="13697" y="10792"/>
                  <a:pt x="13692" y="10802"/>
                </a:cubicBezTo>
                <a:cubicBezTo>
                  <a:pt x="13669" y="10825"/>
                  <a:pt x="13609" y="10873"/>
                  <a:pt x="13597" y="10885"/>
                </a:cubicBezTo>
                <a:cubicBezTo>
                  <a:pt x="13617" y="10869"/>
                  <a:pt x="13627" y="10865"/>
                  <a:pt x="13635" y="10865"/>
                </a:cubicBezTo>
                <a:cubicBezTo>
                  <a:pt x="13643" y="10865"/>
                  <a:pt x="13649" y="10869"/>
                  <a:pt x="13658" y="10869"/>
                </a:cubicBezTo>
                <a:cubicBezTo>
                  <a:pt x="13667" y="10869"/>
                  <a:pt x="13680" y="10865"/>
                  <a:pt x="13704" y="10849"/>
                </a:cubicBezTo>
                <a:lnTo>
                  <a:pt x="13704" y="10849"/>
                </a:lnTo>
                <a:cubicBezTo>
                  <a:pt x="13692" y="10861"/>
                  <a:pt x="13645" y="10885"/>
                  <a:pt x="13645" y="10897"/>
                </a:cubicBezTo>
                <a:lnTo>
                  <a:pt x="13692" y="10861"/>
                </a:lnTo>
                <a:lnTo>
                  <a:pt x="13692" y="10861"/>
                </a:lnTo>
                <a:cubicBezTo>
                  <a:pt x="13680" y="10885"/>
                  <a:pt x="13680" y="10885"/>
                  <a:pt x="13645" y="10909"/>
                </a:cubicBezTo>
                <a:cubicBezTo>
                  <a:pt x="13646" y="10911"/>
                  <a:pt x="13648" y="10912"/>
                  <a:pt x="13650" y="10912"/>
                </a:cubicBezTo>
                <a:cubicBezTo>
                  <a:pt x="13667" y="10912"/>
                  <a:pt x="13708" y="10867"/>
                  <a:pt x="13718" y="10867"/>
                </a:cubicBezTo>
                <a:cubicBezTo>
                  <a:pt x="13721" y="10867"/>
                  <a:pt x="13721" y="10872"/>
                  <a:pt x="13716" y="10885"/>
                </a:cubicBezTo>
                <a:cubicBezTo>
                  <a:pt x="13704" y="10885"/>
                  <a:pt x="13704" y="10885"/>
                  <a:pt x="13692" y="10897"/>
                </a:cubicBezTo>
                <a:cubicBezTo>
                  <a:pt x="13680" y="10933"/>
                  <a:pt x="13752" y="10909"/>
                  <a:pt x="13740" y="10944"/>
                </a:cubicBezTo>
                <a:cubicBezTo>
                  <a:pt x="13710" y="10974"/>
                  <a:pt x="13701" y="10979"/>
                  <a:pt x="13696" y="10979"/>
                </a:cubicBezTo>
                <a:cubicBezTo>
                  <a:pt x="13694" y="10979"/>
                  <a:pt x="13693" y="10978"/>
                  <a:pt x="13690" y="10978"/>
                </a:cubicBezTo>
                <a:cubicBezTo>
                  <a:pt x="13686" y="10978"/>
                  <a:pt x="13679" y="10982"/>
                  <a:pt x="13657" y="11004"/>
                </a:cubicBezTo>
                <a:cubicBezTo>
                  <a:pt x="13660" y="11006"/>
                  <a:pt x="13666" y="11007"/>
                  <a:pt x="13673" y="11007"/>
                </a:cubicBezTo>
                <a:cubicBezTo>
                  <a:pt x="13695" y="11007"/>
                  <a:pt x="13730" y="11000"/>
                  <a:pt x="13756" y="11000"/>
                </a:cubicBezTo>
                <a:cubicBezTo>
                  <a:pt x="13774" y="11000"/>
                  <a:pt x="13788" y="11003"/>
                  <a:pt x="13788" y="11016"/>
                </a:cubicBezTo>
                <a:lnTo>
                  <a:pt x="13788" y="11004"/>
                </a:lnTo>
                <a:cubicBezTo>
                  <a:pt x="13815" y="10985"/>
                  <a:pt x="13828" y="10978"/>
                  <a:pt x="13832" y="10978"/>
                </a:cubicBezTo>
                <a:cubicBezTo>
                  <a:pt x="13845" y="10978"/>
                  <a:pt x="13781" y="11042"/>
                  <a:pt x="13801" y="11042"/>
                </a:cubicBezTo>
                <a:cubicBezTo>
                  <a:pt x="13802" y="11042"/>
                  <a:pt x="13804" y="11042"/>
                  <a:pt x="13805" y="11042"/>
                </a:cubicBezTo>
                <a:lnTo>
                  <a:pt x="13805" y="11042"/>
                </a:lnTo>
                <a:cubicBezTo>
                  <a:pt x="13793" y="11048"/>
                  <a:pt x="13770" y="11069"/>
                  <a:pt x="13764" y="11076"/>
                </a:cubicBezTo>
                <a:lnTo>
                  <a:pt x="13764" y="11076"/>
                </a:lnTo>
                <a:cubicBezTo>
                  <a:pt x="13764" y="11091"/>
                  <a:pt x="13775" y="11095"/>
                  <a:pt x="13791" y="11095"/>
                </a:cubicBezTo>
                <a:cubicBezTo>
                  <a:pt x="13813" y="11095"/>
                  <a:pt x="13844" y="11087"/>
                  <a:pt x="13871" y="11087"/>
                </a:cubicBezTo>
                <a:lnTo>
                  <a:pt x="13847" y="11111"/>
                </a:lnTo>
                <a:cubicBezTo>
                  <a:pt x="13823" y="11135"/>
                  <a:pt x="13847" y="11147"/>
                  <a:pt x="13847" y="11171"/>
                </a:cubicBezTo>
                <a:cubicBezTo>
                  <a:pt x="13871" y="11147"/>
                  <a:pt x="13871" y="11159"/>
                  <a:pt x="13919" y="11123"/>
                </a:cubicBezTo>
                <a:lnTo>
                  <a:pt x="13919" y="11123"/>
                </a:lnTo>
                <a:cubicBezTo>
                  <a:pt x="13859" y="11188"/>
                  <a:pt x="13872" y="11198"/>
                  <a:pt x="13899" y="11198"/>
                </a:cubicBezTo>
                <a:cubicBezTo>
                  <a:pt x="13912" y="11198"/>
                  <a:pt x="13928" y="11196"/>
                  <a:pt x="13941" y="11196"/>
                </a:cubicBezTo>
                <a:cubicBezTo>
                  <a:pt x="13964" y="11196"/>
                  <a:pt x="13975" y="11205"/>
                  <a:pt x="13930" y="11254"/>
                </a:cubicBezTo>
                <a:cubicBezTo>
                  <a:pt x="13930" y="11254"/>
                  <a:pt x="13907" y="11266"/>
                  <a:pt x="13907" y="11266"/>
                </a:cubicBezTo>
                <a:lnTo>
                  <a:pt x="13954" y="11278"/>
                </a:lnTo>
                <a:cubicBezTo>
                  <a:pt x="14002" y="11242"/>
                  <a:pt x="13978" y="11254"/>
                  <a:pt x="14014" y="11218"/>
                </a:cubicBezTo>
                <a:cubicBezTo>
                  <a:pt x="14049" y="11194"/>
                  <a:pt x="14073" y="11194"/>
                  <a:pt x="14073" y="11194"/>
                </a:cubicBezTo>
                <a:lnTo>
                  <a:pt x="14073" y="11194"/>
                </a:lnTo>
                <a:cubicBezTo>
                  <a:pt x="14038" y="11206"/>
                  <a:pt x="14002" y="11254"/>
                  <a:pt x="13978" y="11278"/>
                </a:cubicBezTo>
                <a:cubicBezTo>
                  <a:pt x="13990" y="11266"/>
                  <a:pt x="14002" y="11254"/>
                  <a:pt x="14026" y="11242"/>
                </a:cubicBezTo>
                <a:lnTo>
                  <a:pt x="14026" y="11242"/>
                </a:lnTo>
                <a:cubicBezTo>
                  <a:pt x="14006" y="11262"/>
                  <a:pt x="14001" y="11269"/>
                  <a:pt x="14004" y="11269"/>
                </a:cubicBezTo>
                <a:cubicBezTo>
                  <a:pt x="14012" y="11269"/>
                  <a:pt x="14069" y="11227"/>
                  <a:pt x="14080" y="11227"/>
                </a:cubicBezTo>
                <a:cubicBezTo>
                  <a:pt x="14083" y="11227"/>
                  <a:pt x="14082" y="11231"/>
                  <a:pt x="14073" y="11242"/>
                </a:cubicBezTo>
                <a:lnTo>
                  <a:pt x="14050" y="11254"/>
                </a:lnTo>
                <a:cubicBezTo>
                  <a:pt x="14065" y="11254"/>
                  <a:pt x="14087" y="11249"/>
                  <a:pt x="14099" y="11249"/>
                </a:cubicBezTo>
                <a:cubicBezTo>
                  <a:pt x="14105" y="11249"/>
                  <a:pt x="14109" y="11250"/>
                  <a:pt x="14109" y="11254"/>
                </a:cubicBezTo>
                <a:cubicBezTo>
                  <a:pt x="14050" y="11290"/>
                  <a:pt x="14073" y="11266"/>
                  <a:pt x="14026" y="11290"/>
                </a:cubicBezTo>
                <a:cubicBezTo>
                  <a:pt x="14027" y="11291"/>
                  <a:pt x="14029" y="11291"/>
                  <a:pt x="14032" y="11291"/>
                </a:cubicBezTo>
                <a:cubicBezTo>
                  <a:pt x="14050" y="11291"/>
                  <a:pt x="14098" y="11271"/>
                  <a:pt x="14111" y="11271"/>
                </a:cubicBezTo>
                <a:cubicBezTo>
                  <a:pt x="14117" y="11271"/>
                  <a:pt x="14115" y="11276"/>
                  <a:pt x="14097" y="11290"/>
                </a:cubicBezTo>
                <a:lnTo>
                  <a:pt x="14061" y="11290"/>
                </a:lnTo>
                <a:cubicBezTo>
                  <a:pt x="13990" y="11349"/>
                  <a:pt x="14014" y="11337"/>
                  <a:pt x="14002" y="11349"/>
                </a:cubicBezTo>
                <a:lnTo>
                  <a:pt x="13990" y="11397"/>
                </a:lnTo>
                <a:lnTo>
                  <a:pt x="14002" y="11373"/>
                </a:lnTo>
                <a:cubicBezTo>
                  <a:pt x="14057" y="11345"/>
                  <a:pt x="14081" y="11337"/>
                  <a:pt x="14092" y="11337"/>
                </a:cubicBezTo>
                <a:cubicBezTo>
                  <a:pt x="14107" y="11337"/>
                  <a:pt x="14099" y="11351"/>
                  <a:pt x="14113" y="11351"/>
                </a:cubicBezTo>
                <a:cubicBezTo>
                  <a:pt x="14120" y="11351"/>
                  <a:pt x="14133" y="11348"/>
                  <a:pt x="14157" y="11337"/>
                </a:cubicBezTo>
                <a:lnTo>
                  <a:pt x="14157" y="11337"/>
                </a:lnTo>
                <a:cubicBezTo>
                  <a:pt x="14050" y="11385"/>
                  <a:pt x="14097" y="11373"/>
                  <a:pt x="14038" y="11409"/>
                </a:cubicBezTo>
                <a:cubicBezTo>
                  <a:pt x="14014" y="11433"/>
                  <a:pt x="14002" y="11445"/>
                  <a:pt x="13978" y="11456"/>
                </a:cubicBezTo>
                <a:cubicBezTo>
                  <a:pt x="13989" y="11452"/>
                  <a:pt x="13994" y="11451"/>
                  <a:pt x="13997" y="11451"/>
                </a:cubicBezTo>
                <a:cubicBezTo>
                  <a:pt x="14006" y="11451"/>
                  <a:pt x="13984" y="11468"/>
                  <a:pt x="13997" y="11468"/>
                </a:cubicBezTo>
                <a:cubicBezTo>
                  <a:pt x="14003" y="11468"/>
                  <a:pt x="14014" y="11465"/>
                  <a:pt x="14038" y="11456"/>
                </a:cubicBezTo>
                <a:lnTo>
                  <a:pt x="14038" y="11456"/>
                </a:lnTo>
                <a:cubicBezTo>
                  <a:pt x="14014" y="11480"/>
                  <a:pt x="14038" y="11468"/>
                  <a:pt x="13978" y="11504"/>
                </a:cubicBezTo>
                <a:cubicBezTo>
                  <a:pt x="14002" y="11504"/>
                  <a:pt x="14014" y="11480"/>
                  <a:pt x="14050" y="11456"/>
                </a:cubicBezTo>
                <a:cubicBezTo>
                  <a:pt x="14057" y="11454"/>
                  <a:pt x="14063" y="11453"/>
                  <a:pt x="14067" y="11453"/>
                </a:cubicBezTo>
                <a:cubicBezTo>
                  <a:pt x="14101" y="11453"/>
                  <a:pt x="14020" y="11523"/>
                  <a:pt x="14063" y="11523"/>
                </a:cubicBezTo>
                <a:cubicBezTo>
                  <a:pt x="14070" y="11523"/>
                  <a:pt x="14081" y="11521"/>
                  <a:pt x="14097" y="11516"/>
                </a:cubicBezTo>
                <a:cubicBezTo>
                  <a:pt x="14148" y="11516"/>
                  <a:pt x="14208" y="11490"/>
                  <a:pt x="14254" y="11490"/>
                </a:cubicBezTo>
                <a:cubicBezTo>
                  <a:pt x="14262" y="11490"/>
                  <a:pt x="14269" y="11490"/>
                  <a:pt x="14276" y="11492"/>
                </a:cubicBezTo>
                <a:cubicBezTo>
                  <a:pt x="14240" y="11516"/>
                  <a:pt x="14192" y="11528"/>
                  <a:pt x="14192" y="11528"/>
                </a:cubicBezTo>
                <a:cubicBezTo>
                  <a:pt x="14157" y="11552"/>
                  <a:pt x="14169" y="11552"/>
                  <a:pt x="14204" y="11552"/>
                </a:cubicBezTo>
                <a:cubicBezTo>
                  <a:pt x="14180" y="11564"/>
                  <a:pt x="14169" y="11575"/>
                  <a:pt x="14145" y="11587"/>
                </a:cubicBezTo>
                <a:cubicBezTo>
                  <a:pt x="14145" y="11589"/>
                  <a:pt x="14146" y="11589"/>
                  <a:pt x="14148" y="11589"/>
                </a:cubicBezTo>
                <a:cubicBezTo>
                  <a:pt x="14158" y="11589"/>
                  <a:pt x="14189" y="11574"/>
                  <a:pt x="14199" y="11574"/>
                </a:cubicBezTo>
                <a:cubicBezTo>
                  <a:pt x="14203" y="11574"/>
                  <a:pt x="14202" y="11577"/>
                  <a:pt x="14192" y="11587"/>
                </a:cubicBezTo>
                <a:cubicBezTo>
                  <a:pt x="14169" y="11587"/>
                  <a:pt x="14133" y="11611"/>
                  <a:pt x="14097" y="11611"/>
                </a:cubicBezTo>
                <a:lnTo>
                  <a:pt x="14193" y="11611"/>
                </a:lnTo>
                <a:cubicBezTo>
                  <a:pt x="14202" y="11607"/>
                  <a:pt x="14210" y="11602"/>
                  <a:pt x="14216" y="11599"/>
                </a:cubicBezTo>
                <a:lnTo>
                  <a:pt x="14228" y="11599"/>
                </a:lnTo>
                <a:cubicBezTo>
                  <a:pt x="14290" y="11573"/>
                  <a:pt x="14292" y="11568"/>
                  <a:pt x="14274" y="11568"/>
                </a:cubicBezTo>
                <a:cubicBezTo>
                  <a:pt x="14261" y="11568"/>
                  <a:pt x="14237" y="11571"/>
                  <a:pt x="14221" y="11571"/>
                </a:cubicBezTo>
                <a:cubicBezTo>
                  <a:pt x="14209" y="11571"/>
                  <a:pt x="14201" y="11569"/>
                  <a:pt x="14204" y="11564"/>
                </a:cubicBezTo>
                <a:lnTo>
                  <a:pt x="14300" y="11528"/>
                </a:lnTo>
                <a:lnTo>
                  <a:pt x="14300" y="11528"/>
                </a:lnTo>
                <a:lnTo>
                  <a:pt x="14216" y="11552"/>
                </a:lnTo>
                <a:cubicBezTo>
                  <a:pt x="14240" y="11528"/>
                  <a:pt x="14288" y="11504"/>
                  <a:pt x="14311" y="11504"/>
                </a:cubicBezTo>
                <a:cubicBezTo>
                  <a:pt x="14323" y="11493"/>
                  <a:pt x="14322" y="11490"/>
                  <a:pt x="14318" y="11490"/>
                </a:cubicBezTo>
                <a:cubicBezTo>
                  <a:pt x="14313" y="11490"/>
                  <a:pt x="14303" y="11494"/>
                  <a:pt x="14301" y="11494"/>
                </a:cubicBezTo>
                <a:cubicBezTo>
                  <a:pt x="14300" y="11494"/>
                  <a:pt x="14305" y="11491"/>
                  <a:pt x="14323" y="11480"/>
                </a:cubicBezTo>
                <a:cubicBezTo>
                  <a:pt x="14323" y="11468"/>
                  <a:pt x="14335" y="11468"/>
                  <a:pt x="14335" y="11468"/>
                </a:cubicBezTo>
                <a:lnTo>
                  <a:pt x="14300" y="11468"/>
                </a:lnTo>
                <a:cubicBezTo>
                  <a:pt x="14320" y="11468"/>
                  <a:pt x="14358" y="11442"/>
                  <a:pt x="14361" y="11442"/>
                </a:cubicBezTo>
                <a:cubicBezTo>
                  <a:pt x="14361" y="11442"/>
                  <a:pt x="14361" y="11443"/>
                  <a:pt x="14359" y="11445"/>
                </a:cubicBezTo>
                <a:lnTo>
                  <a:pt x="14359" y="11445"/>
                </a:lnTo>
                <a:cubicBezTo>
                  <a:pt x="14378" y="11425"/>
                  <a:pt x="14369" y="11422"/>
                  <a:pt x="14355" y="11422"/>
                </a:cubicBezTo>
                <a:cubicBezTo>
                  <a:pt x="14346" y="11422"/>
                  <a:pt x="14335" y="11423"/>
                  <a:pt x="14329" y="11423"/>
                </a:cubicBezTo>
                <a:cubicBezTo>
                  <a:pt x="14322" y="11423"/>
                  <a:pt x="14323" y="11421"/>
                  <a:pt x="14347" y="11409"/>
                </a:cubicBezTo>
                <a:lnTo>
                  <a:pt x="14347" y="11397"/>
                </a:lnTo>
                <a:cubicBezTo>
                  <a:pt x="14342" y="11396"/>
                  <a:pt x="14337" y="11395"/>
                  <a:pt x="14332" y="11395"/>
                </a:cubicBezTo>
                <a:cubicBezTo>
                  <a:pt x="14294" y="11395"/>
                  <a:pt x="14265" y="11435"/>
                  <a:pt x="14180" y="11456"/>
                </a:cubicBezTo>
                <a:lnTo>
                  <a:pt x="14347" y="11349"/>
                </a:lnTo>
                <a:lnTo>
                  <a:pt x="14347" y="11349"/>
                </a:lnTo>
                <a:lnTo>
                  <a:pt x="14276" y="11385"/>
                </a:lnTo>
                <a:cubicBezTo>
                  <a:pt x="14276" y="11385"/>
                  <a:pt x="14276" y="11373"/>
                  <a:pt x="14311" y="11361"/>
                </a:cubicBezTo>
                <a:lnTo>
                  <a:pt x="14311" y="11361"/>
                </a:lnTo>
                <a:cubicBezTo>
                  <a:pt x="14252" y="11373"/>
                  <a:pt x="14276" y="11385"/>
                  <a:pt x="14228" y="11397"/>
                </a:cubicBezTo>
                <a:cubicBezTo>
                  <a:pt x="14288" y="11349"/>
                  <a:pt x="14180" y="11373"/>
                  <a:pt x="14288" y="11314"/>
                </a:cubicBezTo>
                <a:lnTo>
                  <a:pt x="14288" y="11314"/>
                </a:lnTo>
                <a:cubicBezTo>
                  <a:pt x="14228" y="11337"/>
                  <a:pt x="14252" y="11349"/>
                  <a:pt x="14204" y="11349"/>
                </a:cubicBezTo>
                <a:cubicBezTo>
                  <a:pt x="14250" y="11322"/>
                  <a:pt x="14257" y="11315"/>
                  <a:pt x="14251" y="11315"/>
                </a:cubicBezTo>
                <a:cubicBezTo>
                  <a:pt x="14246" y="11315"/>
                  <a:pt x="14232" y="11319"/>
                  <a:pt x="14224" y="11319"/>
                </a:cubicBezTo>
                <a:cubicBezTo>
                  <a:pt x="14217" y="11319"/>
                  <a:pt x="14214" y="11316"/>
                  <a:pt x="14228" y="11302"/>
                </a:cubicBezTo>
                <a:cubicBezTo>
                  <a:pt x="14288" y="11278"/>
                  <a:pt x="14264" y="11302"/>
                  <a:pt x="14311" y="11254"/>
                </a:cubicBezTo>
                <a:lnTo>
                  <a:pt x="14311" y="11254"/>
                </a:lnTo>
                <a:cubicBezTo>
                  <a:pt x="14286" y="11268"/>
                  <a:pt x="14273" y="11274"/>
                  <a:pt x="14268" y="11274"/>
                </a:cubicBezTo>
                <a:cubicBezTo>
                  <a:pt x="14252" y="11274"/>
                  <a:pt x="14315" y="11218"/>
                  <a:pt x="14288" y="11218"/>
                </a:cubicBezTo>
                <a:cubicBezTo>
                  <a:pt x="14300" y="11218"/>
                  <a:pt x="14323" y="11206"/>
                  <a:pt x="14335" y="11194"/>
                </a:cubicBezTo>
                <a:cubicBezTo>
                  <a:pt x="14335" y="11193"/>
                  <a:pt x="14335" y="11193"/>
                  <a:pt x="14333" y="11193"/>
                </a:cubicBezTo>
                <a:cubicBezTo>
                  <a:pt x="14322" y="11193"/>
                  <a:pt x="14272" y="11232"/>
                  <a:pt x="14240" y="11242"/>
                </a:cubicBezTo>
                <a:cubicBezTo>
                  <a:pt x="14228" y="11242"/>
                  <a:pt x="14228" y="11218"/>
                  <a:pt x="14204" y="11218"/>
                </a:cubicBezTo>
                <a:cubicBezTo>
                  <a:pt x="14240" y="11206"/>
                  <a:pt x="14228" y="11159"/>
                  <a:pt x="14252" y="11123"/>
                </a:cubicBezTo>
                <a:lnTo>
                  <a:pt x="14264" y="11111"/>
                </a:lnTo>
                <a:lnTo>
                  <a:pt x="14264" y="11111"/>
                </a:lnTo>
                <a:cubicBezTo>
                  <a:pt x="14222" y="11135"/>
                  <a:pt x="14201" y="11141"/>
                  <a:pt x="14188" y="11141"/>
                </a:cubicBezTo>
                <a:cubicBezTo>
                  <a:pt x="14175" y="11141"/>
                  <a:pt x="14169" y="11135"/>
                  <a:pt x="14157" y="11135"/>
                </a:cubicBezTo>
                <a:cubicBezTo>
                  <a:pt x="14204" y="11099"/>
                  <a:pt x="14228" y="11099"/>
                  <a:pt x="14252" y="11087"/>
                </a:cubicBezTo>
                <a:lnTo>
                  <a:pt x="14240" y="11075"/>
                </a:lnTo>
                <a:cubicBezTo>
                  <a:pt x="14216" y="11087"/>
                  <a:pt x="14204" y="11099"/>
                  <a:pt x="14180" y="11099"/>
                </a:cubicBezTo>
                <a:lnTo>
                  <a:pt x="14252" y="11052"/>
                </a:lnTo>
                <a:cubicBezTo>
                  <a:pt x="14248" y="11050"/>
                  <a:pt x="14243" y="11049"/>
                  <a:pt x="14237" y="11049"/>
                </a:cubicBezTo>
                <a:cubicBezTo>
                  <a:pt x="14223" y="11049"/>
                  <a:pt x="14204" y="11053"/>
                  <a:pt x="14192" y="11053"/>
                </a:cubicBezTo>
                <a:cubicBezTo>
                  <a:pt x="14178" y="11053"/>
                  <a:pt x="14170" y="11048"/>
                  <a:pt x="14180" y="11028"/>
                </a:cubicBezTo>
                <a:lnTo>
                  <a:pt x="14180" y="11028"/>
                </a:lnTo>
                <a:cubicBezTo>
                  <a:pt x="14152" y="11045"/>
                  <a:pt x="14118" y="11073"/>
                  <a:pt x="14085" y="11099"/>
                </a:cubicBezTo>
                <a:lnTo>
                  <a:pt x="14085" y="11099"/>
                </a:lnTo>
                <a:cubicBezTo>
                  <a:pt x="14077" y="11100"/>
                  <a:pt x="14069" y="11105"/>
                  <a:pt x="14065" y="11105"/>
                </a:cubicBezTo>
                <a:cubicBezTo>
                  <a:pt x="14063" y="11105"/>
                  <a:pt x="14061" y="11103"/>
                  <a:pt x="14061" y="11099"/>
                </a:cubicBezTo>
                <a:lnTo>
                  <a:pt x="14121" y="11064"/>
                </a:lnTo>
                <a:cubicBezTo>
                  <a:pt x="14123" y="11059"/>
                  <a:pt x="14123" y="11057"/>
                  <a:pt x="14121" y="11057"/>
                </a:cubicBezTo>
                <a:cubicBezTo>
                  <a:pt x="14114" y="11057"/>
                  <a:pt x="14094" y="11072"/>
                  <a:pt x="14082" y="11081"/>
                </a:cubicBezTo>
                <a:lnTo>
                  <a:pt x="14082" y="11081"/>
                </a:lnTo>
                <a:cubicBezTo>
                  <a:pt x="14118" y="11052"/>
                  <a:pt x="14100" y="11050"/>
                  <a:pt x="14133" y="11028"/>
                </a:cubicBezTo>
                <a:cubicBezTo>
                  <a:pt x="14142" y="11028"/>
                  <a:pt x="14129" y="11043"/>
                  <a:pt x="14136" y="11043"/>
                </a:cubicBezTo>
                <a:cubicBezTo>
                  <a:pt x="14137" y="11043"/>
                  <a:pt x="14140" y="11042"/>
                  <a:pt x="14145" y="11040"/>
                </a:cubicBezTo>
                <a:cubicBezTo>
                  <a:pt x="14145" y="11028"/>
                  <a:pt x="14157" y="11004"/>
                  <a:pt x="14192" y="10980"/>
                </a:cubicBezTo>
                <a:lnTo>
                  <a:pt x="14192" y="10980"/>
                </a:lnTo>
                <a:cubicBezTo>
                  <a:pt x="14169" y="10992"/>
                  <a:pt x="14133" y="11016"/>
                  <a:pt x="14121" y="11016"/>
                </a:cubicBezTo>
                <a:cubicBezTo>
                  <a:pt x="14109" y="11004"/>
                  <a:pt x="14169" y="10968"/>
                  <a:pt x="14192" y="10944"/>
                </a:cubicBezTo>
                <a:lnTo>
                  <a:pt x="14192" y="10944"/>
                </a:lnTo>
                <a:cubicBezTo>
                  <a:pt x="14180" y="10952"/>
                  <a:pt x="14175" y="10954"/>
                  <a:pt x="14171" y="10954"/>
                </a:cubicBezTo>
                <a:cubicBezTo>
                  <a:pt x="14169" y="10954"/>
                  <a:pt x="14168" y="10953"/>
                  <a:pt x="14166" y="10953"/>
                </a:cubicBezTo>
                <a:cubicBezTo>
                  <a:pt x="14160" y="10953"/>
                  <a:pt x="14151" y="10956"/>
                  <a:pt x="14121" y="10980"/>
                </a:cubicBezTo>
                <a:cubicBezTo>
                  <a:pt x="14109" y="10980"/>
                  <a:pt x="14145" y="10956"/>
                  <a:pt x="14157" y="10933"/>
                </a:cubicBezTo>
                <a:lnTo>
                  <a:pt x="14157" y="10933"/>
                </a:lnTo>
                <a:cubicBezTo>
                  <a:pt x="14151" y="10935"/>
                  <a:pt x="14146" y="10935"/>
                  <a:pt x="14141" y="10935"/>
                </a:cubicBezTo>
                <a:cubicBezTo>
                  <a:pt x="14133" y="10935"/>
                  <a:pt x="14126" y="10933"/>
                  <a:pt x="14118" y="10933"/>
                </a:cubicBezTo>
                <a:cubicBezTo>
                  <a:pt x="14106" y="10933"/>
                  <a:pt x="14091" y="10939"/>
                  <a:pt x="14061" y="10968"/>
                </a:cubicBezTo>
                <a:cubicBezTo>
                  <a:pt x="14052" y="10971"/>
                  <a:pt x="14045" y="10972"/>
                  <a:pt x="14039" y="10972"/>
                </a:cubicBezTo>
                <a:cubicBezTo>
                  <a:pt x="13993" y="10972"/>
                  <a:pt x="14046" y="10897"/>
                  <a:pt x="14014" y="10897"/>
                </a:cubicBezTo>
                <a:lnTo>
                  <a:pt x="14026" y="10873"/>
                </a:lnTo>
                <a:lnTo>
                  <a:pt x="14026" y="10873"/>
                </a:lnTo>
                <a:cubicBezTo>
                  <a:pt x="14018" y="10876"/>
                  <a:pt x="14011" y="10877"/>
                  <a:pt x="14006" y="10877"/>
                </a:cubicBezTo>
                <a:cubicBezTo>
                  <a:pt x="13996" y="10877"/>
                  <a:pt x="13989" y="10874"/>
                  <a:pt x="13980" y="10874"/>
                </a:cubicBezTo>
                <a:cubicBezTo>
                  <a:pt x="13971" y="10874"/>
                  <a:pt x="13960" y="10876"/>
                  <a:pt x="13942" y="10885"/>
                </a:cubicBezTo>
                <a:cubicBezTo>
                  <a:pt x="13930" y="10873"/>
                  <a:pt x="13966" y="10837"/>
                  <a:pt x="13990" y="10825"/>
                </a:cubicBezTo>
                <a:cubicBezTo>
                  <a:pt x="13978" y="10825"/>
                  <a:pt x="13966" y="10831"/>
                  <a:pt x="13960" y="10831"/>
                </a:cubicBezTo>
                <a:cubicBezTo>
                  <a:pt x="13954" y="10831"/>
                  <a:pt x="13954" y="10825"/>
                  <a:pt x="13966" y="10802"/>
                </a:cubicBezTo>
                <a:cubicBezTo>
                  <a:pt x="13994" y="10788"/>
                  <a:pt x="13997" y="10782"/>
                  <a:pt x="13998" y="10782"/>
                </a:cubicBezTo>
                <a:lnTo>
                  <a:pt x="13998" y="10782"/>
                </a:lnTo>
                <a:cubicBezTo>
                  <a:pt x="13998" y="10782"/>
                  <a:pt x="13997" y="10785"/>
                  <a:pt x="14002" y="10790"/>
                </a:cubicBezTo>
                <a:cubicBezTo>
                  <a:pt x="14002" y="10773"/>
                  <a:pt x="14019" y="10751"/>
                  <a:pt x="14006" y="10751"/>
                </a:cubicBezTo>
                <a:cubicBezTo>
                  <a:pt x="14000" y="10751"/>
                  <a:pt x="13988" y="10755"/>
                  <a:pt x="13966" y="10766"/>
                </a:cubicBezTo>
                <a:cubicBezTo>
                  <a:pt x="14018" y="10735"/>
                  <a:pt x="14025" y="10704"/>
                  <a:pt x="14010" y="10704"/>
                </a:cubicBezTo>
                <a:cubicBezTo>
                  <a:pt x="14008" y="10704"/>
                  <a:pt x="14005" y="10705"/>
                  <a:pt x="14002" y="10706"/>
                </a:cubicBezTo>
                <a:lnTo>
                  <a:pt x="13978" y="10742"/>
                </a:lnTo>
                <a:cubicBezTo>
                  <a:pt x="13966" y="10742"/>
                  <a:pt x="13966" y="10730"/>
                  <a:pt x="13954" y="10718"/>
                </a:cubicBezTo>
                <a:lnTo>
                  <a:pt x="14026" y="10671"/>
                </a:lnTo>
                <a:cubicBezTo>
                  <a:pt x="14041" y="10647"/>
                  <a:pt x="14037" y="10639"/>
                  <a:pt x="14025" y="10639"/>
                </a:cubicBezTo>
                <a:cubicBezTo>
                  <a:pt x="14005" y="10639"/>
                  <a:pt x="13961" y="10660"/>
                  <a:pt x="13942" y="10660"/>
                </a:cubicBezTo>
                <a:cubicBezTo>
                  <a:pt x="13926" y="10660"/>
                  <a:pt x="13926" y="10647"/>
                  <a:pt x="13966" y="10599"/>
                </a:cubicBezTo>
                <a:lnTo>
                  <a:pt x="13966" y="10599"/>
                </a:lnTo>
                <a:cubicBezTo>
                  <a:pt x="13919" y="10635"/>
                  <a:pt x="13942" y="10647"/>
                  <a:pt x="13883" y="10683"/>
                </a:cubicBezTo>
                <a:cubicBezTo>
                  <a:pt x="13883" y="10659"/>
                  <a:pt x="13966" y="10563"/>
                  <a:pt x="13966" y="10563"/>
                </a:cubicBezTo>
                <a:cubicBezTo>
                  <a:pt x="13970" y="10555"/>
                  <a:pt x="13970" y="10552"/>
                  <a:pt x="13966" y="10552"/>
                </a:cubicBezTo>
                <a:cubicBezTo>
                  <a:pt x="13952" y="10552"/>
                  <a:pt x="13893" y="10599"/>
                  <a:pt x="13869" y="10599"/>
                </a:cubicBezTo>
                <a:cubicBezTo>
                  <a:pt x="13863" y="10599"/>
                  <a:pt x="13859" y="10595"/>
                  <a:pt x="13859" y="10587"/>
                </a:cubicBezTo>
                <a:cubicBezTo>
                  <a:pt x="13847" y="10611"/>
                  <a:pt x="13776" y="10671"/>
                  <a:pt x="13752" y="10683"/>
                </a:cubicBezTo>
                <a:cubicBezTo>
                  <a:pt x="13740" y="10659"/>
                  <a:pt x="13835" y="10575"/>
                  <a:pt x="13859" y="10563"/>
                </a:cubicBezTo>
                <a:lnTo>
                  <a:pt x="13859" y="10563"/>
                </a:lnTo>
                <a:cubicBezTo>
                  <a:pt x="13859" y="10563"/>
                  <a:pt x="13859" y="10575"/>
                  <a:pt x="13847" y="10587"/>
                </a:cubicBezTo>
                <a:cubicBezTo>
                  <a:pt x="13859" y="10575"/>
                  <a:pt x="13871" y="10575"/>
                  <a:pt x="13895" y="10552"/>
                </a:cubicBezTo>
                <a:lnTo>
                  <a:pt x="13895" y="10552"/>
                </a:lnTo>
                <a:lnTo>
                  <a:pt x="13871" y="10563"/>
                </a:lnTo>
                <a:cubicBezTo>
                  <a:pt x="13883" y="10540"/>
                  <a:pt x="13871" y="10528"/>
                  <a:pt x="13907" y="10492"/>
                </a:cubicBezTo>
                <a:lnTo>
                  <a:pt x="13907" y="10492"/>
                </a:lnTo>
                <a:cubicBezTo>
                  <a:pt x="13883" y="10504"/>
                  <a:pt x="13871" y="10528"/>
                  <a:pt x="13859" y="10540"/>
                </a:cubicBezTo>
                <a:cubicBezTo>
                  <a:pt x="13883" y="10492"/>
                  <a:pt x="13847" y="10516"/>
                  <a:pt x="13847" y="10480"/>
                </a:cubicBezTo>
                <a:cubicBezTo>
                  <a:pt x="13835" y="10492"/>
                  <a:pt x="13811" y="10516"/>
                  <a:pt x="13811" y="10516"/>
                </a:cubicBezTo>
                <a:cubicBezTo>
                  <a:pt x="13814" y="10505"/>
                  <a:pt x="13813" y="10501"/>
                  <a:pt x="13810" y="10501"/>
                </a:cubicBezTo>
                <a:cubicBezTo>
                  <a:pt x="13799" y="10501"/>
                  <a:pt x="13765" y="10541"/>
                  <a:pt x="13745" y="10541"/>
                </a:cubicBezTo>
                <a:cubicBezTo>
                  <a:pt x="13743" y="10541"/>
                  <a:pt x="13742" y="10540"/>
                  <a:pt x="13740" y="10540"/>
                </a:cubicBezTo>
                <a:cubicBezTo>
                  <a:pt x="13761" y="10509"/>
                  <a:pt x="13808" y="10478"/>
                  <a:pt x="13789" y="10478"/>
                </a:cubicBezTo>
                <a:cubicBezTo>
                  <a:pt x="13786" y="10478"/>
                  <a:pt x="13782" y="10479"/>
                  <a:pt x="13776" y="10480"/>
                </a:cubicBezTo>
                <a:cubicBezTo>
                  <a:pt x="13788" y="10444"/>
                  <a:pt x="13835" y="10421"/>
                  <a:pt x="13859" y="10409"/>
                </a:cubicBezTo>
                <a:lnTo>
                  <a:pt x="13859" y="10409"/>
                </a:lnTo>
                <a:cubicBezTo>
                  <a:pt x="13852" y="10412"/>
                  <a:pt x="13846" y="10413"/>
                  <a:pt x="13842" y="10413"/>
                </a:cubicBezTo>
                <a:cubicBezTo>
                  <a:pt x="13813" y="10413"/>
                  <a:pt x="13859" y="10348"/>
                  <a:pt x="13859" y="10337"/>
                </a:cubicBezTo>
                <a:lnTo>
                  <a:pt x="13859" y="10337"/>
                </a:lnTo>
                <a:lnTo>
                  <a:pt x="13823" y="10373"/>
                </a:lnTo>
                <a:cubicBezTo>
                  <a:pt x="13823" y="10366"/>
                  <a:pt x="13823" y="10359"/>
                  <a:pt x="13828" y="10352"/>
                </a:cubicBezTo>
                <a:lnTo>
                  <a:pt x="13828" y="10352"/>
                </a:lnTo>
                <a:cubicBezTo>
                  <a:pt x="13799" y="10377"/>
                  <a:pt x="13767" y="10413"/>
                  <a:pt x="13728" y="10432"/>
                </a:cubicBezTo>
                <a:lnTo>
                  <a:pt x="13728" y="10432"/>
                </a:lnTo>
                <a:cubicBezTo>
                  <a:pt x="13740" y="10409"/>
                  <a:pt x="13680" y="10444"/>
                  <a:pt x="13740" y="10385"/>
                </a:cubicBezTo>
                <a:cubicBezTo>
                  <a:pt x="13740" y="10391"/>
                  <a:pt x="13741" y="10393"/>
                  <a:pt x="13744" y="10393"/>
                </a:cubicBezTo>
                <a:cubicBezTo>
                  <a:pt x="13756" y="10393"/>
                  <a:pt x="13792" y="10343"/>
                  <a:pt x="13815" y="10337"/>
                </a:cubicBezTo>
                <a:lnTo>
                  <a:pt x="13815" y="10337"/>
                </a:lnTo>
                <a:cubicBezTo>
                  <a:pt x="13816" y="10337"/>
                  <a:pt x="13819" y="10337"/>
                  <a:pt x="13823" y="10337"/>
                </a:cubicBezTo>
                <a:cubicBezTo>
                  <a:pt x="13822" y="10337"/>
                  <a:pt x="13820" y="10336"/>
                  <a:pt x="13819" y="10336"/>
                </a:cubicBezTo>
                <a:cubicBezTo>
                  <a:pt x="13817" y="10336"/>
                  <a:pt x="13816" y="10336"/>
                  <a:pt x="13815" y="10337"/>
                </a:cubicBezTo>
                <a:lnTo>
                  <a:pt x="13815" y="10337"/>
                </a:lnTo>
                <a:cubicBezTo>
                  <a:pt x="13811" y="10336"/>
                  <a:pt x="13811" y="10333"/>
                  <a:pt x="13811" y="10325"/>
                </a:cubicBezTo>
                <a:cubicBezTo>
                  <a:pt x="13823" y="10313"/>
                  <a:pt x="13823" y="10313"/>
                  <a:pt x="13835" y="10313"/>
                </a:cubicBezTo>
                <a:cubicBezTo>
                  <a:pt x="13844" y="10297"/>
                  <a:pt x="13843" y="10290"/>
                  <a:pt x="13838" y="10290"/>
                </a:cubicBezTo>
                <a:cubicBezTo>
                  <a:pt x="13823" y="10290"/>
                  <a:pt x="13766" y="10340"/>
                  <a:pt x="13746" y="10340"/>
                </a:cubicBezTo>
                <a:cubicBezTo>
                  <a:pt x="13743" y="10340"/>
                  <a:pt x="13741" y="10339"/>
                  <a:pt x="13740" y="10337"/>
                </a:cubicBezTo>
                <a:cubicBezTo>
                  <a:pt x="13776" y="10313"/>
                  <a:pt x="13799" y="10278"/>
                  <a:pt x="13788" y="10278"/>
                </a:cubicBezTo>
                <a:cubicBezTo>
                  <a:pt x="13799" y="10290"/>
                  <a:pt x="13740" y="10337"/>
                  <a:pt x="13704" y="10361"/>
                </a:cubicBezTo>
                <a:cubicBezTo>
                  <a:pt x="13708" y="10344"/>
                  <a:pt x="13705" y="10339"/>
                  <a:pt x="13699" y="10339"/>
                </a:cubicBezTo>
                <a:cubicBezTo>
                  <a:pt x="13691" y="10339"/>
                  <a:pt x="13676" y="10351"/>
                  <a:pt x="13670" y="10351"/>
                </a:cubicBezTo>
                <a:cubicBezTo>
                  <a:pt x="13669" y="10351"/>
                  <a:pt x="13669" y="10351"/>
                  <a:pt x="13669" y="10349"/>
                </a:cubicBezTo>
                <a:lnTo>
                  <a:pt x="13657" y="10373"/>
                </a:lnTo>
                <a:cubicBezTo>
                  <a:pt x="13639" y="10385"/>
                  <a:pt x="13630" y="10388"/>
                  <a:pt x="13624" y="10388"/>
                </a:cubicBezTo>
                <a:cubicBezTo>
                  <a:pt x="13618" y="10388"/>
                  <a:pt x="13615" y="10385"/>
                  <a:pt x="13609" y="10385"/>
                </a:cubicBezTo>
                <a:cubicBezTo>
                  <a:pt x="13613" y="10381"/>
                  <a:pt x="13617" y="10378"/>
                  <a:pt x="13620" y="10376"/>
                </a:cubicBezTo>
                <a:lnTo>
                  <a:pt x="13620" y="10376"/>
                </a:lnTo>
                <a:cubicBezTo>
                  <a:pt x="13620" y="10378"/>
                  <a:pt x="13622" y="10380"/>
                  <a:pt x="13625" y="10380"/>
                </a:cubicBezTo>
                <a:cubicBezTo>
                  <a:pt x="13628" y="10380"/>
                  <a:pt x="13632" y="10379"/>
                  <a:pt x="13637" y="10376"/>
                </a:cubicBezTo>
                <a:lnTo>
                  <a:pt x="13637" y="10376"/>
                </a:lnTo>
                <a:cubicBezTo>
                  <a:pt x="13637" y="10376"/>
                  <a:pt x="13638" y="10377"/>
                  <a:pt x="13638" y="10377"/>
                </a:cubicBezTo>
                <a:cubicBezTo>
                  <a:pt x="13640" y="10377"/>
                  <a:pt x="13642" y="10376"/>
                  <a:pt x="13645" y="10373"/>
                </a:cubicBezTo>
                <a:lnTo>
                  <a:pt x="13645" y="10373"/>
                </a:lnTo>
                <a:cubicBezTo>
                  <a:pt x="13642" y="10374"/>
                  <a:pt x="13639" y="10376"/>
                  <a:pt x="13637" y="10376"/>
                </a:cubicBezTo>
                <a:lnTo>
                  <a:pt x="13637" y="10376"/>
                </a:lnTo>
                <a:cubicBezTo>
                  <a:pt x="13634" y="10376"/>
                  <a:pt x="13631" y="10374"/>
                  <a:pt x="13627" y="10374"/>
                </a:cubicBezTo>
                <a:cubicBezTo>
                  <a:pt x="13625" y="10374"/>
                  <a:pt x="13623" y="10374"/>
                  <a:pt x="13620" y="10376"/>
                </a:cubicBezTo>
                <a:lnTo>
                  <a:pt x="13620" y="10376"/>
                </a:lnTo>
                <a:cubicBezTo>
                  <a:pt x="13616" y="10362"/>
                  <a:pt x="13657" y="10310"/>
                  <a:pt x="13642" y="10310"/>
                </a:cubicBezTo>
                <a:cubicBezTo>
                  <a:pt x="13640" y="10310"/>
                  <a:pt x="13637" y="10311"/>
                  <a:pt x="13633" y="10313"/>
                </a:cubicBezTo>
                <a:cubicBezTo>
                  <a:pt x="13645" y="10290"/>
                  <a:pt x="13692" y="10254"/>
                  <a:pt x="13704" y="10230"/>
                </a:cubicBezTo>
                <a:lnTo>
                  <a:pt x="13704" y="10230"/>
                </a:lnTo>
                <a:cubicBezTo>
                  <a:pt x="13697" y="10233"/>
                  <a:pt x="13692" y="10234"/>
                  <a:pt x="13688" y="10234"/>
                </a:cubicBezTo>
                <a:cubicBezTo>
                  <a:pt x="13670" y="10234"/>
                  <a:pt x="13715" y="10190"/>
                  <a:pt x="13696" y="10190"/>
                </a:cubicBezTo>
                <a:cubicBezTo>
                  <a:pt x="13693" y="10190"/>
                  <a:pt x="13688" y="10191"/>
                  <a:pt x="13680" y="10194"/>
                </a:cubicBezTo>
                <a:cubicBezTo>
                  <a:pt x="13645" y="10242"/>
                  <a:pt x="13657" y="10230"/>
                  <a:pt x="13597" y="10266"/>
                </a:cubicBezTo>
                <a:lnTo>
                  <a:pt x="13657" y="10254"/>
                </a:lnTo>
                <a:lnTo>
                  <a:pt x="13573" y="10302"/>
                </a:lnTo>
                <a:cubicBezTo>
                  <a:pt x="13576" y="10304"/>
                  <a:pt x="13579" y="10305"/>
                  <a:pt x="13583" y="10305"/>
                </a:cubicBezTo>
                <a:cubicBezTo>
                  <a:pt x="13594" y="10305"/>
                  <a:pt x="13608" y="10298"/>
                  <a:pt x="13611" y="10298"/>
                </a:cubicBezTo>
                <a:cubicBezTo>
                  <a:pt x="13612" y="10298"/>
                  <a:pt x="13611" y="10299"/>
                  <a:pt x="13609" y="10302"/>
                </a:cubicBezTo>
                <a:cubicBezTo>
                  <a:pt x="13573" y="10325"/>
                  <a:pt x="13585" y="10325"/>
                  <a:pt x="13549" y="10361"/>
                </a:cubicBezTo>
                <a:cubicBezTo>
                  <a:pt x="13569" y="10337"/>
                  <a:pt x="13569" y="10331"/>
                  <a:pt x="13562" y="10331"/>
                </a:cubicBezTo>
                <a:cubicBezTo>
                  <a:pt x="13552" y="10331"/>
                  <a:pt x="13531" y="10341"/>
                  <a:pt x="13523" y="10341"/>
                </a:cubicBezTo>
                <a:cubicBezTo>
                  <a:pt x="13517" y="10341"/>
                  <a:pt x="13517" y="10337"/>
                  <a:pt x="13526" y="10325"/>
                </a:cubicBezTo>
                <a:lnTo>
                  <a:pt x="13633" y="10218"/>
                </a:lnTo>
                <a:cubicBezTo>
                  <a:pt x="13644" y="10197"/>
                  <a:pt x="13640" y="10190"/>
                  <a:pt x="13630" y="10190"/>
                </a:cubicBezTo>
                <a:cubicBezTo>
                  <a:pt x="13616" y="10190"/>
                  <a:pt x="13588" y="10203"/>
                  <a:pt x="13569" y="10203"/>
                </a:cubicBezTo>
                <a:cubicBezTo>
                  <a:pt x="13558" y="10203"/>
                  <a:pt x="13549" y="10198"/>
                  <a:pt x="13549" y="10182"/>
                </a:cubicBezTo>
                <a:lnTo>
                  <a:pt x="13538" y="10218"/>
                </a:lnTo>
                <a:cubicBezTo>
                  <a:pt x="13524" y="10228"/>
                  <a:pt x="13517" y="10232"/>
                  <a:pt x="13514" y="10232"/>
                </a:cubicBezTo>
                <a:cubicBezTo>
                  <a:pt x="13507" y="10232"/>
                  <a:pt x="13515" y="10216"/>
                  <a:pt x="13508" y="10216"/>
                </a:cubicBezTo>
                <a:cubicBezTo>
                  <a:pt x="13507" y="10216"/>
                  <a:pt x="13505" y="10217"/>
                  <a:pt x="13502" y="10218"/>
                </a:cubicBezTo>
                <a:cubicBezTo>
                  <a:pt x="13538" y="10182"/>
                  <a:pt x="13549" y="10159"/>
                  <a:pt x="13561" y="10135"/>
                </a:cubicBezTo>
                <a:lnTo>
                  <a:pt x="13561" y="10135"/>
                </a:lnTo>
                <a:cubicBezTo>
                  <a:pt x="13555" y="10141"/>
                  <a:pt x="13552" y="10142"/>
                  <a:pt x="13548" y="10142"/>
                </a:cubicBezTo>
                <a:cubicBezTo>
                  <a:pt x="13545" y="10142"/>
                  <a:pt x="13542" y="10141"/>
                  <a:pt x="13538" y="10141"/>
                </a:cubicBezTo>
                <a:cubicBezTo>
                  <a:pt x="13529" y="10141"/>
                  <a:pt x="13514" y="10147"/>
                  <a:pt x="13478" y="10182"/>
                </a:cubicBezTo>
                <a:lnTo>
                  <a:pt x="13514" y="10123"/>
                </a:lnTo>
                <a:cubicBezTo>
                  <a:pt x="13514" y="10118"/>
                  <a:pt x="13511" y="10116"/>
                  <a:pt x="13507" y="10116"/>
                </a:cubicBezTo>
                <a:cubicBezTo>
                  <a:pt x="13484" y="10116"/>
                  <a:pt x="13403" y="10186"/>
                  <a:pt x="13386" y="10186"/>
                </a:cubicBezTo>
                <a:cubicBezTo>
                  <a:pt x="13384" y="10186"/>
                  <a:pt x="13383" y="10185"/>
                  <a:pt x="13383" y="10182"/>
                </a:cubicBezTo>
                <a:cubicBezTo>
                  <a:pt x="13430" y="10147"/>
                  <a:pt x="13442" y="10111"/>
                  <a:pt x="13490" y="10099"/>
                </a:cubicBezTo>
                <a:cubicBezTo>
                  <a:pt x="13483" y="10092"/>
                  <a:pt x="13480" y="10085"/>
                  <a:pt x="13474" y="10085"/>
                </a:cubicBezTo>
                <a:cubicBezTo>
                  <a:pt x="13470" y="10085"/>
                  <a:pt x="13464" y="10089"/>
                  <a:pt x="13454" y="10099"/>
                </a:cubicBezTo>
                <a:cubicBezTo>
                  <a:pt x="13458" y="10095"/>
                  <a:pt x="13459" y="10093"/>
                  <a:pt x="13458" y="10093"/>
                </a:cubicBezTo>
                <a:cubicBezTo>
                  <a:pt x="13454" y="10093"/>
                  <a:pt x="13426" y="10111"/>
                  <a:pt x="13417" y="10111"/>
                </a:cubicBezTo>
                <a:cubicBezTo>
                  <a:pt x="13413" y="10111"/>
                  <a:pt x="13413" y="10108"/>
                  <a:pt x="13418" y="10099"/>
                </a:cubicBezTo>
                <a:lnTo>
                  <a:pt x="13418" y="10099"/>
                </a:lnTo>
                <a:cubicBezTo>
                  <a:pt x="13408" y="10109"/>
                  <a:pt x="13372" y="10137"/>
                  <a:pt x="13361" y="10137"/>
                </a:cubicBezTo>
                <a:cubicBezTo>
                  <a:pt x="13360" y="10137"/>
                  <a:pt x="13359" y="10136"/>
                  <a:pt x="13359" y="10135"/>
                </a:cubicBezTo>
                <a:cubicBezTo>
                  <a:pt x="13370" y="10124"/>
                  <a:pt x="13371" y="10123"/>
                  <a:pt x="13371" y="10123"/>
                </a:cubicBezTo>
                <a:lnTo>
                  <a:pt x="13371" y="10123"/>
                </a:lnTo>
                <a:cubicBezTo>
                  <a:pt x="13359" y="10135"/>
                  <a:pt x="13347" y="10135"/>
                  <a:pt x="13311" y="10182"/>
                </a:cubicBezTo>
                <a:cubicBezTo>
                  <a:pt x="13407" y="10051"/>
                  <a:pt x="13252" y="10135"/>
                  <a:pt x="13335" y="10016"/>
                </a:cubicBezTo>
                <a:cubicBezTo>
                  <a:pt x="13311" y="10016"/>
                  <a:pt x="13276" y="10016"/>
                  <a:pt x="13264" y="10004"/>
                </a:cubicBezTo>
                <a:cubicBezTo>
                  <a:pt x="13276" y="9992"/>
                  <a:pt x="13288" y="9992"/>
                  <a:pt x="13288" y="9992"/>
                </a:cubicBezTo>
                <a:cubicBezTo>
                  <a:pt x="13289" y="9985"/>
                  <a:pt x="13288" y="9982"/>
                  <a:pt x="13284" y="9982"/>
                </a:cubicBezTo>
                <a:cubicBezTo>
                  <a:pt x="13268" y="9982"/>
                  <a:pt x="13207" y="10042"/>
                  <a:pt x="13193" y="10042"/>
                </a:cubicBezTo>
                <a:cubicBezTo>
                  <a:pt x="13189" y="10042"/>
                  <a:pt x="13188" y="10038"/>
                  <a:pt x="13192" y="10028"/>
                </a:cubicBezTo>
                <a:cubicBezTo>
                  <a:pt x="13216" y="9998"/>
                  <a:pt x="13225" y="9995"/>
                  <a:pt x="13231" y="9995"/>
                </a:cubicBezTo>
                <a:cubicBezTo>
                  <a:pt x="13232" y="9995"/>
                  <a:pt x="13234" y="9995"/>
                  <a:pt x="13235" y="9995"/>
                </a:cubicBezTo>
                <a:cubicBezTo>
                  <a:pt x="13239" y="9995"/>
                  <a:pt x="13243" y="9993"/>
                  <a:pt x="13252" y="9980"/>
                </a:cubicBezTo>
                <a:cubicBezTo>
                  <a:pt x="13294" y="9933"/>
                  <a:pt x="13296" y="9923"/>
                  <a:pt x="13286" y="9923"/>
                </a:cubicBezTo>
                <a:cubicBezTo>
                  <a:pt x="13278" y="9923"/>
                  <a:pt x="13264" y="9929"/>
                  <a:pt x="13256" y="9929"/>
                </a:cubicBezTo>
                <a:cubicBezTo>
                  <a:pt x="13247" y="9929"/>
                  <a:pt x="13245" y="9923"/>
                  <a:pt x="13264" y="9897"/>
                </a:cubicBezTo>
                <a:lnTo>
                  <a:pt x="13276" y="9897"/>
                </a:lnTo>
                <a:cubicBezTo>
                  <a:pt x="13287" y="9878"/>
                  <a:pt x="13284" y="9872"/>
                  <a:pt x="13275" y="9872"/>
                </a:cubicBezTo>
                <a:cubicBezTo>
                  <a:pt x="13260" y="9872"/>
                  <a:pt x="13225" y="9890"/>
                  <a:pt x="13211" y="9890"/>
                </a:cubicBezTo>
                <a:cubicBezTo>
                  <a:pt x="13207" y="9890"/>
                  <a:pt x="13204" y="9888"/>
                  <a:pt x="13204" y="9885"/>
                </a:cubicBezTo>
                <a:cubicBezTo>
                  <a:pt x="13204" y="9885"/>
                  <a:pt x="13216" y="9885"/>
                  <a:pt x="13216" y="9873"/>
                </a:cubicBezTo>
                <a:lnTo>
                  <a:pt x="13216" y="9873"/>
                </a:lnTo>
                <a:cubicBezTo>
                  <a:pt x="13146" y="9919"/>
                  <a:pt x="13111" y="9920"/>
                  <a:pt x="13076" y="9921"/>
                </a:cubicBezTo>
                <a:lnTo>
                  <a:pt x="13076" y="9921"/>
                </a:lnTo>
                <a:cubicBezTo>
                  <a:pt x="13065" y="9928"/>
                  <a:pt x="13056" y="9932"/>
                  <a:pt x="13049" y="9932"/>
                </a:cubicBezTo>
                <a:cubicBezTo>
                  <a:pt x="13073" y="9909"/>
                  <a:pt x="13085" y="9873"/>
                  <a:pt x="13133" y="9825"/>
                </a:cubicBezTo>
                <a:lnTo>
                  <a:pt x="13157" y="9825"/>
                </a:lnTo>
                <a:cubicBezTo>
                  <a:pt x="13180" y="9797"/>
                  <a:pt x="13181" y="9789"/>
                  <a:pt x="13174" y="9789"/>
                </a:cubicBezTo>
                <a:cubicBezTo>
                  <a:pt x="13165" y="9789"/>
                  <a:pt x="13142" y="9803"/>
                  <a:pt x="13135" y="9803"/>
                </a:cubicBezTo>
                <a:cubicBezTo>
                  <a:pt x="13133" y="9803"/>
                  <a:pt x="13133" y="9803"/>
                  <a:pt x="13133" y="9801"/>
                </a:cubicBezTo>
                <a:lnTo>
                  <a:pt x="13168" y="9778"/>
                </a:lnTo>
                <a:cubicBezTo>
                  <a:pt x="13167" y="9777"/>
                  <a:pt x="13164" y="9776"/>
                  <a:pt x="13162" y="9776"/>
                </a:cubicBezTo>
                <a:cubicBezTo>
                  <a:pt x="13137" y="9776"/>
                  <a:pt x="13082" y="9818"/>
                  <a:pt x="13059" y="9818"/>
                </a:cubicBezTo>
                <a:cubicBezTo>
                  <a:pt x="13054" y="9818"/>
                  <a:pt x="13051" y="9817"/>
                  <a:pt x="13049" y="9813"/>
                </a:cubicBezTo>
                <a:lnTo>
                  <a:pt x="13026" y="9837"/>
                </a:lnTo>
                <a:cubicBezTo>
                  <a:pt x="13008" y="9850"/>
                  <a:pt x="13000" y="9854"/>
                  <a:pt x="12996" y="9854"/>
                </a:cubicBezTo>
                <a:cubicBezTo>
                  <a:pt x="12987" y="9854"/>
                  <a:pt x="13024" y="9814"/>
                  <a:pt x="13019" y="9814"/>
                </a:cubicBezTo>
                <a:cubicBezTo>
                  <a:pt x="13017" y="9814"/>
                  <a:pt x="13012" y="9817"/>
                  <a:pt x="13002" y="9825"/>
                </a:cubicBezTo>
                <a:lnTo>
                  <a:pt x="13073" y="9754"/>
                </a:lnTo>
                <a:cubicBezTo>
                  <a:pt x="13049" y="9754"/>
                  <a:pt x="12966" y="9790"/>
                  <a:pt x="12942" y="9790"/>
                </a:cubicBezTo>
                <a:cubicBezTo>
                  <a:pt x="13002" y="9742"/>
                  <a:pt x="13049" y="9730"/>
                  <a:pt x="13097" y="9706"/>
                </a:cubicBezTo>
                <a:cubicBezTo>
                  <a:pt x="13092" y="9706"/>
                  <a:pt x="13086" y="9704"/>
                  <a:pt x="13077" y="9704"/>
                </a:cubicBezTo>
                <a:cubicBezTo>
                  <a:pt x="13069" y="9704"/>
                  <a:pt x="13059" y="9706"/>
                  <a:pt x="13047" y="9713"/>
                </a:cubicBezTo>
                <a:lnTo>
                  <a:pt x="13047" y="9713"/>
                </a:lnTo>
                <a:cubicBezTo>
                  <a:pt x="13048" y="9713"/>
                  <a:pt x="13049" y="9715"/>
                  <a:pt x="13049" y="9718"/>
                </a:cubicBezTo>
                <a:cubicBezTo>
                  <a:pt x="12997" y="9753"/>
                  <a:pt x="12964" y="9775"/>
                  <a:pt x="12945" y="9775"/>
                </a:cubicBezTo>
                <a:cubicBezTo>
                  <a:pt x="12938" y="9775"/>
                  <a:pt x="12934" y="9772"/>
                  <a:pt x="12930" y="9766"/>
                </a:cubicBezTo>
                <a:cubicBezTo>
                  <a:pt x="13073" y="9635"/>
                  <a:pt x="12930" y="9694"/>
                  <a:pt x="13026" y="9575"/>
                </a:cubicBezTo>
                <a:lnTo>
                  <a:pt x="13026" y="9575"/>
                </a:lnTo>
                <a:cubicBezTo>
                  <a:pt x="13016" y="9578"/>
                  <a:pt x="13009" y="9579"/>
                  <a:pt x="13003" y="9579"/>
                </a:cubicBezTo>
                <a:cubicBezTo>
                  <a:pt x="12954" y="9579"/>
                  <a:pt x="12997" y="9501"/>
                  <a:pt x="12954" y="9480"/>
                </a:cubicBezTo>
                <a:lnTo>
                  <a:pt x="12954" y="9480"/>
                </a:lnTo>
                <a:cubicBezTo>
                  <a:pt x="12913" y="9531"/>
                  <a:pt x="12905" y="9538"/>
                  <a:pt x="12901" y="9538"/>
                </a:cubicBezTo>
                <a:cubicBezTo>
                  <a:pt x="12899" y="9538"/>
                  <a:pt x="12898" y="9537"/>
                  <a:pt x="12896" y="9537"/>
                </a:cubicBezTo>
                <a:cubicBezTo>
                  <a:pt x="12891" y="9537"/>
                  <a:pt x="12879" y="9544"/>
                  <a:pt x="12835" y="9587"/>
                </a:cubicBezTo>
                <a:cubicBezTo>
                  <a:pt x="12823" y="9587"/>
                  <a:pt x="12823" y="9587"/>
                  <a:pt x="12823" y="9575"/>
                </a:cubicBezTo>
                <a:lnTo>
                  <a:pt x="12871" y="9492"/>
                </a:lnTo>
                <a:cubicBezTo>
                  <a:pt x="12907" y="9456"/>
                  <a:pt x="12907" y="9468"/>
                  <a:pt x="12930" y="9444"/>
                </a:cubicBezTo>
                <a:cubicBezTo>
                  <a:pt x="12930" y="9420"/>
                  <a:pt x="12978" y="9397"/>
                  <a:pt x="12990" y="9349"/>
                </a:cubicBezTo>
                <a:lnTo>
                  <a:pt x="12990" y="9349"/>
                </a:lnTo>
                <a:cubicBezTo>
                  <a:pt x="12966" y="9381"/>
                  <a:pt x="12948" y="9397"/>
                  <a:pt x="12941" y="9397"/>
                </a:cubicBezTo>
                <a:cubicBezTo>
                  <a:pt x="12938" y="9397"/>
                  <a:pt x="12938" y="9393"/>
                  <a:pt x="12942" y="9385"/>
                </a:cubicBezTo>
                <a:lnTo>
                  <a:pt x="12942" y="9385"/>
                </a:lnTo>
                <a:lnTo>
                  <a:pt x="12895" y="9444"/>
                </a:lnTo>
                <a:cubicBezTo>
                  <a:pt x="12886" y="9448"/>
                  <a:pt x="12880" y="9450"/>
                  <a:pt x="12876" y="9450"/>
                </a:cubicBezTo>
                <a:cubicBezTo>
                  <a:pt x="12848" y="9450"/>
                  <a:pt x="12935" y="9364"/>
                  <a:pt x="12916" y="9364"/>
                </a:cubicBezTo>
                <a:cubicBezTo>
                  <a:pt x="12913" y="9364"/>
                  <a:pt x="12906" y="9366"/>
                  <a:pt x="12895" y="9373"/>
                </a:cubicBezTo>
                <a:lnTo>
                  <a:pt x="12942" y="9337"/>
                </a:lnTo>
                <a:lnTo>
                  <a:pt x="12942" y="9337"/>
                </a:lnTo>
                <a:cubicBezTo>
                  <a:pt x="12938" y="9339"/>
                  <a:pt x="12934" y="9339"/>
                  <a:pt x="12930" y="9339"/>
                </a:cubicBezTo>
                <a:cubicBezTo>
                  <a:pt x="12917" y="9339"/>
                  <a:pt x="12905" y="9332"/>
                  <a:pt x="12888" y="9332"/>
                </a:cubicBezTo>
                <a:cubicBezTo>
                  <a:pt x="12869" y="9332"/>
                  <a:pt x="12843" y="9340"/>
                  <a:pt x="12799" y="9373"/>
                </a:cubicBezTo>
                <a:cubicBezTo>
                  <a:pt x="12811" y="9361"/>
                  <a:pt x="12835" y="9325"/>
                  <a:pt x="12847" y="9325"/>
                </a:cubicBezTo>
                <a:cubicBezTo>
                  <a:pt x="12844" y="9317"/>
                  <a:pt x="12835" y="9315"/>
                  <a:pt x="12822" y="9315"/>
                </a:cubicBezTo>
                <a:cubicBezTo>
                  <a:pt x="12800" y="9315"/>
                  <a:pt x="12768" y="9323"/>
                  <a:pt x="12746" y="9323"/>
                </a:cubicBezTo>
                <a:cubicBezTo>
                  <a:pt x="12726" y="9323"/>
                  <a:pt x="12715" y="9316"/>
                  <a:pt x="12728" y="9289"/>
                </a:cubicBezTo>
                <a:lnTo>
                  <a:pt x="12764" y="9266"/>
                </a:lnTo>
                <a:cubicBezTo>
                  <a:pt x="12756" y="9266"/>
                  <a:pt x="12732" y="9282"/>
                  <a:pt x="12724" y="9282"/>
                </a:cubicBezTo>
                <a:cubicBezTo>
                  <a:pt x="12720" y="9282"/>
                  <a:pt x="12720" y="9278"/>
                  <a:pt x="12728" y="9266"/>
                </a:cubicBezTo>
                <a:cubicBezTo>
                  <a:pt x="12740" y="9254"/>
                  <a:pt x="12751" y="9242"/>
                  <a:pt x="12752" y="9242"/>
                </a:cubicBezTo>
                <a:lnTo>
                  <a:pt x="12752" y="9242"/>
                </a:lnTo>
                <a:cubicBezTo>
                  <a:pt x="12743" y="9250"/>
                  <a:pt x="12718" y="9264"/>
                  <a:pt x="12707" y="9264"/>
                </a:cubicBezTo>
                <a:cubicBezTo>
                  <a:pt x="12702" y="9264"/>
                  <a:pt x="12700" y="9261"/>
                  <a:pt x="12704" y="9254"/>
                </a:cubicBezTo>
                <a:lnTo>
                  <a:pt x="12740" y="9230"/>
                </a:lnTo>
                <a:cubicBezTo>
                  <a:pt x="12743" y="9216"/>
                  <a:pt x="12737" y="9210"/>
                  <a:pt x="12727" y="9210"/>
                </a:cubicBezTo>
                <a:cubicBezTo>
                  <a:pt x="12697" y="9210"/>
                  <a:pt x="12625" y="9255"/>
                  <a:pt x="12592" y="9255"/>
                </a:cubicBezTo>
                <a:cubicBezTo>
                  <a:pt x="12590" y="9255"/>
                  <a:pt x="12587" y="9254"/>
                  <a:pt x="12585" y="9254"/>
                </a:cubicBezTo>
                <a:cubicBezTo>
                  <a:pt x="12668" y="9182"/>
                  <a:pt x="12668" y="9135"/>
                  <a:pt x="12680" y="9111"/>
                </a:cubicBezTo>
                <a:lnTo>
                  <a:pt x="12692" y="9099"/>
                </a:lnTo>
                <a:cubicBezTo>
                  <a:pt x="12686" y="9089"/>
                  <a:pt x="12674" y="9086"/>
                  <a:pt x="12659" y="9086"/>
                </a:cubicBezTo>
                <a:cubicBezTo>
                  <a:pt x="12619" y="9086"/>
                  <a:pt x="12557" y="9111"/>
                  <a:pt x="12514" y="9111"/>
                </a:cubicBezTo>
                <a:cubicBezTo>
                  <a:pt x="12585" y="9016"/>
                  <a:pt x="12502" y="9016"/>
                  <a:pt x="12526" y="8944"/>
                </a:cubicBezTo>
                <a:lnTo>
                  <a:pt x="12526" y="8944"/>
                </a:lnTo>
                <a:cubicBezTo>
                  <a:pt x="12514" y="8968"/>
                  <a:pt x="12454" y="9004"/>
                  <a:pt x="12442" y="9004"/>
                </a:cubicBezTo>
                <a:cubicBezTo>
                  <a:pt x="12444" y="9002"/>
                  <a:pt x="12444" y="9002"/>
                  <a:pt x="12443" y="9002"/>
                </a:cubicBezTo>
                <a:cubicBezTo>
                  <a:pt x="12439" y="9002"/>
                  <a:pt x="12425" y="9008"/>
                  <a:pt x="12417" y="9008"/>
                </a:cubicBezTo>
                <a:cubicBezTo>
                  <a:pt x="12409" y="9008"/>
                  <a:pt x="12410" y="9001"/>
                  <a:pt x="12442" y="8968"/>
                </a:cubicBezTo>
                <a:lnTo>
                  <a:pt x="12442" y="8980"/>
                </a:lnTo>
                <a:cubicBezTo>
                  <a:pt x="12526" y="8908"/>
                  <a:pt x="12490" y="8908"/>
                  <a:pt x="12478" y="8897"/>
                </a:cubicBezTo>
                <a:lnTo>
                  <a:pt x="12478" y="8897"/>
                </a:lnTo>
                <a:lnTo>
                  <a:pt x="12371" y="8980"/>
                </a:lnTo>
                <a:cubicBezTo>
                  <a:pt x="12502" y="8825"/>
                  <a:pt x="12252" y="8956"/>
                  <a:pt x="12383" y="8825"/>
                </a:cubicBezTo>
                <a:lnTo>
                  <a:pt x="12383" y="8825"/>
                </a:lnTo>
                <a:cubicBezTo>
                  <a:pt x="12347" y="8837"/>
                  <a:pt x="12335" y="8837"/>
                  <a:pt x="12311" y="8849"/>
                </a:cubicBezTo>
                <a:lnTo>
                  <a:pt x="12359" y="8801"/>
                </a:lnTo>
                <a:cubicBezTo>
                  <a:pt x="12359" y="8766"/>
                  <a:pt x="12359" y="8754"/>
                  <a:pt x="12323" y="8742"/>
                </a:cubicBezTo>
                <a:lnTo>
                  <a:pt x="12371" y="8718"/>
                </a:lnTo>
                <a:cubicBezTo>
                  <a:pt x="12370" y="8716"/>
                  <a:pt x="12368" y="8715"/>
                  <a:pt x="12365" y="8715"/>
                </a:cubicBezTo>
                <a:cubicBezTo>
                  <a:pt x="12335" y="8715"/>
                  <a:pt x="12203" y="8826"/>
                  <a:pt x="12182" y="8826"/>
                </a:cubicBezTo>
                <a:cubicBezTo>
                  <a:pt x="12181" y="8826"/>
                  <a:pt x="12181" y="8826"/>
                  <a:pt x="12180" y="8825"/>
                </a:cubicBezTo>
                <a:lnTo>
                  <a:pt x="12264" y="8754"/>
                </a:lnTo>
                <a:cubicBezTo>
                  <a:pt x="12244" y="8734"/>
                  <a:pt x="12281" y="8674"/>
                  <a:pt x="12241" y="8674"/>
                </a:cubicBezTo>
                <a:cubicBezTo>
                  <a:pt x="12232" y="8674"/>
                  <a:pt x="12220" y="8676"/>
                  <a:pt x="12204" y="8682"/>
                </a:cubicBezTo>
                <a:cubicBezTo>
                  <a:pt x="12216" y="8670"/>
                  <a:pt x="12240" y="8658"/>
                  <a:pt x="12240" y="8658"/>
                </a:cubicBezTo>
                <a:cubicBezTo>
                  <a:pt x="12240" y="8651"/>
                  <a:pt x="12249" y="8616"/>
                  <a:pt x="12230" y="8616"/>
                </a:cubicBezTo>
                <a:cubicBezTo>
                  <a:pt x="12219" y="8616"/>
                  <a:pt x="12197" y="8630"/>
                  <a:pt x="12156" y="8670"/>
                </a:cubicBezTo>
                <a:cubicBezTo>
                  <a:pt x="12190" y="8637"/>
                  <a:pt x="12189" y="8627"/>
                  <a:pt x="12175" y="8627"/>
                </a:cubicBezTo>
                <a:cubicBezTo>
                  <a:pt x="12158" y="8627"/>
                  <a:pt x="12122" y="8640"/>
                  <a:pt x="12097" y="8647"/>
                </a:cubicBezTo>
                <a:lnTo>
                  <a:pt x="12156" y="8611"/>
                </a:lnTo>
                <a:lnTo>
                  <a:pt x="12156" y="8611"/>
                </a:lnTo>
                <a:cubicBezTo>
                  <a:pt x="12073" y="8658"/>
                  <a:pt x="12061" y="8670"/>
                  <a:pt x="12025" y="8670"/>
                </a:cubicBezTo>
                <a:cubicBezTo>
                  <a:pt x="12025" y="8658"/>
                  <a:pt x="12049" y="8647"/>
                  <a:pt x="12061" y="8647"/>
                </a:cubicBezTo>
                <a:cubicBezTo>
                  <a:pt x="12061" y="8642"/>
                  <a:pt x="12059" y="8641"/>
                  <a:pt x="12055" y="8641"/>
                </a:cubicBezTo>
                <a:cubicBezTo>
                  <a:pt x="12044" y="8641"/>
                  <a:pt x="12018" y="8658"/>
                  <a:pt x="12011" y="8658"/>
                </a:cubicBezTo>
                <a:cubicBezTo>
                  <a:pt x="12008" y="8658"/>
                  <a:pt x="12008" y="8655"/>
                  <a:pt x="12014" y="8647"/>
                </a:cubicBezTo>
                <a:lnTo>
                  <a:pt x="12049" y="8623"/>
                </a:lnTo>
                <a:cubicBezTo>
                  <a:pt x="12049" y="8615"/>
                  <a:pt x="12047" y="8613"/>
                  <a:pt x="12043" y="8613"/>
                </a:cubicBezTo>
                <a:cubicBezTo>
                  <a:pt x="12034" y="8613"/>
                  <a:pt x="12018" y="8626"/>
                  <a:pt x="12002" y="8635"/>
                </a:cubicBezTo>
                <a:cubicBezTo>
                  <a:pt x="11991" y="8624"/>
                  <a:pt x="11999" y="8614"/>
                  <a:pt x="12001" y="8596"/>
                </a:cubicBezTo>
                <a:lnTo>
                  <a:pt x="12001" y="8596"/>
                </a:lnTo>
                <a:cubicBezTo>
                  <a:pt x="12000" y="8599"/>
                  <a:pt x="11997" y="8599"/>
                  <a:pt x="11990" y="8599"/>
                </a:cubicBezTo>
                <a:cubicBezTo>
                  <a:pt x="12002" y="8587"/>
                  <a:pt x="12014" y="8575"/>
                  <a:pt x="12025" y="8563"/>
                </a:cubicBezTo>
                <a:lnTo>
                  <a:pt x="12025" y="8563"/>
                </a:lnTo>
                <a:cubicBezTo>
                  <a:pt x="11998" y="8581"/>
                  <a:pt x="11964" y="8607"/>
                  <a:pt x="11954" y="8607"/>
                </a:cubicBezTo>
                <a:cubicBezTo>
                  <a:pt x="11952" y="8607"/>
                  <a:pt x="11951" y="8604"/>
                  <a:pt x="11954" y="8599"/>
                </a:cubicBezTo>
                <a:cubicBezTo>
                  <a:pt x="11978" y="8587"/>
                  <a:pt x="11990" y="8575"/>
                  <a:pt x="12002" y="8575"/>
                </a:cubicBezTo>
                <a:cubicBezTo>
                  <a:pt x="12002" y="8551"/>
                  <a:pt x="12002" y="8551"/>
                  <a:pt x="11990" y="8551"/>
                </a:cubicBezTo>
                <a:cubicBezTo>
                  <a:pt x="11990" y="8539"/>
                  <a:pt x="11978" y="8539"/>
                  <a:pt x="11978" y="8539"/>
                </a:cubicBezTo>
                <a:lnTo>
                  <a:pt x="11942" y="8551"/>
                </a:lnTo>
                <a:cubicBezTo>
                  <a:pt x="11942" y="8551"/>
                  <a:pt x="11942" y="8539"/>
                  <a:pt x="11954" y="8539"/>
                </a:cubicBezTo>
                <a:cubicBezTo>
                  <a:pt x="11954" y="8527"/>
                  <a:pt x="11954" y="8527"/>
                  <a:pt x="11966" y="8527"/>
                </a:cubicBezTo>
                <a:cubicBezTo>
                  <a:pt x="11978" y="8516"/>
                  <a:pt x="11978" y="8516"/>
                  <a:pt x="11978" y="8504"/>
                </a:cubicBezTo>
                <a:cubicBezTo>
                  <a:pt x="11990" y="8527"/>
                  <a:pt x="12002" y="8539"/>
                  <a:pt x="12002" y="8539"/>
                </a:cubicBezTo>
                <a:cubicBezTo>
                  <a:pt x="12049" y="8504"/>
                  <a:pt x="12049" y="8480"/>
                  <a:pt x="12133" y="8432"/>
                </a:cubicBezTo>
                <a:lnTo>
                  <a:pt x="12133" y="8432"/>
                </a:lnTo>
                <a:cubicBezTo>
                  <a:pt x="12097" y="8450"/>
                  <a:pt x="12029" y="8481"/>
                  <a:pt x="12006" y="8481"/>
                </a:cubicBezTo>
                <a:cubicBezTo>
                  <a:pt x="11998" y="8481"/>
                  <a:pt x="11996" y="8477"/>
                  <a:pt x="12002" y="8468"/>
                </a:cubicBezTo>
                <a:cubicBezTo>
                  <a:pt x="12002" y="8468"/>
                  <a:pt x="12002" y="8468"/>
                  <a:pt x="12014" y="8456"/>
                </a:cubicBezTo>
                <a:lnTo>
                  <a:pt x="12025" y="8456"/>
                </a:lnTo>
                <a:cubicBezTo>
                  <a:pt x="12025" y="8450"/>
                  <a:pt x="12022" y="8447"/>
                  <a:pt x="12018" y="8447"/>
                </a:cubicBezTo>
                <a:cubicBezTo>
                  <a:pt x="12014" y="8447"/>
                  <a:pt x="12008" y="8450"/>
                  <a:pt x="12002" y="8456"/>
                </a:cubicBezTo>
                <a:cubicBezTo>
                  <a:pt x="12014" y="8444"/>
                  <a:pt x="12014" y="8432"/>
                  <a:pt x="12014" y="8432"/>
                </a:cubicBezTo>
                <a:cubicBezTo>
                  <a:pt x="12014" y="8432"/>
                  <a:pt x="12014" y="8424"/>
                  <a:pt x="12006" y="8421"/>
                </a:cubicBezTo>
                <a:lnTo>
                  <a:pt x="12006" y="8421"/>
                </a:lnTo>
                <a:cubicBezTo>
                  <a:pt x="12013" y="8418"/>
                  <a:pt x="12019" y="8415"/>
                  <a:pt x="12025" y="8408"/>
                </a:cubicBezTo>
                <a:cubicBezTo>
                  <a:pt x="12037" y="8408"/>
                  <a:pt x="12025" y="8420"/>
                  <a:pt x="12014" y="8432"/>
                </a:cubicBezTo>
                <a:cubicBezTo>
                  <a:pt x="12061" y="8397"/>
                  <a:pt x="12025" y="8397"/>
                  <a:pt x="12025" y="8385"/>
                </a:cubicBezTo>
                <a:lnTo>
                  <a:pt x="12025" y="8385"/>
                </a:lnTo>
                <a:cubicBezTo>
                  <a:pt x="11966" y="8432"/>
                  <a:pt x="11966" y="8420"/>
                  <a:pt x="11930" y="8456"/>
                </a:cubicBezTo>
                <a:lnTo>
                  <a:pt x="11942" y="8456"/>
                </a:lnTo>
                <a:cubicBezTo>
                  <a:pt x="11954" y="8468"/>
                  <a:pt x="11954" y="8468"/>
                  <a:pt x="11954" y="8468"/>
                </a:cubicBezTo>
                <a:cubicBezTo>
                  <a:pt x="11941" y="8481"/>
                  <a:pt x="11924" y="8491"/>
                  <a:pt x="11918" y="8491"/>
                </a:cubicBezTo>
                <a:cubicBezTo>
                  <a:pt x="11912" y="8491"/>
                  <a:pt x="11914" y="8484"/>
                  <a:pt x="11930" y="8468"/>
                </a:cubicBezTo>
                <a:lnTo>
                  <a:pt x="11930" y="8468"/>
                </a:lnTo>
                <a:cubicBezTo>
                  <a:pt x="11894" y="8492"/>
                  <a:pt x="11883" y="8504"/>
                  <a:pt x="11859" y="8516"/>
                </a:cubicBezTo>
                <a:cubicBezTo>
                  <a:pt x="11859" y="8504"/>
                  <a:pt x="11847" y="8504"/>
                  <a:pt x="11847" y="8504"/>
                </a:cubicBezTo>
                <a:cubicBezTo>
                  <a:pt x="11906" y="8456"/>
                  <a:pt x="11942" y="8408"/>
                  <a:pt x="11978" y="8373"/>
                </a:cubicBezTo>
                <a:cubicBezTo>
                  <a:pt x="11954" y="8373"/>
                  <a:pt x="11941" y="8367"/>
                  <a:pt x="11917" y="8367"/>
                </a:cubicBezTo>
                <a:cubicBezTo>
                  <a:pt x="11905" y="8367"/>
                  <a:pt x="11891" y="8369"/>
                  <a:pt x="11871" y="8373"/>
                </a:cubicBezTo>
                <a:cubicBezTo>
                  <a:pt x="11871" y="8373"/>
                  <a:pt x="11859" y="8373"/>
                  <a:pt x="11859" y="8361"/>
                </a:cubicBezTo>
                <a:cubicBezTo>
                  <a:pt x="11859" y="8361"/>
                  <a:pt x="11870" y="8361"/>
                  <a:pt x="11882" y="8349"/>
                </a:cubicBezTo>
                <a:lnTo>
                  <a:pt x="11882" y="8349"/>
                </a:lnTo>
                <a:cubicBezTo>
                  <a:pt x="11876" y="8355"/>
                  <a:pt x="11871" y="8358"/>
                  <a:pt x="11866" y="8358"/>
                </a:cubicBezTo>
                <a:cubicBezTo>
                  <a:pt x="11862" y="8358"/>
                  <a:pt x="11859" y="8355"/>
                  <a:pt x="11859" y="8349"/>
                </a:cubicBezTo>
                <a:lnTo>
                  <a:pt x="11894" y="8337"/>
                </a:lnTo>
                <a:cubicBezTo>
                  <a:pt x="11894" y="8334"/>
                  <a:pt x="11892" y="8332"/>
                  <a:pt x="11889" y="8332"/>
                </a:cubicBezTo>
                <a:cubicBezTo>
                  <a:pt x="11881" y="8332"/>
                  <a:pt x="11864" y="8340"/>
                  <a:pt x="11847" y="8349"/>
                </a:cubicBezTo>
                <a:cubicBezTo>
                  <a:pt x="11823" y="8349"/>
                  <a:pt x="11811" y="8349"/>
                  <a:pt x="11764" y="8373"/>
                </a:cubicBezTo>
                <a:cubicBezTo>
                  <a:pt x="11764" y="8373"/>
                  <a:pt x="11775" y="8361"/>
                  <a:pt x="11787" y="8361"/>
                </a:cubicBezTo>
                <a:lnTo>
                  <a:pt x="11787" y="8349"/>
                </a:lnTo>
                <a:cubicBezTo>
                  <a:pt x="11811" y="8337"/>
                  <a:pt x="11835" y="8337"/>
                  <a:pt x="11811" y="8325"/>
                </a:cubicBezTo>
                <a:lnTo>
                  <a:pt x="11835" y="8313"/>
                </a:lnTo>
                <a:cubicBezTo>
                  <a:pt x="11863" y="8278"/>
                  <a:pt x="11858" y="8268"/>
                  <a:pt x="11839" y="8268"/>
                </a:cubicBezTo>
                <a:cubicBezTo>
                  <a:pt x="11826" y="8268"/>
                  <a:pt x="11807" y="8273"/>
                  <a:pt x="11787" y="8277"/>
                </a:cubicBezTo>
                <a:lnTo>
                  <a:pt x="11740" y="8277"/>
                </a:lnTo>
                <a:cubicBezTo>
                  <a:pt x="11752" y="8277"/>
                  <a:pt x="11775" y="8254"/>
                  <a:pt x="11787" y="8254"/>
                </a:cubicBezTo>
                <a:cubicBezTo>
                  <a:pt x="11779" y="8246"/>
                  <a:pt x="11793" y="8216"/>
                  <a:pt x="11773" y="8216"/>
                </a:cubicBezTo>
                <a:cubicBezTo>
                  <a:pt x="11764" y="8216"/>
                  <a:pt x="11747" y="8223"/>
                  <a:pt x="11716" y="8242"/>
                </a:cubicBezTo>
                <a:cubicBezTo>
                  <a:pt x="11728" y="8230"/>
                  <a:pt x="11728" y="8230"/>
                  <a:pt x="11728" y="8230"/>
                </a:cubicBezTo>
                <a:cubicBezTo>
                  <a:pt x="11728" y="8218"/>
                  <a:pt x="11716" y="8218"/>
                  <a:pt x="11704" y="8218"/>
                </a:cubicBezTo>
                <a:cubicBezTo>
                  <a:pt x="11704" y="8206"/>
                  <a:pt x="11704" y="8206"/>
                  <a:pt x="11704" y="8194"/>
                </a:cubicBezTo>
                <a:cubicBezTo>
                  <a:pt x="11668" y="8158"/>
                  <a:pt x="11585" y="8146"/>
                  <a:pt x="11656" y="8063"/>
                </a:cubicBezTo>
                <a:cubicBezTo>
                  <a:pt x="11668" y="8051"/>
                  <a:pt x="11656" y="8051"/>
                  <a:pt x="11644" y="8051"/>
                </a:cubicBezTo>
                <a:cubicBezTo>
                  <a:pt x="11652" y="8043"/>
                  <a:pt x="11660" y="8036"/>
                  <a:pt x="11674" y="8028"/>
                </a:cubicBezTo>
                <a:lnTo>
                  <a:pt x="11674" y="8028"/>
                </a:lnTo>
                <a:cubicBezTo>
                  <a:pt x="11656" y="8035"/>
                  <a:pt x="11636" y="8039"/>
                  <a:pt x="11621" y="8039"/>
                </a:cubicBezTo>
                <a:lnTo>
                  <a:pt x="11644" y="8027"/>
                </a:lnTo>
                <a:lnTo>
                  <a:pt x="11573" y="8051"/>
                </a:lnTo>
                <a:cubicBezTo>
                  <a:pt x="11561" y="8051"/>
                  <a:pt x="11561" y="8051"/>
                  <a:pt x="11561" y="8039"/>
                </a:cubicBezTo>
                <a:cubicBezTo>
                  <a:pt x="11561" y="8039"/>
                  <a:pt x="11573" y="8027"/>
                  <a:pt x="11585" y="8027"/>
                </a:cubicBezTo>
                <a:cubicBezTo>
                  <a:pt x="11597" y="8016"/>
                  <a:pt x="11585" y="8016"/>
                  <a:pt x="11573" y="8016"/>
                </a:cubicBezTo>
                <a:cubicBezTo>
                  <a:pt x="11573" y="8016"/>
                  <a:pt x="11585" y="8004"/>
                  <a:pt x="11585" y="8004"/>
                </a:cubicBezTo>
                <a:cubicBezTo>
                  <a:pt x="11616" y="7983"/>
                  <a:pt x="11638" y="7954"/>
                  <a:pt x="11605" y="7954"/>
                </a:cubicBezTo>
                <a:cubicBezTo>
                  <a:pt x="11600" y="7954"/>
                  <a:pt x="11593" y="7954"/>
                  <a:pt x="11585" y="7956"/>
                </a:cubicBezTo>
                <a:lnTo>
                  <a:pt x="11537" y="7980"/>
                </a:lnTo>
                <a:cubicBezTo>
                  <a:pt x="11537" y="7980"/>
                  <a:pt x="11525" y="7968"/>
                  <a:pt x="11525" y="7968"/>
                </a:cubicBezTo>
                <a:cubicBezTo>
                  <a:pt x="11537" y="7956"/>
                  <a:pt x="11537" y="7944"/>
                  <a:pt x="11549" y="7944"/>
                </a:cubicBezTo>
                <a:cubicBezTo>
                  <a:pt x="11549" y="7932"/>
                  <a:pt x="11537" y="7932"/>
                  <a:pt x="11537" y="7932"/>
                </a:cubicBezTo>
                <a:lnTo>
                  <a:pt x="11478" y="7932"/>
                </a:lnTo>
                <a:cubicBezTo>
                  <a:pt x="11502" y="7896"/>
                  <a:pt x="11633" y="7861"/>
                  <a:pt x="11621" y="7837"/>
                </a:cubicBezTo>
                <a:cubicBezTo>
                  <a:pt x="11609" y="7837"/>
                  <a:pt x="11502" y="7849"/>
                  <a:pt x="11478" y="7861"/>
                </a:cubicBezTo>
                <a:cubicBezTo>
                  <a:pt x="11478" y="7873"/>
                  <a:pt x="11454" y="7885"/>
                  <a:pt x="11418" y="7908"/>
                </a:cubicBezTo>
                <a:cubicBezTo>
                  <a:pt x="11406" y="7896"/>
                  <a:pt x="11406" y="7896"/>
                  <a:pt x="11406" y="7896"/>
                </a:cubicBezTo>
                <a:lnTo>
                  <a:pt x="11394" y="7896"/>
                </a:lnTo>
                <a:cubicBezTo>
                  <a:pt x="11394" y="7896"/>
                  <a:pt x="11394" y="7908"/>
                  <a:pt x="11383" y="7908"/>
                </a:cubicBezTo>
                <a:cubicBezTo>
                  <a:pt x="11383" y="7908"/>
                  <a:pt x="11359" y="7908"/>
                  <a:pt x="11347" y="7920"/>
                </a:cubicBezTo>
                <a:lnTo>
                  <a:pt x="11335" y="7920"/>
                </a:lnTo>
                <a:cubicBezTo>
                  <a:pt x="11359" y="7885"/>
                  <a:pt x="11418" y="7885"/>
                  <a:pt x="11394" y="7873"/>
                </a:cubicBezTo>
                <a:lnTo>
                  <a:pt x="11418" y="7861"/>
                </a:lnTo>
                <a:cubicBezTo>
                  <a:pt x="11449" y="7826"/>
                  <a:pt x="11441" y="7817"/>
                  <a:pt x="11418" y="7817"/>
                </a:cubicBezTo>
                <a:cubicBezTo>
                  <a:pt x="11389" y="7817"/>
                  <a:pt x="11334" y="7833"/>
                  <a:pt x="11302" y="7833"/>
                </a:cubicBezTo>
                <a:cubicBezTo>
                  <a:pt x="11276" y="7833"/>
                  <a:pt x="11265" y="7822"/>
                  <a:pt x="11295" y="7784"/>
                </a:cubicBezTo>
                <a:lnTo>
                  <a:pt x="11295" y="7784"/>
                </a:lnTo>
                <a:cubicBezTo>
                  <a:pt x="11291" y="7787"/>
                  <a:pt x="11285" y="7789"/>
                  <a:pt x="11275" y="7789"/>
                </a:cubicBezTo>
                <a:cubicBezTo>
                  <a:pt x="11323" y="7694"/>
                  <a:pt x="11144" y="7718"/>
                  <a:pt x="11228" y="7599"/>
                </a:cubicBezTo>
                <a:cubicBezTo>
                  <a:pt x="11235" y="7591"/>
                  <a:pt x="11234" y="7589"/>
                  <a:pt x="11229" y="7589"/>
                </a:cubicBezTo>
                <a:cubicBezTo>
                  <a:pt x="11216" y="7589"/>
                  <a:pt x="11177" y="7602"/>
                  <a:pt x="11144" y="7611"/>
                </a:cubicBezTo>
                <a:lnTo>
                  <a:pt x="11216" y="7575"/>
                </a:lnTo>
                <a:lnTo>
                  <a:pt x="11121" y="7599"/>
                </a:lnTo>
                <a:cubicBezTo>
                  <a:pt x="11118" y="7599"/>
                  <a:pt x="11116" y="7600"/>
                  <a:pt x="11115" y="7600"/>
                </a:cubicBezTo>
                <a:cubicBezTo>
                  <a:pt x="11082" y="7600"/>
                  <a:pt x="11228" y="7498"/>
                  <a:pt x="11176" y="7498"/>
                </a:cubicBezTo>
                <a:cubicBezTo>
                  <a:pt x="11169" y="7498"/>
                  <a:pt x="11159" y="7500"/>
                  <a:pt x="11144" y="7504"/>
                </a:cubicBezTo>
                <a:lnTo>
                  <a:pt x="11097" y="7527"/>
                </a:lnTo>
                <a:cubicBezTo>
                  <a:pt x="11108" y="7516"/>
                  <a:pt x="11066" y="7515"/>
                  <a:pt x="11102" y="7485"/>
                </a:cubicBezTo>
                <a:lnTo>
                  <a:pt x="11102" y="7485"/>
                </a:lnTo>
                <a:cubicBezTo>
                  <a:pt x="11092" y="7491"/>
                  <a:pt x="11079" y="7497"/>
                  <a:pt x="11077" y="7497"/>
                </a:cubicBezTo>
                <a:cubicBezTo>
                  <a:pt x="11076" y="7497"/>
                  <a:pt x="11078" y="7495"/>
                  <a:pt x="11085" y="7492"/>
                </a:cubicBezTo>
                <a:lnTo>
                  <a:pt x="11121" y="7468"/>
                </a:lnTo>
                <a:lnTo>
                  <a:pt x="11121" y="7468"/>
                </a:lnTo>
                <a:lnTo>
                  <a:pt x="11037" y="7480"/>
                </a:lnTo>
                <a:cubicBezTo>
                  <a:pt x="11061" y="7444"/>
                  <a:pt x="11180" y="7396"/>
                  <a:pt x="11180" y="7373"/>
                </a:cubicBezTo>
                <a:cubicBezTo>
                  <a:pt x="11177" y="7371"/>
                  <a:pt x="11172" y="7370"/>
                  <a:pt x="11166" y="7370"/>
                </a:cubicBezTo>
                <a:cubicBezTo>
                  <a:pt x="11129" y="7370"/>
                  <a:pt x="11047" y="7400"/>
                  <a:pt x="11037" y="7420"/>
                </a:cubicBezTo>
                <a:cubicBezTo>
                  <a:pt x="11037" y="7420"/>
                  <a:pt x="11013" y="7444"/>
                  <a:pt x="10978" y="7456"/>
                </a:cubicBezTo>
                <a:lnTo>
                  <a:pt x="10954" y="7468"/>
                </a:lnTo>
                <a:cubicBezTo>
                  <a:pt x="10847" y="7527"/>
                  <a:pt x="10740" y="7575"/>
                  <a:pt x="10680" y="7646"/>
                </a:cubicBezTo>
                <a:lnTo>
                  <a:pt x="10751" y="7623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18" y="7650"/>
                  <a:pt x="10723" y="7648"/>
                  <a:pt x="10728" y="7646"/>
                </a:cubicBezTo>
                <a:lnTo>
                  <a:pt x="10728" y="7646"/>
                </a:lnTo>
                <a:cubicBezTo>
                  <a:pt x="10704" y="7670"/>
                  <a:pt x="10680" y="7682"/>
                  <a:pt x="10680" y="7694"/>
                </a:cubicBezTo>
                <a:lnTo>
                  <a:pt x="10787" y="7646"/>
                </a:lnTo>
                <a:lnTo>
                  <a:pt x="10787" y="7646"/>
                </a:lnTo>
                <a:cubicBezTo>
                  <a:pt x="10740" y="7670"/>
                  <a:pt x="10704" y="7694"/>
                  <a:pt x="10680" y="7706"/>
                </a:cubicBezTo>
                <a:cubicBezTo>
                  <a:pt x="10740" y="7694"/>
                  <a:pt x="10775" y="7646"/>
                  <a:pt x="10811" y="7646"/>
                </a:cubicBezTo>
                <a:cubicBezTo>
                  <a:pt x="10777" y="7672"/>
                  <a:pt x="10749" y="7692"/>
                  <a:pt x="10753" y="7692"/>
                </a:cubicBezTo>
                <a:cubicBezTo>
                  <a:pt x="10755" y="7692"/>
                  <a:pt x="10762" y="7689"/>
                  <a:pt x="10775" y="7682"/>
                </a:cubicBezTo>
                <a:lnTo>
                  <a:pt x="10775" y="7682"/>
                </a:lnTo>
                <a:cubicBezTo>
                  <a:pt x="10750" y="7699"/>
                  <a:pt x="10736" y="7710"/>
                  <a:pt x="10726" y="7715"/>
                </a:cubicBezTo>
                <a:lnTo>
                  <a:pt x="10726" y="7715"/>
                </a:lnTo>
                <a:cubicBezTo>
                  <a:pt x="10729" y="7715"/>
                  <a:pt x="10732" y="7714"/>
                  <a:pt x="10734" y="7714"/>
                </a:cubicBezTo>
                <a:cubicBezTo>
                  <a:pt x="10742" y="7714"/>
                  <a:pt x="10747" y="7717"/>
                  <a:pt x="10756" y="7717"/>
                </a:cubicBezTo>
                <a:cubicBezTo>
                  <a:pt x="10765" y="7717"/>
                  <a:pt x="10777" y="7715"/>
                  <a:pt x="10799" y="7706"/>
                </a:cubicBezTo>
                <a:lnTo>
                  <a:pt x="10799" y="7706"/>
                </a:lnTo>
                <a:cubicBezTo>
                  <a:pt x="10740" y="7742"/>
                  <a:pt x="10835" y="7718"/>
                  <a:pt x="10728" y="7777"/>
                </a:cubicBezTo>
                <a:cubicBezTo>
                  <a:pt x="10747" y="7768"/>
                  <a:pt x="10790" y="7750"/>
                  <a:pt x="10811" y="7750"/>
                </a:cubicBezTo>
                <a:cubicBezTo>
                  <a:pt x="10817" y="7750"/>
                  <a:pt x="10821" y="7751"/>
                  <a:pt x="10823" y="7754"/>
                </a:cubicBezTo>
                <a:cubicBezTo>
                  <a:pt x="10705" y="7797"/>
                  <a:pt x="10810" y="7791"/>
                  <a:pt x="10735" y="7842"/>
                </a:cubicBezTo>
                <a:lnTo>
                  <a:pt x="10735" y="7842"/>
                </a:lnTo>
                <a:cubicBezTo>
                  <a:pt x="10748" y="7837"/>
                  <a:pt x="10758" y="7835"/>
                  <a:pt x="10766" y="7835"/>
                </a:cubicBezTo>
                <a:cubicBezTo>
                  <a:pt x="10776" y="7835"/>
                  <a:pt x="10782" y="7837"/>
                  <a:pt x="10787" y="7837"/>
                </a:cubicBezTo>
                <a:cubicBezTo>
                  <a:pt x="10775" y="7861"/>
                  <a:pt x="10835" y="7849"/>
                  <a:pt x="10787" y="7885"/>
                </a:cubicBezTo>
                <a:lnTo>
                  <a:pt x="10775" y="7885"/>
                </a:lnTo>
                <a:lnTo>
                  <a:pt x="10787" y="7896"/>
                </a:lnTo>
                <a:cubicBezTo>
                  <a:pt x="10775" y="7896"/>
                  <a:pt x="10775" y="7908"/>
                  <a:pt x="10775" y="7908"/>
                </a:cubicBezTo>
                <a:cubicBezTo>
                  <a:pt x="10775" y="7908"/>
                  <a:pt x="10787" y="7896"/>
                  <a:pt x="10799" y="7896"/>
                </a:cubicBezTo>
                <a:lnTo>
                  <a:pt x="10811" y="7908"/>
                </a:lnTo>
                <a:cubicBezTo>
                  <a:pt x="10795" y="7908"/>
                  <a:pt x="10769" y="7919"/>
                  <a:pt x="10756" y="7919"/>
                </a:cubicBezTo>
                <a:cubicBezTo>
                  <a:pt x="10751" y="7919"/>
                  <a:pt x="10749" y="7917"/>
                  <a:pt x="10750" y="7912"/>
                </a:cubicBezTo>
                <a:lnTo>
                  <a:pt x="10750" y="7912"/>
                </a:lnTo>
                <a:cubicBezTo>
                  <a:pt x="10720" y="7991"/>
                  <a:pt x="10858" y="7957"/>
                  <a:pt x="10787" y="8016"/>
                </a:cubicBezTo>
                <a:lnTo>
                  <a:pt x="10775" y="8016"/>
                </a:lnTo>
                <a:cubicBezTo>
                  <a:pt x="10775" y="8019"/>
                  <a:pt x="10777" y="8021"/>
                  <a:pt x="10779" y="8021"/>
                </a:cubicBezTo>
                <a:cubicBezTo>
                  <a:pt x="10783" y="8021"/>
                  <a:pt x="10791" y="8016"/>
                  <a:pt x="10799" y="8016"/>
                </a:cubicBezTo>
                <a:cubicBezTo>
                  <a:pt x="10799" y="8016"/>
                  <a:pt x="10811" y="8027"/>
                  <a:pt x="10811" y="8027"/>
                </a:cubicBezTo>
                <a:cubicBezTo>
                  <a:pt x="10831" y="8027"/>
                  <a:pt x="10896" y="8001"/>
                  <a:pt x="10913" y="8001"/>
                </a:cubicBezTo>
                <a:cubicBezTo>
                  <a:pt x="10916" y="8001"/>
                  <a:pt x="10918" y="8002"/>
                  <a:pt x="10918" y="8004"/>
                </a:cubicBezTo>
                <a:cubicBezTo>
                  <a:pt x="10906" y="8016"/>
                  <a:pt x="10906" y="8016"/>
                  <a:pt x="10882" y="8027"/>
                </a:cubicBezTo>
                <a:cubicBezTo>
                  <a:pt x="10906" y="8016"/>
                  <a:pt x="10918" y="8016"/>
                  <a:pt x="10930" y="8016"/>
                </a:cubicBezTo>
                <a:lnTo>
                  <a:pt x="10799" y="8111"/>
                </a:lnTo>
                <a:lnTo>
                  <a:pt x="10799" y="8111"/>
                </a:lnTo>
                <a:lnTo>
                  <a:pt x="10871" y="8087"/>
                </a:lnTo>
                <a:lnTo>
                  <a:pt x="10871" y="8087"/>
                </a:lnTo>
                <a:cubicBezTo>
                  <a:pt x="10871" y="8087"/>
                  <a:pt x="10871" y="8111"/>
                  <a:pt x="10847" y="8111"/>
                </a:cubicBezTo>
                <a:cubicBezTo>
                  <a:pt x="10858" y="8113"/>
                  <a:pt x="10866" y="8114"/>
                  <a:pt x="10872" y="8114"/>
                </a:cubicBezTo>
                <a:cubicBezTo>
                  <a:pt x="10896" y="8114"/>
                  <a:pt x="10882" y="8097"/>
                  <a:pt x="10930" y="8087"/>
                </a:cubicBezTo>
                <a:cubicBezTo>
                  <a:pt x="10930" y="8087"/>
                  <a:pt x="10930" y="8099"/>
                  <a:pt x="10930" y="8099"/>
                </a:cubicBezTo>
                <a:cubicBezTo>
                  <a:pt x="10918" y="8099"/>
                  <a:pt x="10906" y="8111"/>
                  <a:pt x="10894" y="8123"/>
                </a:cubicBezTo>
                <a:cubicBezTo>
                  <a:pt x="10882" y="8135"/>
                  <a:pt x="10906" y="8135"/>
                  <a:pt x="10918" y="8135"/>
                </a:cubicBezTo>
                <a:cubicBezTo>
                  <a:pt x="10926" y="8158"/>
                  <a:pt x="10944" y="8171"/>
                  <a:pt x="10936" y="8190"/>
                </a:cubicBezTo>
                <a:lnTo>
                  <a:pt x="10936" y="8190"/>
                </a:lnTo>
                <a:cubicBezTo>
                  <a:pt x="10941" y="8185"/>
                  <a:pt x="10949" y="8182"/>
                  <a:pt x="10966" y="8182"/>
                </a:cubicBezTo>
                <a:cubicBezTo>
                  <a:pt x="10954" y="8194"/>
                  <a:pt x="10954" y="8194"/>
                  <a:pt x="10954" y="8206"/>
                </a:cubicBezTo>
                <a:cubicBezTo>
                  <a:pt x="10871" y="8254"/>
                  <a:pt x="11013" y="8218"/>
                  <a:pt x="10966" y="8277"/>
                </a:cubicBezTo>
                <a:cubicBezTo>
                  <a:pt x="10952" y="8283"/>
                  <a:pt x="10942" y="8285"/>
                  <a:pt x="10934" y="8285"/>
                </a:cubicBezTo>
                <a:cubicBezTo>
                  <a:pt x="10923" y="8285"/>
                  <a:pt x="10917" y="8282"/>
                  <a:pt x="10912" y="8282"/>
                </a:cubicBezTo>
                <a:cubicBezTo>
                  <a:pt x="10905" y="8282"/>
                  <a:pt x="10898" y="8287"/>
                  <a:pt x="10882" y="8313"/>
                </a:cubicBezTo>
                <a:cubicBezTo>
                  <a:pt x="10899" y="8308"/>
                  <a:pt x="10910" y="8305"/>
                  <a:pt x="10918" y="8305"/>
                </a:cubicBezTo>
                <a:cubicBezTo>
                  <a:pt x="10960" y="8305"/>
                  <a:pt x="10888" y="8376"/>
                  <a:pt x="10918" y="8397"/>
                </a:cubicBezTo>
                <a:cubicBezTo>
                  <a:pt x="10932" y="8383"/>
                  <a:pt x="10942" y="8377"/>
                  <a:pt x="10950" y="8377"/>
                </a:cubicBezTo>
                <a:cubicBezTo>
                  <a:pt x="10956" y="8377"/>
                  <a:pt x="10961" y="8380"/>
                  <a:pt x="10966" y="8385"/>
                </a:cubicBezTo>
                <a:cubicBezTo>
                  <a:pt x="11002" y="8397"/>
                  <a:pt x="11002" y="8432"/>
                  <a:pt x="11037" y="8444"/>
                </a:cubicBezTo>
                <a:cubicBezTo>
                  <a:pt x="11002" y="8468"/>
                  <a:pt x="11025" y="8551"/>
                  <a:pt x="11013" y="8599"/>
                </a:cubicBezTo>
                <a:lnTo>
                  <a:pt x="11002" y="8611"/>
                </a:lnTo>
                <a:cubicBezTo>
                  <a:pt x="11024" y="8601"/>
                  <a:pt x="11041" y="8598"/>
                  <a:pt x="11054" y="8598"/>
                </a:cubicBezTo>
                <a:cubicBezTo>
                  <a:pt x="11093" y="8598"/>
                  <a:pt x="11106" y="8626"/>
                  <a:pt x="11132" y="8635"/>
                </a:cubicBezTo>
                <a:cubicBezTo>
                  <a:pt x="11085" y="8658"/>
                  <a:pt x="11061" y="8670"/>
                  <a:pt x="11025" y="8670"/>
                </a:cubicBezTo>
                <a:lnTo>
                  <a:pt x="11037" y="8694"/>
                </a:lnTo>
                <a:cubicBezTo>
                  <a:pt x="11055" y="8688"/>
                  <a:pt x="11067" y="8685"/>
                  <a:pt x="11077" y="8685"/>
                </a:cubicBezTo>
                <a:cubicBezTo>
                  <a:pt x="11088" y="8685"/>
                  <a:pt x="11097" y="8688"/>
                  <a:pt x="11109" y="8694"/>
                </a:cubicBezTo>
                <a:lnTo>
                  <a:pt x="11037" y="8718"/>
                </a:lnTo>
                <a:cubicBezTo>
                  <a:pt x="11073" y="8754"/>
                  <a:pt x="11156" y="8754"/>
                  <a:pt x="11144" y="8825"/>
                </a:cubicBezTo>
                <a:cubicBezTo>
                  <a:pt x="11200" y="8792"/>
                  <a:pt x="11267" y="8705"/>
                  <a:pt x="11334" y="8705"/>
                </a:cubicBezTo>
                <a:cubicBezTo>
                  <a:pt x="11338" y="8705"/>
                  <a:pt x="11343" y="8705"/>
                  <a:pt x="11347" y="8706"/>
                </a:cubicBezTo>
                <a:cubicBezTo>
                  <a:pt x="11347" y="8718"/>
                  <a:pt x="11335" y="8718"/>
                  <a:pt x="11335" y="8718"/>
                </a:cubicBezTo>
                <a:cubicBezTo>
                  <a:pt x="11316" y="8737"/>
                  <a:pt x="11281" y="8757"/>
                  <a:pt x="11255" y="8763"/>
                </a:cubicBezTo>
                <a:lnTo>
                  <a:pt x="11255" y="8763"/>
                </a:lnTo>
                <a:cubicBezTo>
                  <a:pt x="11258" y="8763"/>
                  <a:pt x="11260" y="8763"/>
                  <a:pt x="11262" y="8763"/>
                </a:cubicBezTo>
                <a:cubicBezTo>
                  <a:pt x="11269" y="8763"/>
                  <a:pt x="11275" y="8766"/>
                  <a:pt x="11275" y="8778"/>
                </a:cubicBezTo>
                <a:lnTo>
                  <a:pt x="11204" y="8789"/>
                </a:lnTo>
                <a:cubicBezTo>
                  <a:pt x="11201" y="8800"/>
                  <a:pt x="11203" y="8803"/>
                  <a:pt x="11208" y="8803"/>
                </a:cubicBezTo>
                <a:cubicBezTo>
                  <a:pt x="11220" y="8803"/>
                  <a:pt x="11245" y="8787"/>
                  <a:pt x="11258" y="8787"/>
                </a:cubicBezTo>
                <a:cubicBezTo>
                  <a:pt x="11260" y="8787"/>
                  <a:pt x="11262" y="8788"/>
                  <a:pt x="11263" y="8789"/>
                </a:cubicBezTo>
                <a:cubicBezTo>
                  <a:pt x="11216" y="8813"/>
                  <a:pt x="11240" y="8825"/>
                  <a:pt x="11204" y="8837"/>
                </a:cubicBezTo>
                <a:cubicBezTo>
                  <a:pt x="11194" y="8837"/>
                  <a:pt x="11208" y="8822"/>
                  <a:pt x="11201" y="8822"/>
                </a:cubicBezTo>
                <a:cubicBezTo>
                  <a:pt x="11200" y="8822"/>
                  <a:pt x="11197" y="8823"/>
                  <a:pt x="11192" y="8825"/>
                </a:cubicBezTo>
                <a:cubicBezTo>
                  <a:pt x="11192" y="8849"/>
                  <a:pt x="11180" y="8885"/>
                  <a:pt x="11156" y="8908"/>
                </a:cubicBezTo>
                <a:cubicBezTo>
                  <a:pt x="11176" y="8899"/>
                  <a:pt x="11203" y="8881"/>
                  <a:pt x="11219" y="8881"/>
                </a:cubicBezTo>
                <a:cubicBezTo>
                  <a:pt x="11222" y="8881"/>
                  <a:pt x="11225" y="8882"/>
                  <a:pt x="11228" y="8885"/>
                </a:cubicBezTo>
                <a:cubicBezTo>
                  <a:pt x="11252" y="8920"/>
                  <a:pt x="11180" y="8932"/>
                  <a:pt x="11168" y="8968"/>
                </a:cubicBezTo>
                <a:cubicBezTo>
                  <a:pt x="11176" y="8964"/>
                  <a:pt x="11181" y="8963"/>
                  <a:pt x="11185" y="8963"/>
                </a:cubicBezTo>
                <a:cubicBezTo>
                  <a:pt x="11193" y="8963"/>
                  <a:pt x="11196" y="8968"/>
                  <a:pt x="11204" y="8968"/>
                </a:cubicBezTo>
                <a:cubicBezTo>
                  <a:pt x="11216" y="8968"/>
                  <a:pt x="11216" y="8968"/>
                  <a:pt x="11252" y="8944"/>
                </a:cubicBezTo>
                <a:lnTo>
                  <a:pt x="11252" y="8944"/>
                </a:lnTo>
                <a:cubicBezTo>
                  <a:pt x="11252" y="8956"/>
                  <a:pt x="11216" y="8968"/>
                  <a:pt x="11204" y="8980"/>
                </a:cubicBezTo>
                <a:cubicBezTo>
                  <a:pt x="11230" y="8980"/>
                  <a:pt x="11250" y="9025"/>
                  <a:pt x="11283" y="9025"/>
                </a:cubicBezTo>
                <a:cubicBezTo>
                  <a:pt x="11294" y="9025"/>
                  <a:pt x="11307" y="9019"/>
                  <a:pt x="11323" y="9004"/>
                </a:cubicBezTo>
                <a:lnTo>
                  <a:pt x="11323" y="8992"/>
                </a:lnTo>
                <a:lnTo>
                  <a:pt x="11335" y="8992"/>
                </a:lnTo>
                <a:cubicBezTo>
                  <a:pt x="11430" y="9016"/>
                  <a:pt x="11359" y="9135"/>
                  <a:pt x="11418" y="9182"/>
                </a:cubicBezTo>
                <a:lnTo>
                  <a:pt x="11394" y="9194"/>
                </a:lnTo>
                <a:cubicBezTo>
                  <a:pt x="11442" y="9218"/>
                  <a:pt x="11454" y="9266"/>
                  <a:pt x="11525" y="9266"/>
                </a:cubicBezTo>
                <a:cubicBezTo>
                  <a:pt x="11525" y="9266"/>
                  <a:pt x="11490" y="9313"/>
                  <a:pt x="11466" y="9325"/>
                </a:cubicBezTo>
                <a:cubicBezTo>
                  <a:pt x="11502" y="9337"/>
                  <a:pt x="11525" y="9325"/>
                  <a:pt x="11513" y="9385"/>
                </a:cubicBezTo>
                <a:cubicBezTo>
                  <a:pt x="11479" y="9385"/>
                  <a:pt x="11473" y="9393"/>
                  <a:pt x="11471" y="9393"/>
                </a:cubicBezTo>
                <a:cubicBezTo>
                  <a:pt x="11469" y="9393"/>
                  <a:pt x="11471" y="9388"/>
                  <a:pt x="11466" y="9373"/>
                </a:cubicBezTo>
                <a:lnTo>
                  <a:pt x="11466" y="9373"/>
                </a:lnTo>
                <a:cubicBezTo>
                  <a:pt x="11466" y="9420"/>
                  <a:pt x="11430" y="9444"/>
                  <a:pt x="11513" y="9456"/>
                </a:cubicBezTo>
                <a:cubicBezTo>
                  <a:pt x="11454" y="9468"/>
                  <a:pt x="11466" y="9516"/>
                  <a:pt x="11490" y="9528"/>
                </a:cubicBezTo>
                <a:lnTo>
                  <a:pt x="11513" y="9480"/>
                </a:lnTo>
                <a:cubicBezTo>
                  <a:pt x="11537" y="9492"/>
                  <a:pt x="11537" y="9516"/>
                  <a:pt x="11537" y="9528"/>
                </a:cubicBezTo>
                <a:lnTo>
                  <a:pt x="11466" y="9563"/>
                </a:lnTo>
                <a:cubicBezTo>
                  <a:pt x="11454" y="9599"/>
                  <a:pt x="11454" y="9611"/>
                  <a:pt x="11478" y="9623"/>
                </a:cubicBezTo>
                <a:cubicBezTo>
                  <a:pt x="11466" y="9635"/>
                  <a:pt x="11454" y="9647"/>
                  <a:pt x="11442" y="9659"/>
                </a:cubicBezTo>
                <a:cubicBezTo>
                  <a:pt x="11435" y="9662"/>
                  <a:pt x="11430" y="9663"/>
                  <a:pt x="11426" y="9663"/>
                </a:cubicBezTo>
                <a:cubicBezTo>
                  <a:pt x="11401" y="9663"/>
                  <a:pt x="11420" y="9608"/>
                  <a:pt x="11430" y="9587"/>
                </a:cubicBezTo>
                <a:lnTo>
                  <a:pt x="11454" y="9587"/>
                </a:lnTo>
                <a:cubicBezTo>
                  <a:pt x="11475" y="9525"/>
                  <a:pt x="11457" y="9510"/>
                  <a:pt x="11428" y="9510"/>
                </a:cubicBezTo>
                <a:cubicBezTo>
                  <a:pt x="11401" y="9510"/>
                  <a:pt x="11363" y="9523"/>
                  <a:pt x="11336" y="9523"/>
                </a:cubicBezTo>
                <a:cubicBezTo>
                  <a:pt x="11326" y="9523"/>
                  <a:pt x="11317" y="9521"/>
                  <a:pt x="11311" y="9516"/>
                </a:cubicBezTo>
                <a:lnTo>
                  <a:pt x="11383" y="9432"/>
                </a:lnTo>
                <a:lnTo>
                  <a:pt x="11383" y="9432"/>
                </a:lnTo>
                <a:lnTo>
                  <a:pt x="11287" y="9480"/>
                </a:lnTo>
                <a:cubicBezTo>
                  <a:pt x="11299" y="9456"/>
                  <a:pt x="11323" y="9397"/>
                  <a:pt x="11347" y="9397"/>
                </a:cubicBezTo>
                <a:cubicBezTo>
                  <a:pt x="11347" y="9372"/>
                  <a:pt x="11341" y="9366"/>
                  <a:pt x="11334" y="9366"/>
                </a:cubicBezTo>
                <a:cubicBezTo>
                  <a:pt x="11326" y="9366"/>
                  <a:pt x="11317" y="9372"/>
                  <a:pt x="11310" y="9372"/>
                </a:cubicBezTo>
                <a:cubicBezTo>
                  <a:pt x="11304" y="9372"/>
                  <a:pt x="11299" y="9367"/>
                  <a:pt x="11299" y="9349"/>
                </a:cubicBezTo>
                <a:cubicBezTo>
                  <a:pt x="11299" y="9337"/>
                  <a:pt x="11311" y="9325"/>
                  <a:pt x="11311" y="9325"/>
                </a:cubicBezTo>
                <a:lnTo>
                  <a:pt x="11311" y="9325"/>
                </a:lnTo>
                <a:lnTo>
                  <a:pt x="11263" y="9337"/>
                </a:lnTo>
                <a:cubicBezTo>
                  <a:pt x="11283" y="9327"/>
                  <a:pt x="11295" y="9284"/>
                  <a:pt x="11305" y="9284"/>
                </a:cubicBezTo>
                <a:cubicBezTo>
                  <a:pt x="11307" y="9284"/>
                  <a:pt x="11309" y="9286"/>
                  <a:pt x="11311" y="9289"/>
                </a:cubicBezTo>
                <a:cubicBezTo>
                  <a:pt x="11303" y="9263"/>
                  <a:pt x="11287" y="9256"/>
                  <a:pt x="11269" y="9256"/>
                </a:cubicBezTo>
                <a:cubicBezTo>
                  <a:pt x="11249" y="9256"/>
                  <a:pt x="11226" y="9264"/>
                  <a:pt x="11211" y="9264"/>
                </a:cubicBezTo>
                <a:cubicBezTo>
                  <a:pt x="11197" y="9264"/>
                  <a:pt x="11188" y="9257"/>
                  <a:pt x="11192" y="9230"/>
                </a:cubicBezTo>
                <a:lnTo>
                  <a:pt x="11204" y="9230"/>
                </a:lnTo>
                <a:cubicBezTo>
                  <a:pt x="11192" y="9227"/>
                  <a:pt x="11183" y="9226"/>
                  <a:pt x="11175" y="9226"/>
                </a:cubicBezTo>
                <a:cubicBezTo>
                  <a:pt x="11118" y="9226"/>
                  <a:pt x="11143" y="9295"/>
                  <a:pt x="11049" y="9337"/>
                </a:cubicBezTo>
                <a:lnTo>
                  <a:pt x="11109" y="9147"/>
                </a:lnTo>
                <a:lnTo>
                  <a:pt x="11109" y="9147"/>
                </a:lnTo>
                <a:lnTo>
                  <a:pt x="11061" y="9206"/>
                </a:lnTo>
                <a:cubicBezTo>
                  <a:pt x="11049" y="9194"/>
                  <a:pt x="11037" y="9182"/>
                  <a:pt x="11061" y="9159"/>
                </a:cubicBezTo>
                <a:lnTo>
                  <a:pt x="11061" y="9159"/>
                </a:lnTo>
                <a:cubicBezTo>
                  <a:pt x="11002" y="9182"/>
                  <a:pt x="11049" y="9194"/>
                  <a:pt x="11002" y="9230"/>
                </a:cubicBezTo>
                <a:cubicBezTo>
                  <a:pt x="11002" y="9147"/>
                  <a:pt x="10882" y="9194"/>
                  <a:pt x="10942" y="9075"/>
                </a:cubicBezTo>
                <a:lnTo>
                  <a:pt x="10942" y="9075"/>
                </a:lnTo>
                <a:cubicBezTo>
                  <a:pt x="10894" y="9123"/>
                  <a:pt x="10954" y="9135"/>
                  <a:pt x="10882" y="9147"/>
                </a:cubicBezTo>
                <a:cubicBezTo>
                  <a:pt x="10908" y="9096"/>
                  <a:pt x="10901" y="9086"/>
                  <a:pt x="10885" y="9086"/>
                </a:cubicBezTo>
                <a:cubicBezTo>
                  <a:pt x="10874" y="9086"/>
                  <a:pt x="10860" y="9090"/>
                  <a:pt x="10848" y="9090"/>
                </a:cubicBezTo>
                <a:cubicBezTo>
                  <a:pt x="10834" y="9090"/>
                  <a:pt x="10823" y="9085"/>
                  <a:pt x="10823" y="9063"/>
                </a:cubicBezTo>
                <a:cubicBezTo>
                  <a:pt x="10871" y="9004"/>
                  <a:pt x="10882" y="9063"/>
                  <a:pt x="10882" y="8980"/>
                </a:cubicBezTo>
                <a:lnTo>
                  <a:pt x="10882" y="8980"/>
                </a:lnTo>
                <a:cubicBezTo>
                  <a:pt x="10863" y="9002"/>
                  <a:pt x="10850" y="9011"/>
                  <a:pt x="10841" y="9011"/>
                </a:cubicBezTo>
                <a:cubicBezTo>
                  <a:pt x="10811" y="9011"/>
                  <a:pt x="10824" y="8920"/>
                  <a:pt x="10787" y="8920"/>
                </a:cubicBezTo>
                <a:cubicBezTo>
                  <a:pt x="10773" y="8942"/>
                  <a:pt x="10760" y="8949"/>
                  <a:pt x="10746" y="8949"/>
                </a:cubicBezTo>
                <a:cubicBezTo>
                  <a:pt x="10715" y="8949"/>
                  <a:pt x="10682" y="8908"/>
                  <a:pt x="10632" y="8908"/>
                </a:cubicBezTo>
                <a:cubicBezTo>
                  <a:pt x="10656" y="8885"/>
                  <a:pt x="10573" y="8801"/>
                  <a:pt x="10549" y="8742"/>
                </a:cubicBezTo>
                <a:lnTo>
                  <a:pt x="10561" y="8730"/>
                </a:lnTo>
                <a:lnTo>
                  <a:pt x="10561" y="8730"/>
                </a:lnTo>
                <a:cubicBezTo>
                  <a:pt x="10530" y="8761"/>
                  <a:pt x="10506" y="8769"/>
                  <a:pt x="10486" y="8769"/>
                </a:cubicBezTo>
                <a:cubicBezTo>
                  <a:pt x="10459" y="8769"/>
                  <a:pt x="10439" y="8754"/>
                  <a:pt x="10418" y="8754"/>
                </a:cubicBezTo>
                <a:cubicBezTo>
                  <a:pt x="10442" y="8706"/>
                  <a:pt x="10466" y="8682"/>
                  <a:pt x="10501" y="8682"/>
                </a:cubicBezTo>
                <a:lnTo>
                  <a:pt x="10466" y="8658"/>
                </a:lnTo>
                <a:cubicBezTo>
                  <a:pt x="10442" y="8682"/>
                  <a:pt x="10418" y="8682"/>
                  <a:pt x="10394" y="8682"/>
                </a:cubicBezTo>
                <a:lnTo>
                  <a:pt x="10442" y="8623"/>
                </a:lnTo>
                <a:cubicBezTo>
                  <a:pt x="10394" y="8599"/>
                  <a:pt x="10311" y="8635"/>
                  <a:pt x="10275" y="8563"/>
                </a:cubicBezTo>
                <a:cubicBezTo>
                  <a:pt x="10240" y="8611"/>
                  <a:pt x="10216" y="8742"/>
                  <a:pt x="10132" y="8742"/>
                </a:cubicBezTo>
                <a:cubicBezTo>
                  <a:pt x="10154" y="8721"/>
                  <a:pt x="10175" y="8671"/>
                  <a:pt x="10196" y="8660"/>
                </a:cubicBezTo>
                <a:lnTo>
                  <a:pt x="10196" y="8660"/>
                </a:lnTo>
                <a:cubicBezTo>
                  <a:pt x="10193" y="8661"/>
                  <a:pt x="10190" y="8661"/>
                  <a:pt x="10186" y="8661"/>
                </a:cubicBezTo>
                <a:cubicBezTo>
                  <a:pt x="10177" y="8661"/>
                  <a:pt x="10168" y="8658"/>
                  <a:pt x="10168" y="8647"/>
                </a:cubicBezTo>
                <a:lnTo>
                  <a:pt x="10228" y="8623"/>
                </a:lnTo>
                <a:cubicBezTo>
                  <a:pt x="10228" y="8611"/>
                  <a:pt x="10225" y="8606"/>
                  <a:pt x="10221" y="8606"/>
                </a:cubicBezTo>
                <a:cubicBezTo>
                  <a:pt x="10211" y="8606"/>
                  <a:pt x="10191" y="8636"/>
                  <a:pt x="10174" y="8636"/>
                </a:cubicBezTo>
                <a:cubicBezTo>
                  <a:pt x="10172" y="8636"/>
                  <a:pt x="10170" y="8636"/>
                  <a:pt x="10168" y="8635"/>
                </a:cubicBezTo>
                <a:cubicBezTo>
                  <a:pt x="10204" y="8587"/>
                  <a:pt x="10180" y="8587"/>
                  <a:pt x="10204" y="8563"/>
                </a:cubicBezTo>
                <a:cubicBezTo>
                  <a:pt x="10213" y="8563"/>
                  <a:pt x="10215" y="8578"/>
                  <a:pt x="10222" y="8578"/>
                </a:cubicBezTo>
                <a:cubicBezTo>
                  <a:pt x="10223" y="8578"/>
                  <a:pt x="10225" y="8577"/>
                  <a:pt x="10228" y="8575"/>
                </a:cubicBezTo>
                <a:cubicBezTo>
                  <a:pt x="10216" y="8551"/>
                  <a:pt x="10204" y="8504"/>
                  <a:pt x="10216" y="8468"/>
                </a:cubicBezTo>
                <a:lnTo>
                  <a:pt x="10216" y="8468"/>
                </a:lnTo>
                <a:cubicBezTo>
                  <a:pt x="10205" y="8489"/>
                  <a:pt x="10186" y="8518"/>
                  <a:pt x="10166" y="8518"/>
                </a:cubicBezTo>
                <a:cubicBezTo>
                  <a:pt x="10163" y="8518"/>
                  <a:pt x="10159" y="8517"/>
                  <a:pt x="10156" y="8516"/>
                </a:cubicBezTo>
                <a:cubicBezTo>
                  <a:pt x="10120" y="8492"/>
                  <a:pt x="10180" y="8456"/>
                  <a:pt x="10168" y="8420"/>
                </a:cubicBezTo>
                <a:lnTo>
                  <a:pt x="10168" y="8420"/>
                </a:lnTo>
                <a:cubicBezTo>
                  <a:pt x="10162" y="8426"/>
                  <a:pt x="10157" y="8428"/>
                  <a:pt x="10153" y="8428"/>
                </a:cubicBezTo>
                <a:cubicBezTo>
                  <a:pt x="10146" y="8428"/>
                  <a:pt x="10139" y="8424"/>
                  <a:pt x="10131" y="8424"/>
                </a:cubicBezTo>
                <a:cubicBezTo>
                  <a:pt x="10120" y="8424"/>
                  <a:pt x="10106" y="8430"/>
                  <a:pt x="10085" y="8456"/>
                </a:cubicBezTo>
                <a:cubicBezTo>
                  <a:pt x="10073" y="8444"/>
                  <a:pt x="10097" y="8420"/>
                  <a:pt x="10109" y="8397"/>
                </a:cubicBezTo>
                <a:lnTo>
                  <a:pt x="10109" y="8397"/>
                </a:lnTo>
                <a:cubicBezTo>
                  <a:pt x="10105" y="8397"/>
                  <a:pt x="10102" y="8398"/>
                  <a:pt x="10099" y="8398"/>
                </a:cubicBezTo>
                <a:cubicBezTo>
                  <a:pt x="10070" y="8398"/>
                  <a:pt x="10038" y="8371"/>
                  <a:pt x="10013" y="8371"/>
                </a:cubicBezTo>
                <a:cubicBezTo>
                  <a:pt x="9998" y="8371"/>
                  <a:pt x="9986" y="8380"/>
                  <a:pt x="9978" y="8408"/>
                </a:cubicBezTo>
                <a:lnTo>
                  <a:pt x="9978" y="8420"/>
                </a:lnTo>
                <a:cubicBezTo>
                  <a:pt x="9973" y="8421"/>
                  <a:pt x="9969" y="8421"/>
                  <a:pt x="9965" y="8421"/>
                </a:cubicBezTo>
                <a:cubicBezTo>
                  <a:pt x="9858" y="8421"/>
                  <a:pt x="9844" y="8277"/>
                  <a:pt x="9763" y="8254"/>
                </a:cubicBezTo>
                <a:lnTo>
                  <a:pt x="9775" y="8230"/>
                </a:lnTo>
                <a:cubicBezTo>
                  <a:pt x="9728" y="8230"/>
                  <a:pt x="9695" y="8199"/>
                  <a:pt x="9648" y="8199"/>
                </a:cubicBezTo>
                <a:cubicBezTo>
                  <a:pt x="9636" y="8199"/>
                  <a:pt x="9623" y="8201"/>
                  <a:pt x="9608" y="8206"/>
                </a:cubicBezTo>
                <a:cubicBezTo>
                  <a:pt x="9597" y="8194"/>
                  <a:pt x="9608" y="8146"/>
                  <a:pt x="9632" y="8123"/>
                </a:cubicBezTo>
                <a:cubicBezTo>
                  <a:pt x="9597" y="8111"/>
                  <a:pt x="9573" y="8135"/>
                  <a:pt x="9549" y="8063"/>
                </a:cubicBezTo>
                <a:cubicBezTo>
                  <a:pt x="9585" y="8056"/>
                  <a:pt x="9582" y="8044"/>
                  <a:pt x="9584" y="8044"/>
                </a:cubicBezTo>
                <a:cubicBezTo>
                  <a:pt x="9586" y="8044"/>
                  <a:pt x="9590" y="8049"/>
                  <a:pt x="9608" y="8063"/>
                </a:cubicBezTo>
                <a:cubicBezTo>
                  <a:pt x="9577" y="8022"/>
                  <a:pt x="9591" y="7989"/>
                  <a:pt x="9533" y="7989"/>
                </a:cubicBezTo>
                <a:cubicBezTo>
                  <a:pt x="9524" y="7989"/>
                  <a:pt x="9514" y="7990"/>
                  <a:pt x="9501" y="7992"/>
                </a:cubicBezTo>
                <a:cubicBezTo>
                  <a:pt x="9561" y="7956"/>
                  <a:pt x="9525" y="7908"/>
                  <a:pt x="9489" y="7908"/>
                </a:cubicBezTo>
                <a:lnTo>
                  <a:pt x="9489" y="7968"/>
                </a:lnTo>
                <a:cubicBezTo>
                  <a:pt x="9466" y="7956"/>
                  <a:pt x="9454" y="7932"/>
                  <a:pt x="9442" y="7920"/>
                </a:cubicBezTo>
                <a:lnTo>
                  <a:pt x="9501" y="7861"/>
                </a:lnTo>
                <a:cubicBezTo>
                  <a:pt x="9496" y="7798"/>
                  <a:pt x="9453" y="7790"/>
                  <a:pt x="9405" y="7790"/>
                </a:cubicBezTo>
                <a:cubicBezTo>
                  <a:pt x="9389" y="7790"/>
                  <a:pt x="9372" y="7791"/>
                  <a:pt x="9357" y="7791"/>
                </a:cubicBezTo>
                <a:cubicBezTo>
                  <a:pt x="9305" y="7791"/>
                  <a:pt x="9265" y="7781"/>
                  <a:pt x="9287" y="7694"/>
                </a:cubicBezTo>
                <a:lnTo>
                  <a:pt x="9287" y="7694"/>
                </a:lnTo>
                <a:cubicBezTo>
                  <a:pt x="9227" y="7718"/>
                  <a:pt x="9311" y="7765"/>
                  <a:pt x="9239" y="7801"/>
                </a:cubicBezTo>
                <a:cubicBezTo>
                  <a:pt x="9216" y="7765"/>
                  <a:pt x="9251" y="7635"/>
                  <a:pt x="9239" y="7623"/>
                </a:cubicBezTo>
                <a:cubicBezTo>
                  <a:pt x="9237" y="7603"/>
                  <a:pt x="9227" y="7596"/>
                  <a:pt x="9215" y="7596"/>
                </a:cubicBezTo>
                <a:cubicBezTo>
                  <a:pt x="9187" y="7596"/>
                  <a:pt x="9141" y="7631"/>
                  <a:pt x="9111" y="7631"/>
                </a:cubicBezTo>
                <a:cubicBezTo>
                  <a:pt x="9099" y="7631"/>
                  <a:pt x="9090" y="7626"/>
                  <a:pt x="9085" y="7611"/>
                </a:cubicBezTo>
                <a:cubicBezTo>
                  <a:pt x="9073" y="7646"/>
                  <a:pt x="9025" y="7706"/>
                  <a:pt x="8966" y="7706"/>
                </a:cubicBezTo>
                <a:cubicBezTo>
                  <a:pt x="8930" y="7658"/>
                  <a:pt x="9001" y="7563"/>
                  <a:pt x="9037" y="7563"/>
                </a:cubicBezTo>
                <a:cubicBezTo>
                  <a:pt x="9049" y="7563"/>
                  <a:pt x="9049" y="7575"/>
                  <a:pt x="9037" y="7587"/>
                </a:cubicBezTo>
                <a:cubicBezTo>
                  <a:pt x="9061" y="7587"/>
                  <a:pt x="9085" y="7587"/>
                  <a:pt x="9097" y="7551"/>
                </a:cubicBezTo>
                <a:lnTo>
                  <a:pt x="9097" y="7551"/>
                </a:lnTo>
                <a:lnTo>
                  <a:pt x="9061" y="7575"/>
                </a:lnTo>
                <a:cubicBezTo>
                  <a:pt x="9073" y="7539"/>
                  <a:pt x="9013" y="7492"/>
                  <a:pt x="9061" y="7468"/>
                </a:cubicBezTo>
                <a:cubicBezTo>
                  <a:pt x="9013" y="7468"/>
                  <a:pt x="9013" y="7492"/>
                  <a:pt x="9025" y="7527"/>
                </a:cubicBezTo>
                <a:cubicBezTo>
                  <a:pt x="9001" y="7456"/>
                  <a:pt x="8954" y="7468"/>
                  <a:pt x="8918" y="7396"/>
                </a:cubicBezTo>
                <a:cubicBezTo>
                  <a:pt x="8918" y="7417"/>
                  <a:pt x="8909" y="7446"/>
                  <a:pt x="8899" y="7446"/>
                </a:cubicBezTo>
                <a:cubicBezTo>
                  <a:pt x="8897" y="7446"/>
                  <a:pt x="8896" y="7446"/>
                  <a:pt x="8894" y="7444"/>
                </a:cubicBezTo>
                <a:cubicBezTo>
                  <a:pt x="8880" y="7419"/>
                  <a:pt x="8868" y="7411"/>
                  <a:pt x="8857" y="7411"/>
                </a:cubicBezTo>
                <a:cubicBezTo>
                  <a:pt x="8835" y="7411"/>
                  <a:pt x="8816" y="7440"/>
                  <a:pt x="8788" y="7440"/>
                </a:cubicBezTo>
                <a:cubicBezTo>
                  <a:pt x="8780" y="7440"/>
                  <a:pt x="8772" y="7438"/>
                  <a:pt x="8763" y="7432"/>
                </a:cubicBezTo>
                <a:cubicBezTo>
                  <a:pt x="8775" y="7373"/>
                  <a:pt x="8846" y="7349"/>
                  <a:pt x="8775" y="7337"/>
                </a:cubicBezTo>
                <a:cubicBezTo>
                  <a:pt x="8775" y="7289"/>
                  <a:pt x="8823" y="7277"/>
                  <a:pt x="8858" y="7265"/>
                </a:cubicBezTo>
                <a:lnTo>
                  <a:pt x="8858" y="7265"/>
                </a:lnTo>
                <a:cubicBezTo>
                  <a:pt x="8854" y="7266"/>
                  <a:pt x="8850" y="7266"/>
                  <a:pt x="8846" y="7266"/>
                </a:cubicBezTo>
                <a:cubicBezTo>
                  <a:pt x="8777" y="7266"/>
                  <a:pt x="8798" y="7168"/>
                  <a:pt x="8775" y="7134"/>
                </a:cubicBezTo>
                <a:lnTo>
                  <a:pt x="8823" y="7134"/>
                </a:lnTo>
                <a:cubicBezTo>
                  <a:pt x="8799" y="7134"/>
                  <a:pt x="8787" y="7123"/>
                  <a:pt x="8775" y="7111"/>
                </a:cubicBezTo>
                <a:lnTo>
                  <a:pt x="8751" y="7170"/>
                </a:lnTo>
                <a:cubicBezTo>
                  <a:pt x="8739" y="7158"/>
                  <a:pt x="8727" y="7146"/>
                  <a:pt x="8751" y="7123"/>
                </a:cubicBezTo>
                <a:lnTo>
                  <a:pt x="8751" y="7123"/>
                </a:lnTo>
                <a:cubicBezTo>
                  <a:pt x="8704" y="7146"/>
                  <a:pt x="8692" y="7206"/>
                  <a:pt x="8620" y="7230"/>
                </a:cubicBezTo>
                <a:cubicBezTo>
                  <a:pt x="8632" y="7194"/>
                  <a:pt x="8549" y="7206"/>
                  <a:pt x="8596" y="7134"/>
                </a:cubicBezTo>
                <a:lnTo>
                  <a:pt x="8596" y="7134"/>
                </a:lnTo>
                <a:cubicBezTo>
                  <a:pt x="8604" y="7150"/>
                  <a:pt x="8611" y="7156"/>
                  <a:pt x="8617" y="7156"/>
                </a:cubicBezTo>
                <a:cubicBezTo>
                  <a:pt x="8637" y="7156"/>
                  <a:pt x="8652" y="7100"/>
                  <a:pt x="8686" y="7096"/>
                </a:cubicBezTo>
                <a:lnTo>
                  <a:pt x="8686" y="7096"/>
                </a:lnTo>
                <a:cubicBezTo>
                  <a:pt x="8674" y="7092"/>
                  <a:pt x="8668" y="7083"/>
                  <a:pt x="8668" y="7075"/>
                </a:cubicBezTo>
                <a:cubicBezTo>
                  <a:pt x="8668" y="7063"/>
                  <a:pt x="8680" y="7063"/>
                  <a:pt x="8692" y="7063"/>
                </a:cubicBezTo>
                <a:cubicBezTo>
                  <a:pt x="8688" y="7034"/>
                  <a:pt x="8680" y="7024"/>
                  <a:pt x="8669" y="7024"/>
                </a:cubicBezTo>
                <a:cubicBezTo>
                  <a:pt x="8644" y="7024"/>
                  <a:pt x="8603" y="7072"/>
                  <a:pt x="8571" y="7072"/>
                </a:cubicBezTo>
                <a:cubicBezTo>
                  <a:pt x="8563" y="7072"/>
                  <a:pt x="8555" y="7070"/>
                  <a:pt x="8549" y="7063"/>
                </a:cubicBezTo>
                <a:cubicBezTo>
                  <a:pt x="8585" y="7027"/>
                  <a:pt x="8596" y="6980"/>
                  <a:pt x="8573" y="6980"/>
                </a:cubicBezTo>
                <a:cubicBezTo>
                  <a:pt x="8596" y="7003"/>
                  <a:pt x="8537" y="7051"/>
                  <a:pt x="8489" y="7051"/>
                </a:cubicBezTo>
                <a:cubicBezTo>
                  <a:pt x="8484" y="7025"/>
                  <a:pt x="8472" y="7020"/>
                  <a:pt x="8459" y="7020"/>
                </a:cubicBezTo>
                <a:cubicBezTo>
                  <a:pt x="8450" y="7020"/>
                  <a:pt x="8439" y="7023"/>
                  <a:pt x="8431" y="7023"/>
                </a:cubicBezTo>
                <a:cubicBezTo>
                  <a:pt x="8425" y="7023"/>
                  <a:pt x="8421" y="7021"/>
                  <a:pt x="8418" y="7015"/>
                </a:cubicBezTo>
                <a:lnTo>
                  <a:pt x="8418" y="7015"/>
                </a:lnTo>
                <a:lnTo>
                  <a:pt x="8430" y="7051"/>
                </a:lnTo>
                <a:cubicBezTo>
                  <a:pt x="8415" y="7061"/>
                  <a:pt x="8404" y="7065"/>
                  <a:pt x="8394" y="7065"/>
                </a:cubicBezTo>
                <a:cubicBezTo>
                  <a:pt x="8380" y="7065"/>
                  <a:pt x="8367" y="7058"/>
                  <a:pt x="8346" y="7051"/>
                </a:cubicBezTo>
                <a:cubicBezTo>
                  <a:pt x="8351" y="7037"/>
                  <a:pt x="8357" y="7034"/>
                  <a:pt x="8364" y="7034"/>
                </a:cubicBezTo>
                <a:cubicBezTo>
                  <a:pt x="8369" y="7034"/>
                  <a:pt x="8373" y="7036"/>
                  <a:pt x="8377" y="7036"/>
                </a:cubicBezTo>
                <a:cubicBezTo>
                  <a:pt x="8380" y="7036"/>
                  <a:pt x="8382" y="7034"/>
                  <a:pt x="8382" y="7027"/>
                </a:cubicBezTo>
                <a:lnTo>
                  <a:pt x="8382" y="7027"/>
                </a:lnTo>
                <a:cubicBezTo>
                  <a:pt x="8373" y="7031"/>
                  <a:pt x="8367" y="7033"/>
                  <a:pt x="8361" y="7033"/>
                </a:cubicBezTo>
                <a:cubicBezTo>
                  <a:pt x="8316" y="7033"/>
                  <a:pt x="8369" y="6919"/>
                  <a:pt x="8307" y="6919"/>
                </a:cubicBezTo>
                <a:cubicBezTo>
                  <a:pt x="8305" y="6919"/>
                  <a:pt x="8302" y="6920"/>
                  <a:pt x="8299" y="6920"/>
                </a:cubicBezTo>
                <a:cubicBezTo>
                  <a:pt x="8299" y="6884"/>
                  <a:pt x="8358" y="6849"/>
                  <a:pt x="8358" y="6825"/>
                </a:cubicBezTo>
                <a:cubicBezTo>
                  <a:pt x="8275" y="6825"/>
                  <a:pt x="8346" y="6742"/>
                  <a:pt x="8275" y="6730"/>
                </a:cubicBezTo>
                <a:cubicBezTo>
                  <a:pt x="8239" y="6789"/>
                  <a:pt x="8251" y="6777"/>
                  <a:pt x="8180" y="6789"/>
                </a:cubicBezTo>
                <a:lnTo>
                  <a:pt x="8287" y="6825"/>
                </a:lnTo>
                <a:lnTo>
                  <a:pt x="8180" y="6849"/>
                </a:lnTo>
                <a:cubicBezTo>
                  <a:pt x="8204" y="6873"/>
                  <a:pt x="8251" y="6873"/>
                  <a:pt x="8263" y="6884"/>
                </a:cubicBezTo>
                <a:cubicBezTo>
                  <a:pt x="8204" y="6908"/>
                  <a:pt x="8215" y="6896"/>
                  <a:pt x="8192" y="6944"/>
                </a:cubicBezTo>
                <a:cubicBezTo>
                  <a:pt x="8227" y="6849"/>
                  <a:pt x="8096" y="6932"/>
                  <a:pt x="8096" y="6849"/>
                </a:cubicBezTo>
                <a:lnTo>
                  <a:pt x="8204" y="6742"/>
                </a:lnTo>
                <a:cubicBezTo>
                  <a:pt x="8204" y="6634"/>
                  <a:pt x="8061" y="6706"/>
                  <a:pt x="8013" y="6611"/>
                </a:cubicBezTo>
                <a:lnTo>
                  <a:pt x="8013" y="6611"/>
                </a:lnTo>
                <a:lnTo>
                  <a:pt x="8025" y="6658"/>
                </a:lnTo>
                <a:cubicBezTo>
                  <a:pt x="8013" y="6665"/>
                  <a:pt x="8004" y="6668"/>
                  <a:pt x="7997" y="6668"/>
                </a:cubicBezTo>
                <a:cubicBezTo>
                  <a:pt x="7968" y="6668"/>
                  <a:pt x="7968" y="6622"/>
                  <a:pt x="7930" y="6622"/>
                </a:cubicBezTo>
                <a:cubicBezTo>
                  <a:pt x="7977" y="6587"/>
                  <a:pt x="7965" y="6551"/>
                  <a:pt x="7989" y="6527"/>
                </a:cubicBezTo>
                <a:lnTo>
                  <a:pt x="7989" y="6527"/>
                </a:lnTo>
                <a:cubicBezTo>
                  <a:pt x="7984" y="6531"/>
                  <a:pt x="7979" y="6532"/>
                  <a:pt x="7974" y="6532"/>
                </a:cubicBezTo>
                <a:cubicBezTo>
                  <a:pt x="7958" y="6532"/>
                  <a:pt x="7944" y="6515"/>
                  <a:pt x="7918" y="6515"/>
                </a:cubicBezTo>
                <a:cubicBezTo>
                  <a:pt x="7903" y="6515"/>
                  <a:pt x="7884" y="6521"/>
                  <a:pt x="7858" y="6539"/>
                </a:cubicBezTo>
                <a:lnTo>
                  <a:pt x="7870" y="6468"/>
                </a:lnTo>
                <a:cubicBezTo>
                  <a:pt x="7861" y="6450"/>
                  <a:pt x="7848" y="6444"/>
                  <a:pt x="7831" y="6444"/>
                </a:cubicBezTo>
                <a:cubicBezTo>
                  <a:pt x="7795" y="6444"/>
                  <a:pt x="7745" y="6473"/>
                  <a:pt x="7707" y="6473"/>
                </a:cubicBezTo>
                <a:cubicBezTo>
                  <a:pt x="7691" y="6473"/>
                  <a:pt x="7678" y="6469"/>
                  <a:pt x="7668" y="6456"/>
                </a:cubicBezTo>
                <a:cubicBezTo>
                  <a:pt x="7721" y="6424"/>
                  <a:pt x="7727" y="6383"/>
                  <a:pt x="7770" y="6383"/>
                </a:cubicBezTo>
                <a:cubicBezTo>
                  <a:pt x="7775" y="6383"/>
                  <a:pt x="7780" y="6383"/>
                  <a:pt x="7787" y="6384"/>
                </a:cubicBezTo>
                <a:cubicBezTo>
                  <a:pt x="7779" y="6369"/>
                  <a:pt x="7772" y="6354"/>
                  <a:pt x="7761" y="6354"/>
                </a:cubicBezTo>
                <a:cubicBezTo>
                  <a:pt x="7755" y="6354"/>
                  <a:pt x="7748" y="6359"/>
                  <a:pt x="7739" y="6372"/>
                </a:cubicBezTo>
                <a:cubicBezTo>
                  <a:pt x="7751" y="6337"/>
                  <a:pt x="7644" y="6372"/>
                  <a:pt x="7656" y="6325"/>
                </a:cubicBezTo>
                <a:cubicBezTo>
                  <a:pt x="7637" y="6325"/>
                  <a:pt x="7610" y="6355"/>
                  <a:pt x="7594" y="6355"/>
                </a:cubicBezTo>
                <a:cubicBezTo>
                  <a:pt x="7590" y="6355"/>
                  <a:pt x="7587" y="6353"/>
                  <a:pt x="7584" y="6349"/>
                </a:cubicBezTo>
                <a:cubicBezTo>
                  <a:pt x="7584" y="6342"/>
                  <a:pt x="7588" y="6336"/>
                  <a:pt x="7591" y="6331"/>
                </a:cubicBezTo>
                <a:lnTo>
                  <a:pt x="7591" y="6331"/>
                </a:lnTo>
                <a:cubicBezTo>
                  <a:pt x="7575" y="6343"/>
                  <a:pt x="7541" y="6333"/>
                  <a:pt x="7528" y="6374"/>
                </a:cubicBezTo>
                <a:lnTo>
                  <a:pt x="7528" y="6374"/>
                </a:lnTo>
                <a:cubicBezTo>
                  <a:pt x="7563" y="6219"/>
                  <a:pt x="7359" y="6238"/>
                  <a:pt x="7406" y="6099"/>
                </a:cubicBezTo>
                <a:cubicBezTo>
                  <a:pt x="7358" y="6075"/>
                  <a:pt x="7311" y="6039"/>
                  <a:pt x="7263" y="6003"/>
                </a:cubicBezTo>
                <a:cubicBezTo>
                  <a:pt x="7279" y="6003"/>
                  <a:pt x="7284" y="5998"/>
                  <a:pt x="7286" y="5998"/>
                </a:cubicBezTo>
                <a:lnTo>
                  <a:pt x="7286" y="5998"/>
                </a:lnTo>
                <a:cubicBezTo>
                  <a:pt x="7286" y="6000"/>
                  <a:pt x="7286" y="6001"/>
                  <a:pt x="7287" y="6003"/>
                </a:cubicBezTo>
                <a:cubicBezTo>
                  <a:pt x="7287" y="5999"/>
                  <a:pt x="7287" y="5998"/>
                  <a:pt x="7286" y="5998"/>
                </a:cubicBezTo>
                <a:cubicBezTo>
                  <a:pt x="7286" y="5998"/>
                  <a:pt x="7286" y="5998"/>
                  <a:pt x="7286" y="5998"/>
                </a:cubicBezTo>
                <a:lnTo>
                  <a:pt x="7286" y="5998"/>
                </a:lnTo>
                <a:cubicBezTo>
                  <a:pt x="7282" y="5983"/>
                  <a:pt x="7275" y="5978"/>
                  <a:pt x="7264" y="5978"/>
                </a:cubicBezTo>
                <a:cubicBezTo>
                  <a:pt x="7239" y="5978"/>
                  <a:pt x="7197" y="6012"/>
                  <a:pt x="7170" y="6012"/>
                </a:cubicBezTo>
                <a:cubicBezTo>
                  <a:pt x="7157" y="6012"/>
                  <a:pt x="7147" y="6004"/>
                  <a:pt x="7144" y="5980"/>
                </a:cubicBezTo>
                <a:cubicBezTo>
                  <a:pt x="7153" y="5949"/>
                  <a:pt x="7163" y="5941"/>
                  <a:pt x="7172" y="5941"/>
                </a:cubicBezTo>
                <a:cubicBezTo>
                  <a:pt x="7184" y="5941"/>
                  <a:pt x="7194" y="5953"/>
                  <a:pt x="7200" y="5953"/>
                </a:cubicBezTo>
                <a:cubicBezTo>
                  <a:pt x="7202" y="5953"/>
                  <a:pt x="7203" y="5951"/>
                  <a:pt x="7203" y="5944"/>
                </a:cubicBezTo>
                <a:cubicBezTo>
                  <a:pt x="7322" y="5813"/>
                  <a:pt x="7120" y="5896"/>
                  <a:pt x="7156" y="5789"/>
                </a:cubicBezTo>
                <a:lnTo>
                  <a:pt x="7168" y="5789"/>
                </a:lnTo>
                <a:cubicBezTo>
                  <a:pt x="7192" y="5718"/>
                  <a:pt x="7061" y="5765"/>
                  <a:pt x="7025" y="5718"/>
                </a:cubicBezTo>
                <a:cubicBezTo>
                  <a:pt x="7025" y="5718"/>
                  <a:pt x="7037" y="5706"/>
                  <a:pt x="7037" y="5694"/>
                </a:cubicBezTo>
                <a:lnTo>
                  <a:pt x="7037" y="5694"/>
                </a:lnTo>
                <a:cubicBezTo>
                  <a:pt x="7012" y="5704"/>
                  <a:pt x="6988" y="5709"/>
                  <a:pt x="6964" y="5709"/>
                </a:cubicBezTo>
                <a:cubicBezTo>
                  <a:pt x="6907" y="5709"/>
                  <a:pt x="6853" y="5683"/>
                  <a:pt x="6811" y="5658"/>
                </a:cubicBezTo>
                <a:cubicBezTo>
                  <a:pt x="6870" y="5634"/>
                  <a:pt x="6858" y="5658"/>
                  <a:pt x="6894" y="5599"/>
                </a:cubicBezTo>
                <a:cubicBezTo>
                  <a:pt x="6892" y="5598"/>
                  <a:pt x="6891" y="5598"/>
                  <a:pt x="6889" y="5598"/>
                </a:cubicBezTo>
                <a:cubicBezTo>
                  <a:pt x="6867" y="5598"/>
                  <a:pt x="6830" y="5662"/>
                  <a:pt x="6791" y="5662"/>
                </a:cubicBezTo>
                <a:cubicBezTo>
                  <a:pt x="6785" y="5662"/>
                  <a:pt x="6780" y="5661"/>
                  <a:pt x="6775" y="5658"/>
                </a:cubicBezTo>
                <a:cubicBezTo>
                  <a:pt x="6787" y="5622"/>
                  <a:pt x="6787" y="5563"/>
                  <a:pt x="6834" y="5515"/>
                </a:cubicBezTo>
                <a:lnTo>
                  <a:pt x="6870" y="5551"/>
                </a:lnTo>
                <a:cubicBezTo>
                  <a:pt x="6918" y="5468"/>
                  <a:pt x="6822" y="5503"/>
                  <a:pt x="6811" y="5468"/>
                </a:cubicBezTo>
                <a:lnTo>
                  <a:pt x="6846" y="5444"/>
                </a:lnTo>
                <a:cubicBezTo>
                  <a:pt x="6826" y="5430"/>
                  <a:pt x="6805" y="5426"/>
                  <a:pt x="6786" y="5426"/>
                </a:cubicBezTo>
                <a:cubicBezTo>
                  <a:pt x="6759" y="5426"/>
                  <a:pt x="6734" y="5433"/>
                  <a:pt x="6710" y="5433"/>
                </a:cubicBezTo>
                <a:cubicBezTo>
                  <a:pt x="6690" y="5433"/>
                  <a:pt x="6672" y="5428"/>
                  <a:pt x="6656" y="5408"/>
                </a:cubicBezTo>
                <a:lnTo>
                  <a:pt x="6632" y="5432"/>
                </a:lnTo>
                <a:cubicBezTo>
                  <a:pt x="6616" y="5437"/>
                  <a:pt x="6606" y="5439"/>
                  <a:pt x="6598" y="5439"/>
                </a:cubicBezTo>
                <a:cubicBezTo>
                  <a:pt x="6560" y="5439"/>
                  <a:pt x="6615" y="5381"/>
                  <a:pt x="6580" y="5381"/>
                </a:cubicBezTo>
                <a:cubicBezTo>
                  <a:pt x="6575" y="5381"/>
                  <a:pt x="6569" y="5382"/>
                  <a:pt x="6560" y="5384"/>
                </a:cubicBezTo>
                <a:lnTo>
                  <a:pt x="6632" y="5301"/>
                </a:lnTo>
                <a:cubicBezTo>
                  <a:pt x="6584" y="5289"/>
                  <a:pt x="6477" y="5289"/>
                  <a:pt x="6430" y="5265"/>
                </a:cubicBezTo>
                <a:cubicBezTo>
                  <a:pt x="6460" y="5250"/>
                  <a:pt x="6491" y="5246"/>
                  <a:pt x="6520" y="5246"/>
                </a:cubicBezTo>
                <a:cubicBezTo>
                  <a:pt x="6560" y="5246"/>
                  <a:pt x="6598" y="5253"/>
                  <a:pt x="6632" y="5253"/>
                </a:cubicBezTo>
                <a:cubicBezTo>
                  <a:pt x="6622" y="5234"/>
                  <a:pt x="6581" y="5199"/>
                  <a:pt x="6541" y="5199"/>
                </a:cubicBezTo>
                <a:cubicBezTo>
                  <a:pt x="6531" y="5199"/>
                  <a:pt x="6522" y="5201"/>
                  <a:pt x="6513" y="5206"/>
                </a:cubicBezTo>
                <a:cubicBezTo>
                  <a:pt x="6525" y="5206"/>
                  <a:pt x="6560" y="5206"/>
                  <a:pt x="6549" y="5218"/>
                </a:cubicBezTo>
                <a:cubicBezTo>
                  <a:pt x="6516" y="5232"/>
                  <a:pt x="6487" y="5238"/>
                  <a:pt x="6461" y="5238"/>
                </a:cubicBezTo>
                <a:cubicBezTo>
                  <a:pt x="6422" y="5238"/>
                  <a:pt x="6392" y="5223"/>
                  <a:pt x="6370" y="5194"/>
                </a:cubicBezTo>
                <a:cubicBezTo>
                  <a:pt x="6513" y="5063"/>
                  <a:pt x="6287" y="5051"/>
                  <a:pt x="6370" y="4908"/>
                </a:cubicBezTo>
                <a:cubicBezTo>
                  <a:pt x="6251" y="4884"/>
                  <a:pt x="6251" y="4729"/>
                  <a:pt x="6156" y="4646"/>
                </a:cubicBezTo>
                <a:cubicBezTo>
                  <a:pt x="6127" y="4695"/>
                  <a:pt x="6115" y="4708"/>
                  <a:pt x="6107" y="4708"/>
                </a:cubicBezTo>
                <a:cubicBezTo>
                  <a:pt x="6099" y="4708"/>
                  <a:pt x="6095" y="4695"/>
                  <a:pt x="6081" y="4695"/>
                </a:cubicBezTo>
                <a:cubicBezTo>
                  <a:pt x="6069" y="4695"/>
                  <a:pt x="6049" y="4705"/>
                  <a:pt x="6013" y="4741"/>
                </a:cubicBezTo>
                <a:cubicBezTo>
                  <a:pt x="5989" y="4729"/>
                  <a:pt x="5989" y="4717"/>
                  <a:pt x="5989" y="4717"/>
                </a:cubicBezTo>
                <a:cubicBezTo>
                  <a:pt x="5989" y="4717"/>
                  <a:pt x="5989" y="4706"/>
                  <a:pt x="5989" y="4706"/>
                </a:cubicBezTo>
                <a:lnTo>
                  <a:pt x="6001" y="4587"/>
                </a:lnTo>
                <a:cubicBezTo>
                  <a:pt x="6007" y="4563"/>
                  <a:pt x="6019" y="4560"/>
                  <a:pt x="6032" y="4560"/>
                </a:cubicBezTo>
                <a:cubicBezTo>
                  <a:pt x="6037" y="4560"/>
                  <a:pt x="6041" y="4560"/>
                  <a:pt x="6046" y="4560"/>
                </a:cubicBezTo>
                <a:cubicBezTo>
                  <a:pt x="6055" y="4560"/>
                  <a:pt x="6064" y="4559"/>
                  <a:pt x="6072" y="4551"/>
                </a:cubicBezTo>
                <a:cubicBezTo>
                  <a:pt x="6037" y="4491"/>
                  <a:pt x="6096" y="4479"/>
                  <a:pt x="6096" y="4420"/>
                </a:cubicBezTo>
                <a:lnTo>
                  <a:pt x="6096" y="4420"/>
                </a:lnTo>
                <a:cubicBezTo>
                  <a:pt x="6078" y="4444"/>
                  <a:pt x="6060" y="4456"/>
                  <a:pt x="6046" y="4456"/>
                </a:cubicBezTo>
                <a:cubicBezTo>
                  <a:pt x="6031" y="4456"/>
                  <a:pt x="6019" y="4444"/>
                  <a:pt x="6013" y="4420"/>
                </a:cubicBezTo>
                <a:lnTo>
                  <a:pt x="6001" y="4515"/>
                </a:lnTo>
                <a:cubicBezTo>
                  <a:pt x="5870" y="4503"/>
                  <a:pt x="6049" y="4360"/>
                  <a:pt x="5918" y="4360"/>
                </a:cubicBezTo>
                <a:lnTo>
                  <a:pt x="5977" y="4337"/>
                </a:lnTo>
                <a:cubicBezTo>
                  <a:pt x="5930" y="4327"/>
                  <a:pt x="5884" y="4259"/>
                  <a:pt x="5808" y="4259"/>
                </a:cubicBezTo>
                <a:cubicBezTo>
                  <a:pt x="5787" y="4259"/>
                  <a:pt x="5765" y="4264"/>
                  <a:pt x="5739" y="4277"/>
                </a:cubicBezTo>
                <a:lnTo>
                  <a:pt x="5739" y="4277"/>
                </a:lnTo>
                <a:cubicBezTo>
                  <a:pt x="5739" y="4253"/>
                  <a:pt x="5763" y="4217"/>
                  <a:pt x="5787" y="4217"/>
                </a:cubicBezTo>
                <a:cubicBezTo>
                  <a:pt x="5727" y="4134"/>
                  <a:pt x="5525" y="4134"/>
                  <a:pt x="5525" y="4027"/>
                </a:cubicBezTo>
                <a:lnTo>
                  <a:pt x="5560" y="4003"/>
                </a:lnTo>
                <a:cubicBezTo>
                  <a:pt x="5557" y="4001"/>
                  <a:pt x="5552" y="4001"/>
                  <a:pt x="5547" y="4001"/>
                </a:cubicBezTo>
                <a:cubicBezTo>
                  <a:pt x="5533" y="4001"/>
                  <a:pt x="5517" y="4005"/>
                  <a:pt x="5505" y="4005"/>
                </a:cubicBezTo>
                <a:cubicBezTo>
                  <a:pt x="5492" y="4005"/>
                  <a:pt x="5484" y="4000"/>
                  <a:pt x="5489" y="3979"/>
                </a:cubicBezTo>
                <a:cubicBezTo>
                  <a:pt x="5501" y="3967"/>
                  <a:pt x="5525" y="3956"/>
                  <a:pt x="5513" y="3944"/>
                </a:cubicBezTo>
                <a:lnTo>
                  <a:pt x="5513" y="3944"/>
                </a:lnTo>
                <a:cubicBezTo>
                  <a:pt x="5508" y="3948"/>
                  <a:pt x="5496" y="3951"/>
                  <a:pt x="5482" y="3951"/>
                </a:cubicBezTo>
                <a:cubicBezTo>
                  <a:pt x="5458" y="3951"/>
                  <a:pt x="5429" y="3942"/>
                  <a:pt x="5429" y="3920"/>
                </a:cubicBezTo>
                <a:lnTo>
                  <a:pt x="5477" y="3908"/>
                </a:lnTo>
                <a:cubicBezTo>
                  <a:pt x="5441" y="3789"/>
                  <a:pt x="5287" y="3860"/>
                  <a:pt x="5203" y="3813"/>
                </a:cubicBezTo>
                <a:cubicBezTo>
                  <a:pt x="5287" y="3729"/>
                  <a:pt x="5263" y="3646"/>
                  <a:pt x="5239" y="3598"/>
                </a:cubicBezTo>
                <a:lnTo>
                  <a:pt x="5251" y="3598"/>
                </a:lnTo>
                <a:cubicBezTo>
                  <a:pt x="5179" y="3491"/>
                  <a:pt x="5036" y="3503"/>
                  <a:pt x="4929" y="3455"/>
                </a:cubicBezTo>
                <a:cubicBezTo>
                  <a:pt x="4965" y="3313"/>
                  <a:pt x="4798" y="3241"/>
                  <a:pt x="4775" y="3098"/>
                </a:cubicBezTo>
                <a:cubicBezTo>
                  <a:pt x="4763" y="3134"/>
                  <a:pt x="4703" y="3158"/>
                  <a:pt x="4679" y="3158"/>
                </a:cubicBezTo>
                <a:cubicBezTo>
                  <a:pt x="4679" y="3122"/>
                  <a:pt x="4572" y="3158"/>
                  <a:pt x="4655" y="3086"/>
                </a:cubicBezTo>
                <a:lnTo>
                  <a:pt x="4655" y="3086"/>
                </a:lnTo>
                <a:lnTo>
                  <a:pt x="4655" y="3098"/>
                </a:lnTo>
                <a:cubicBezTo>
                  <a:pt x="4715" y="3003"/>
                  <a:pt x="4655" y="2991"/>
                  <a:pt x="4632" y="2955"/>
                </a:cubicBezTo>
                <a:lnTo>
                  <a:pt x="4525" y="3039"/>
                </a:lnTo>
                <a:cubicBezTo>
                  <a:pt x="4596" y="2824"/>
                  <a:pt x="4263" y="2872"/>
                  <a:pt x="4346" y="2705"/>
                </a:cubicBezTo>
                <a:lnTo>
                  <a:pt x="4346" y="2705"/>
                </a:lnTo>
                <a:cubicBezTo>
                  <a:pt x="4341" y="2707"/>
                  <a:pt x="4336" y="2708"/>
                  <a:pt x="4331" y="2708"/>
                </a:cubicBezTo>
                <a:cubicBezTo>
                  <a:pt x="4308" y="2708"/>
                  <a:pt x="4288" y="2691"/>
                  <a:pt x="4258" y="2691"/>
                </a:cubicBezTo>
                <a:cubicBezTo>
                  <a:pt x="4252" y="2691"/>
                  <a:pt x="4246" y="2692"/>
                  <a:pt x="4239" y="2693"/>
                </a:cubicBezTo>
                <a:lnTo>
                  <a:pt x="4298" y="2646"/>
                </a:lnTo>
                <a:cubicBezTo>
                  <a:pt x="4251" y="2574"/>
                  <a:pt x="4239" y="2539"/>
                  <a:pt x="4155" y="2479"/>
                </a:cubicBezTo>
                <a:lnTo>
                  <a:pt x="4203" y="2455"/>
                </a:lnTo>
                <a:cubicBezTo>
                  <a:pt x="4200" y="2451"/>
                  <a:pt x="4196" y="2450"/>
                  <a:pt x="4190" y="2450"/>
                </a:cubicBezTo>
                <a:cubicBezTo>
                  <a:pt x="4149" y="2450"/>
                  <a:pt x="4041" y="2533"/>
                  <a:pt x="3993" y="2533"/>
                </a:cubicBezTo>
                <a:cubicBezTo>
                  <a:pt x="3987" y="2533"/>
                  <a:pt x="3981" y="2531"/>
                  <a:pt x="3977" y="2527"/>
                </a:cubicBezTo>
                <a:lnTo>
                  <a:pt x="4036" y="2443"/>
                </a:lnTo>
                <a:cubicBezTo>
                  <a:pt x="3977" y="2372"/>
                  <a:pt x="3977" y="2241"/>
                  <a:pt x="3846" y="2241"/>
                </a:cubicBezTo>
                <a:cubicBezTo>
                  <a:pt x="3855" y="2231"/>
                  <a:pt x="3873" y="2214"/>
                  <a:pt x="3886" y="2214"/>
                </a:cubicBezTo>
                <a:cubicBezTo>
                  <a:pt x="3888" y="2214"/>
                  <a:pt x="3891" y="2215"/>
                  <a:pt x="3893" y="2217"/>
                </a:cubicBezTo>
                <a:cubicBezTo>
                  <a:pt x="3876" y="2192"/>
                  <a:pt x="3847" y="2111"/>
                  <a:pt x="3797" y="2111"/>
                </a:cubicBezTo>
                <a:cubicBezTo>
                  <a:pt x="3780" y="2111"/>
                  <a:pt x="3761" y="2120"/>
                  <a:pt x="3739" y="2143"/>
                </a:cubicBezTo>
                <a:lnTo>
                  <a:pt x="3739" y="2143"/>
                </a:lnTo>
                <a:cubicBezTo>
                  <a:pt x="3780" y="2086"/>
                  <a:pt x="3663" y="2086"/>
                  <a:pt x="3608" y="2086"/>
                </a:cubicBezTo>
                <a:lnTo>
                  <a:pt x="3655" y="2039"/>
                </a:lnTo>
                <a:lnTo>
                  <a:pt x="3655" y="2039"/>
                </a:lnTo>
                <a:cubicBezTo>
                  <a:pt x="3594" y="2062"/>
                  <a:pt x="3567" y="2075"/>
                  <a:pt x="3540" y="2075"/>
                </a:cubicBezTo>
                <a:cubicBezTo>
                  <a:pt x="3525" y="2075"/>
                  <a:pt x="3510" y="2071"/>
                  <a:pt x="3489" y="2062"/>
                </a:cubicBezTo>
                <a:cubicBezTo>
                  <a:pt x="3477" y="2051"/>
                  <a:pt x="3501" y="2027"/>
                  <a:pt x="3512" y="2027"/>
                </a:cubicBezTo>
                <a:cubicBezTo>
                  <a:pt x="3510" y="2021"/>
                  <a:pt x="3504" y="2019"/>
                  <a:pt x="3497" y="2019"/>
                </a:cubicBezTo>
                <a:cubicBezTo>
                  <a:pt x="3488" y="2019"/>
                  <a:pt x="3476" y="2023"/>
                  <a:pt x="3464" y="2023"/>
                </a:cubicBezTo>
                <a:cubicBezTo>
                  <a:pt x="3449" y="2023"/>
                  <a:pt x="3434" y="2017"/>
                  <a:pt x="3429" y="1991"/>
                </a:cubicBezTo>
                <a:lnTo>
                  <a:pt x="3477" y="1979"/>
                </a:lnTo>
                <a:cubicBezTo>
                  <a:pt x="3466" y="1963"/>
                  <a:pt x="3455" y="1957"/>
                  <a:pt x="3442" y="1957"/>
                </a:cubicBezTo>
                <a:cubicBezTo>
                  <a:pt x="3427" y="1957"/>
                  <a:pt x="3408" y="1966"/>
                  <a:pt x="3382" y="1979"/>
                </a:cubicBezTo>
                <a:cubicBezTo>
                  <a:pt x="3334" y="1979"/>
                  <a:pt x="3322" y="1896"/>
                  <a:pt x="3370" y="1848"/>
                </a:cubicBezTo>
                <a:lnTo>
                  <a:pt x="3370" y="1848"/>
                </a:lnTo>
                <a:cubicBezTo>
                  <a:pt x="3347" y="1863"/>
                  <a:pt x="3315" y="1878"/>
                  <a:pt x="3294" y="1878"/>
                </a:cubicBezTo>
                <a:cubicBezTo>
                  <a:pt x="3282" y="1878"/>
                  <a:pt x="3274" y="1873"/>
                  <a:pt x="3274" y="1860"/>
                </a:cubicBezTo>
                <a:cubicBezTo>
                  <a:pt x="3286" y="1836"/>
                  <a:pt x="3298" y="1836"/>
                  <a:pt x="3310" y="1836"/>
                </a:cubicBezTo>
                <a:cubicBezTo>
                  <a:pt x="3286" y="1741"/>
                  <a:pt x="3167" y="1812"/>
                  <a:pt x="3179" y="1717"/>
                </a:cubicBezTo>
                <a:cubicBezTo>
                  <a:pt x="3191" y="1705"/>
                  <a:pt x="3203" y="1693"/>
                  <a:pt x="3203" y="1681"/>
                </a:cubicBezTo>
                <a:cubicBezTo>
                  <a:pt x="3243" y="1722"/>
                  <a:pt x="3275" y="1754"/>
                  <a:pt x="3277" y="1762"/>
                </a:cubicBezTo>
                <a:lnTo>
                  <a:pt x="3277" y="1762"/>
                </a:lnTo>
                <a:cubicBezTo>
                  <a:pt x="3321" y="1716"/>
                  <a:pt x="3300" y="1669"/>
                  <a:pt x="3393" y="1634"/>
                </a:cubicBezTo>
                <a:lnTo>
                  <a:pt x="3393" y="1634"/>
                </a:lnTo>
                <a:cubicBezTo>
                  <a:pt x="3358" y="1640"/>
                  <a:pt x="3307" y="1649"/>
                  <a:pt x="3264" y="1649"/>
                </a:cubicBezTo>
                <a:cubicBezTo>
                  <a:pt x="3221" y="1649"/>
                  <a:pt x="3185" y="1640"/>
                  <a:pt x="3179" y="1610"/>
                </a:cubicBezTo>
                <a:cubicBezTo>
                  <a:pt x="3179" y="1610"/>
                  <a:pt x="3179" y="1598"/>
                  <a:pt x="3191" y="1598"/>
                </a:cubicBezTo>
                <a:lnTo>
                  <a:pt x="3203" y="1598"/>
                </a:lnTo>
                <a:cubicBezTo>
                  <a:pt x="3191" y="1574"/>
                  <a:pt x="3179" y="1574"/>
                  <a:pt x="3167" y="1574"/>
                </a:cubicBezTo>
                <a:cubicBezTo>
                  <a:pt x="3167" y="1562"/>
                  <a:pt x="3167" y="1550"/>
                  <a:pt x="3155" y="1539"/>
                </a:cubicBezTo>
                <a:cubicBezTo>
                  <a:pt x="3191" y="1491"/>
                  <a:pt x="3131" y="1467"/>
                  <a:pt x="3120" y="1455"/>
                </a:cubicBezTo>
                <a:cubicBezTo>
                  <a:pt x="3062" y="1501"/>
                  <a:pt x="3049" y="1480"/>
                  <a:pt x="3026" y="1534"/>
                </a:cubicBezTo>
                <a:lnTo>
                  <a:pt x="3026" y="1534"/>
                </a:lnTo>
                <a:cubicBezTo>
                  <a:pt x="3027" y="1534"/>
                  <a:pt x="3027" y="1534"/>
                  <a:pt x="3027" y="1534"/>
                </a:cubicBezTo>
                <a:cubicBezTo>
                  <a:pt x="3031" y="1534"/>
                  <a:pt x="3040" y="1542"/>
                  <a:pt x="3048" y="1550"/>
                </a:cubicBezTo>
                <a:lnTo>
                  <a:pt x="3060" y="1550"/>
                </a:lnTo>
                <a:cubicBezTo>
                  <a:pt x="3072" y="1562"/>
                  <a:pt x="3096" y="1574"/>
                  <a:pt x="3108" y="1598"/>
                </a:cubicBezTo>
                <a:cubicBezTo>
                  <a:pt x="3096" y="1602"/>
                  <a:pt x="3084" y="1605"/>
                  <a:pt x="3073" y="1605"/>
                </a:cubicBezTo>
                <a:cubicBezTo>
                  <a:pt x="3052" y="1605"/>
                  <a:pt x="3036" y="1594"/>
                  <a:pt x="3036" y="1562"/>
                </a:cubicBezTo>
                <a:cubicBezTo>
                  <a:pt x="3001" y="1586"/>
                  <a:pt x="2953" y="1610"/>
                  <a:pt x="2929" y="1622"/>
                </a:cubicBezTo>
                <a:cubicBezTo>
                  <a:pt x="2977" y="1527"/>
                  <a:pt x="2965" y="1443"/>
                  <a:pt x="3001" y="1384"/>
                </a:cubicBezTo>
                <a:cubicBezTo>
                  <a:pt x="2941" y="1367"/>
                  <a:pt x="2894" y="1320"/>
                  <a:pt x="2824" y="1320"/>
                </a:cubicBezTo>
                <a:cubicBezTo>
                  <a:pt x="2796" y="1320"/>
                  <a:pt x="2764" y="1327"/>
                  <a:pt x="2727" y="1348"/>
                </a:cubicBezTo>
                <a:cubicBezTo>
                  <a:pt x="2691" y="1336"/>
                  <a:pt x="2727" y="1300"/>
                  <a:pt x="2739" y="1277"/>
                </a:cubicBezTo>
                <a:cubicBezTo>
                  <a:pt x="2754" y="1277"/>
                  <a:pt x="2760" y="1282"/>
                  <a:pt x="2769" y="1282"/>
                </a:cubicBezTo>
                <a:cubicBezTo>
                  <a:pt x="2773" y="1282"/>
                  <a:pt x="2778" y="1281"/>
                  <a:pt x="2786" y="1277"/>
                </a:cubicBezTo>
                <a:cubicBezTo>
                  <a:pt x="2744" y="1268"/>
                  <a:pt x="2707" y="1229"/>
                  <a:pt x="2664" y="1229"/>
                </a:cubicBezTo>
                <a:cubicBezTo>
                  <a:pt x="2647" y="1229"/>
                  <a:pt x="2628" y="1236"/>
                  <a:pt x="2608" y="1253"/>
                </a:cubicBezTo>
                <a:cubicBezTo>
                  <a:pt x="2596" y="1181"/>
                  <a:pt x="2691" y="1217"/>
                  <a:pt x="2620" y="1169"/>
                </a:cubicBezTo>
                <a:lnTo>
                  <a:pt x="2655" y="1158"/>
                </a:lnTo>
                <a:cubicBezTo>
                  <a:pt x="2644" y="948"/>
                  <a:pt x="2312" y="1160"/>
                  <a:pt x="2310" y="923"/>
                </a:cubicBezTo>
                <a:lnTo>
                  <a:pt x="2310" y="923"/>
                </a:lnTo>
                <a:cubicBezTo>
                  <a:pt x="2309" y="932"/>
                  <a:pt x="2306" y="935"/>
                  <a:pt x="2298" y="943"/>
                </a:cubicBezTo>
                <a:cubicBezTo>
                  <a:pt x="2215" y="753"/>
                  <a:pt x="1953" y="741"/>
                  <a:pt x="1905" y="515"/>
                </a:cubicBezTo>
                <a:cubicBezTo>
                  <a:pt x="1896" y="493"/>
                  <a:pt x="1884" y="485"/>
                  <a:pt x="1870" y="485"/>
                </a:cubicBezTo>
                <a:cubicBezTo>
                  <a:pt x="1845" y="485"/>
                  <a:pt x="1812" y="507"/>
                  <a:pt x="1774" y="515"/>
                </a:cubicBezTo>
                <a:lnTo>
                  <a:pt x="1822" y="443"/>
                </a:lnTo>
                <a:lnTo>
                  <a:pt x="1822" y="443"/>
                </a:lnTo>
                <a:lnTo>
                  <a:pt x="1715" y="479"/>
                </a:lnTo>
                <a:cubicBezTo>
                  <a:pt x="1626" y="479"/>
                  <a:pt x="1723" y="273"/>
                  <a:pt x="1612" y="273"/>
                </a:cubicBezTo>
                <a:cubicBezTo>
                  <a:pt x="1604" y="273"/>
                  <a:pt x="1594" y="274"/>
                  <a:pt x="1584" y="276"/>
                </a:cubicBezTo>
                <a:lnTo>
                  <a:pt x="1560" y="324"/>
                </a:lnTo>
                <a:cubicBezTo>
                  <a:pt x="1536" y="288"/>
                  <a:pt x="1441" y="276"/>
                  <a:pt x="1488" y="229"/>
                </a:cubicBezTo>
                <a:cubicBezTo>
                  <a:pt x="1480" y="229"/>
                  <a:pt x="1462" y="245"/>
                  <a:pt x="1454" y="245"/>
                </a:cubicBezTo>
                <a:cubicBezTo>
                  <a:pt x="1450" y="245"/>
                  <a:pt x="1449" y="241"/>
                  <a:pt x="1453" y="229"/>
                </a:cubicBezTo>
                <a:lnTo>
                  <a:pt x="1477" y="205"/>
                </a:lnTo>
                <a:lnTo>
                  <a:pt x="1369" y="193"/>
                </a:lnTo>
                <a:cubicBezTo>
                  <a:pt x="1334" y="134"/>
                  <a:pt x="1477" y="74"/>
                  <a:pt x="1405" y="3"/>
                </a:cubicBezTo>
                <a:cubicBezTo>
                  <a:pt x="1400" y="1"/>
                  <a:pt x="1394" y="0"/>
                  <a:pt x="1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6"/>
          <p:cNvSpPr/>
          <p:nvPr/>
        </p:nvSpPr>
        <p:spPr>
          <a:xfrm rot="-9303236">
            <a:off x="7269179" y="862532"/>
            <a:ext cx="465062" cy="663716"/>
          </a:xfrm>
          <a:custGeom>
            <a:avLst/>
            <a:gdLst/>
            <a:ahLst/>
            <a:cxnLst/>
            <a:rect l="l" t="t" r="r" b="b"/>
            <a:pathLst>
              <a:path w="8978" h="12813" extrusionOk="0">
                <a:moveTo>
                  <a:pt x="8656" y="0"/>
                </a:moveTo>
                <a:cubicBezTo>
                  <a:pt x="8656" y="12"/>
                  <a:pt x="8659" y="21"/>
                  <a:pt x="8664" y="30"/>
                </a:cubicBezTo>
                <a:lnTo>
                  <a:pt x="8664" y="30"/>
                </a:lnTo>
                <a:lnTo>
                  <a:pt x="8656" y="0"/>
                </a:lnTo>
                <a:close/>
                <a:moveTo>
                  <a:pt x="8371" y="48"/>
                </a:moveTo>
                <a:lnTo>
                  <a:pt x="8388" y="66"/>
                </a:lnTo>
                <a:lnTo>
                  <a:pt x="8388" y="66"/>
                </a:lnTo>
                <a:cubicBezTo>
                  <a:pt x="8382" y="57"/>
                  <a:pt x="8375" y="48"/>
                  <a:pt x="8371" y="48"/>
                </a:cubicBezTo>
                <a:close/>
                <a:moveTo>
                  <a:pt x="8332" y="69"/>
                </a:moveTo>
                <a:cubicBezTo>
                  <a:pt x="8331" y="69"/>
                  <a:pt x="8332" y="72"/>
                  <a:pt x="8334" y="76"/>
                </a:cubicBezTo>
                <a:lnTo>
                  <a:pt x="8334" y="76"/>
                </a:lnTo>
                <a:cubicBezTo>
                  <a:pt x="8334" y="74"/>
                  <a:pt x="8335" y="73"/>
                  <a:pt x="8335" y="72"/>
                </a:cubicBezTo>
                <a:cubicBezTo>
                  <a:pt x="8333" y="70"/>
                  <a:pt x="8332" y="69"/>
                  <a:pt x="8332" y="69"/>
                </a:cubicBezTo>
                <a:close/>
                <a:moveTo>
                  <a:pt x="8097" y="131"/>
                </a:moveTo>
                <a:lnTo>
                  <a:pt x="8097" y="131"/>
                </a:lnTo>
                <a:cubicBezTo>
                  <a:pt x="8087" y="141"/>
                  <a:pt x="8085" y="143"/>
                  <a:pt x="8097" y="155"/>
                </a:cubicBezTo>
                <a:lnTo>
                  <a:pt x="8097" y="155"/>
                </a:lnTo>
                <a:lnTo>
                  <a:pt x="8097" y="131"/>
                </a:lnTo>
                <a:close/>
                <a:moveTo>
                  <a:pt x="8893" y="130"/>
                </a:moveTo>
                <a:lnTo>
                  <a:pt x="8893" y="130"/>
                </a:lnTo>
                <a:cubicBezTo>
                  <a:pt x="8900" y="138"/>
                  <a:pt x="8909" y="148"/>
                  <a:pt x="8916" y="155"/>
                </a:cubicBezTo>
                <a:lnTo>
                  <a:pt x="8916" y="155"/>
                </a:lnTo>
                <a:cubicBezTo>
                  <a:pt x="8909" y="143"/>
                  <a:pt x="8900" y="133"/>
                  <a:pt x="8893" y="130"/>
                </a:cubicBezTo>
                <a:close/>
                <a:moveTo>
                  <a:pt x="8071" y="145"/>
                </a:moveTo>
                <a:cubicBezTo>
                  <a:pt x="8070" y="145"/>
                  <a:pt x="8070" y="148"/>
                  <a:pt x="8073" y="155"/>
                </a:cubicBezTo>
                <a:lnTo>
                  <a:pt x="8081" y="155"/>
                </a:lnTo>
                <a:cubicBezTo>
                  <a:pt x="8076" y="149"/>
                  <a:pt x="8072" y="145"/>
                  <a:pt x="8071" y="145"/>
                </a:cubicBezTo>
                <a:close/>
                <a:moveTo>
                  <a:pt x="8097" y="155"/>
                </a:moveTo>
                <a:lnTo>
                  <a:pt x="8097" y="155"/>
                </a:lnTo>
                <a:cubicBezTo>
                  <a:pt x="8097" y="156"/>
                  <a:pt x="8098" y="156"/>
                  <a:pt x="8099" y="157"/>
                </a:cubicBezTo>
                <a:lnTo>
                  <a:pt x="8099" y="157"/>
                </a:lnTo>
                <a:cubicBezTo>
                  <a:pt x="8098" y="156"/>
                  <a:pt x="8097" y="155"/>
                  <a:pt x="8097" y="155"/>
                </a:cubicBezTo>
                <a:close/>
                <a:moveTo>
                  <a:pt x="8081" y="155"/>
                </a:moveTo>
                <a:cubicBezTo>
                  <a:pt x="8084" y="159"/>
                  <a:pt x="8088" y="164"/>
                  <a:pt x="8092" y="167"/>
                </a:cubicBezTo>
                <a:lnTo>
                  <a:pt x="8092" y="167"/>
                </a:lnTo>
                <a:cubicBezTo>
                  <a:pt x="8090" y="162"/>
                  <a:pt x="8088" y="158"/>
                  <a:pt x="8085" y="155"/>
                </a:cubicBezTo>
                <a:close/>
                <a:moveTo>
                  <a:pt x="8916" y="155"/>
                </a:moveTo>
                <a:lnTo>
                  <a:pt x="8916" y="155"/>
                </a:lnTo>
                <a:cubicBezTo>
                  <a:pt x="8922" y="163"/>
                  <a:pt x="8926" y="171"/>
                  <a:pt x="8930" y="179"/>
                </a:cubicBezTo>
                <a:cubicBezTo>
                  <a:pt x="8942" y="179"/>
                  <a:pt x="8942" y="167"/>
                  <a:pt x="8942" y="155"/>
                </a:cubicBezTo>
                <a:lnTo>
                  <a:pt x="8942" y="155"/>
                </a:lnTo>
                <a:cubicBezTo>
                  <a:pt x="8942" y="164"/>
                  <a:pt x="8940" y="168"/>
                  <a:pt x="8936" y="168"/>
                </a:cubicBezTo>
                <a:cubicBezTo>
                  <a:pt x="8931" y="168"/>
                  <a:pt x="8924" y="162"/>
                  <a:pt x="8916" y="155"/>
                </a:cubicBezTo>
                <a:close/>
                <a:moveTo>
                  <a:pt x="7870" y="179"/>
                </a:moveTo>
                <a:lnTo>
                  <a:pt x="7870" y="179"/>
                </a:lnTo>
                <a:lnTo>
                  <a:pt x="7870" y="179"/>
                </a:lnTo>
                <a:close/>
                <a:moveTo>
                  <a:pt x="8085" y="179"/>
                </a:moveTo>
                <a:cubicBezTo>
                  <a:pt x="8085" y="179"/>
                  <a:pt x="8085" y="179"/>
                  <a:pt x="8085" y="179"/>
                </a:cubicBezTo>
                <a:cubicBezTo>
                  <a:pt x="8085" y="179"/>
                  <a:pt x="8085" y="179"/>
                  <a:pt x="8085" y="179"/>
                </a:cubicBezTo>
                <a:close/>
                <a:moveTo>
                  <a:pt x="8680" y="238"/>
                </a:moveTo>
                <a:cubicBezTo>
                  <a:pt x="8680" y="238"/>
                  <a:pt x="8692" y="238"/>
                  <a:pt x="8692" y="250"/>
                </a:cubicBezTo>
                <a:cubicBezTo>
                  <a:pt x="8692" y="250"/>
                  <a:pt x="8680" y="238"/>
                  <a:pt x="8680" y="238"/>
                </a:cubicBezTo>
                <a:close/>
                <a:moveTo>
                  <a:pt x="8699" y="222"/>
                </a:moveTo>
                <a:cubicBezTo>
                  <a:pt x="8705" y="222"/>
                  <a:pt x="8707" y="233"/>
                  <a:pt x="8716" y="250"/>
                </a:cubicBezTo>
                <a:cubicBezTo>
                  <a:pt x="8728" y="250"/>
                  <a:pt x="8728" y="238"/>
                  <a:pt x="8740" y="238"/>
                </a:cubicBezTo>
                <a:lnTo>
                  <a:pt x="8728" y="250"/>
                </a:lnTo>
                <a:cubicBezTo>
                  <a:pt x="8728" y="256"/>
                  <a:pt x="8728" y="259"/>
                  <a:pt x="8726" y="259"/>
                </a:cubicBezTo>
                <a:cubicBezTo>
                  <a:pt x="8725" y="259"/>
                  <a:pt x="8722" y="256"/>
                  <a:pt x="8716" y="250"/>
                </a:cubicBezTo>
                <a:lnTo>
                  <a:pt x="8704" y="250"/>
                </a:lnTo>
                <a:cubicBezTo>
                  <a:pt x="8704" y="238"/>
                  <a:pt x="8704" y="226"/>
                  <a:pt x="8692" y="226"/>
                </a:cubicBezTo>
                <a:cubicBezTo>
                  <a:pt x="8695" y="223"/>
                  <a:pt x="8697" y="222"/>
                  <a:pt x="8699" y="222"/>
                </a:cubicBezTo>
                <a:close/>
                <a:moveTo>
                  <a:pt x="8740" y="238"/>
                </a:moveTo>
                <a:cubicBezTo>
                  <a:pt x="8740" y="238"/>
                  <a:pt x="8752" y="238"/>
                  <a:pt x="8763" y="250"/>
                </a:cubicBezTo>
                <a:cubicBezTo>
                  <a:pt x="8763" y="250"/>
                  <a:pt x="8763" y="250"/>
                  <a:pt x="8763" y="250"/>
                </a:cubicBezTo>
                <a:lnTo>
                  <a:pt x="8763" y="250"/>
                </a:lnTo>
                <a:cubicBezTo>
                  <a:pt x="8763" y="256"/>
                  <a:pt x="8766" y="259"/>
                  <a:pt x="8769" y="262"/>
                </a:cubicBezTo>
                <a:cubicBezTo>
                  <a:pt x="8768" y="259"/>
                  <a:pt x="8766" y="255"/>
                  <a:pt x="8763" y="250"/>
                </a:cubicBezTo>
                <a:lnTo>
                  <a:pt x="8763" y="250"/>
                </a:lnTo>
                <a:cubicBezTo>
                  <a:pt x="8763" y="250"/>
                  <a:pt x="8775" y="262"/>
                  <a:pt x="8775" y="274"/>
                </a:cubicBezTo>
                <a:lnTo>
                  <a:pt x="8775" y="274"/>
                </a:lnTo>
                <a:cubicBezTo>
                  <a:pt x="8775" y="268"/>
                  <a:pt x="8772" y="265"/>
                  <a:pt x="8769" y="262"/>
                </a:cubicBezTo>
                <a:lnTo>
                  <a:pt x="8769" y="262"/>
                </a:lnTo>
                <a:cubicBezTo>
                  <a:pt x="8775" y="274"/>
                  <a:pt x="8775" y="274"/>
                  <a:pt x="8775" y="274"/>
                </a:cubicBezTo>
                <a:cubicBezTo>
                  <a:pt x="8752" y="274"/>
                  <a:pt x="8752" y="250"/>
                  <a:pt x="8740" y="238"/>
                </a:cubicBezTo>
                <a:close/>
                <a:moveTo>
                  <a:pt x="8778" y="123"/>
                </a:moveTo>
                <a:cubicBezTo>
                  <a:pt x="8792" y="144"/>
                  <a:pt x="8834" y="156"/>
                  <a:pt x="8823" y="179"/>
                </a:cubicBezTo>
                <a:lnTo>
                  <a:pt x="8835" y="167"/>
                </a:lnTo>
                <a:cubicBezTo>
                  <a:pt x="8859" y="191"/>
                  <a:pt x="8835" y="203"/>
                  <a:pt x="8871" y="238"/>
                </a:cubicBezTo>
                <a:cubicBezTo>
                  <a:pt x="8871" y="238"/>
                  <a:pt x="8859" y="226"/>
                  <a:pt x="8847" y="226"/>
                </a:cubicBezTo>
                <a:cubicBezTo>
                  <a:pt x="8857" y="237"/>
                  <a:pt x="8885" y="265"/>
                  <a:pt x="8877" y="265"/>
                </a:cubicBezTo>
                <a:cubicBezTo>
                  <a:pt x="8876" y="265"/>
                  <a:pt x="8874" y="264"/>
                  <a:pt x="8871" y="262"/>
                </a:cubicBezTo>
                <a:cubicBezTo>
                  <a:pt x="8859" y="238"/>
                  <a:pt x="8847" y="250"/>
                  <a:pt x="8835" y="238"/>
                </a:cubicBezTo>
                <a:lnTo>
                  <a:pt x="8835" y="238"/>
                </a:lnTo>
                <a:cubicBezTo>
                  <a:pt x="8859" y="262"/>
                  <a:pt x="8847" y="262"/>
                  <a:pt x="8847" y="274"/>
                </a:cubicBezTo>
                <a:cubicBezTo>
                  <a:pt x="8835" y="262"/>
                  <a:pt x="8811" y="238"/>
                  <a:pt x="8799" y="226"/>
                </a:cubicBezTo>
                <a:lnTo>
                  <a:pt x="8799" y="226"/>
                </a:lnTo>
                <a:lnTo>
                  <a:pt x="8835" y="274"/>
                </a:lnTo>
                <a:cubicBezTo>
                  <a:pt x="8825" y="264"/>
                  <a:pt x="8808" y="247"/>
                  <a:pt x="8801" y="247"/>
                </a:cubicBezTo>
                <a:cubicBezTo>
                  <a:pt x="8800" y="247"/>
                  <a:pt x="8799" y="248"/>
                  <a:pt x="8799" y="250"/>
                </a:cubicBezTo>
                <a:cubicBezTo>
                  <a:pt x="8799" y="238"/>
                  <a:pt x="8787" y="238"/>
                  <a:pt x="8787" y="226"/>
                </a:cubicBezTo>
                <a:lnTo>
                  <a:pt x="8799" y="226"/>
                </a:lnTo>
                <a:cubicBezTo>
                  <a:pt x="8811" y="214"/>
                  <a:pt x="8811" y="191"/>
                  <a:pt x="8811" y="179"/>
                </a:cubicBezTo>
                <a:cubicBezTo>
                  <a:pt x="8764" y="132"/>
                  <a:pt x="8809" y="177"/>
                  <a:pt x="8778" y="123"/>
                </a:cubicBezTo>
                <a:close/>
                <a:moveTo>
                  <a:pt x="8583" y="260"/>
                </a:moveTo>
                <a:cubicBezTo>
                  <a:pt x="8587" y="260"/>
                  <a:pt x="8592" y="264"/>
                  <a:pt x="8597" y="274"/>
                </a:cubicBezTo>
                <a:cubicBezTo>
                  <a:pt x="8597" y="277"/>
                  <a:pt x="8597" y="280"/>
                  <a:pt x="8597" y="283"/>
                </a:cubicBezTo>
                <a:lnTo>
                  <a:pt x="8597" y="283"/>
                </a:lnTo>
                <a:cubicBezTo>
                  <a:pt x="8594" y="280"/>
                  <a:pt x="8591" y="277"/>
                  <a:pt x="8585" y="274"/>
                </a:cubicBezTo>
                <a:cubicBezTo>
                  <a:pt x="8578" y="267"/>
                  <a:pt x="8579" y="260"/>
                  <a:pt x="8583" y="260"/>
                </a:cubicBezTo>
                <a:close/>
                <a:moveTo>
                  <a:pt x="8501" y="286"/>
                </a:moveTo>
                <a:lnTo>
                  <a:pt x="8513" y="298"/>
                </a:lnTo>
                <a:lnTo>
                  <a:pt x="8501" y="298"/>
                </a:lnTo>
                <a:cubicBezTo>
                  <a:pt x="8501" y="286"/>
                  <a:pt x="8501" y="286"/>
                  <a:pt x="8501" y="286"/>
                </a:cubicBezTo>
                <a:close/>
                <a:moveTo>
                  <a:pt x="7656" y="298"/>
                </a:moveTo>
                <a:cubicBezTo>
                  <a:pt x="7659" y="299"/>
                  <a:pt x="7662" y="300"/>
                  <a:pt x="7664" y="301"/>
                </a:cubicBezTo>
                <a:lnTo>
                  <a:pt x="7664" y="301"/>
                </a:lnTo>
                <a:cubicBezTo>
                  <a:pt x="7662" y="299"/>
                  <a:pt x="7660" y="298"/>
                  <a:pt x="7656" y="298"/>
                </a:cubicBezTo>
                <a:close/>
                <a:moveTo>
                  <a:pt x="8513" y="274"/>
                </a:moveTo>
                <a:cubicBezTo>
                  <a:pt x="8513" y="274"/>
                  <a:pt x="8525" y="286"/>
                  <a:pt x="8537" y="286"/>
                </a:cubicBezTo>
                <a:cubicBezTo>
                  <a:pt x="8537" y="298"/>
                  <a:pt x="8549" y="298"/>
                  <a:pt x="8549" y="298"/>
                </a:cubicBezTo>
                <a:cubicBezTo>
                  <a:pt x="8549" y="310"/>
                  <a:pt x="8549" y="310"/>
                  <a:pt x="8549" y="310"/>
                </a:cubicBezTo>
                <a:cubicBezTo>
                  <a:pt x="8537" y="310"/>
                  <a:pt x="8525" y="298"/>
                  <a:pt x="8513" y="286"/>
                </a:cubicBezTo>
                <a:lnTo>
                  <a:pt x="8513" y="274"/>
                </a:lnTo>
                <a:close/>
                <a:moveTo>
                  <a:pt x="8943" y="338"/>
                </a:moveTo>
                <a:cubicBezTo>
                  <a:pt x="8948" y="342"/>
                  <a:pt x="8952" y="347"/>
                  <a:pt x="8956" y="351"/>
                </a:cubicBezTo>
                <a:lnTo>
                  <a:pt x="8956" y="351"/>
                </a:lnTo>
                <a:cubicBezTo>
                  <a:pt x="8956" y="349"/>
                  <a:pt x="8955" y="347"/>
                  <a:pt x="8954" y="345"/>
                </a:cubicBezTo>
                <a:cubicBezTo>
                  <a:pt x="8949" y="342"/>
                  <a:pt x="8946" y="340"/>
                  <a:pt x="8943" y="338"/>
                </a:cubicBezTo>
                <a:close/>
                <a:moveTo>
                  <a:pt x="7478" y="369"/>
                </a:moveTo>
                <a:cubicBezTo>
                  <a:pt x="7473" y="369"/>
                  <a:pt x="7475" y="371"/>
                  <a:pt x="7479" y="374"/>
                </a:cubicBezTo>
                <a:lnTo>
                  <a:pt x="7479" y="374"/>
                </a:lnTo>
                <a:cubicBezTo>
                  <a:pt x="7479" y="372"/>
                  <a:pt x="7478" y="371"/>
                  <a:pt x="7478" y="369"/>
                </a:cubicBezTo>
                <a:close/>
                <a:moveTo>
                  <a:pt x="8956" y="351"/>
                </a:moveTo>
                <a:cubicBezTo>
                  <a:pt x="8964" y="369"/>
                  <a:pt x="8954" y="369"/>
                  <a:pt x="8954" y="369"/>
                </a:cubicBezTo>
                <a:lnTo>
                  <a:pt x="8966" y="381"/>
                </a:lnTo>
                <a:cubicBezTo>
                  <a:pt x="8977" y="376"/>
                  <a:pt x="8970" y="365"/>
                  <a:pt x="8956" y="351"/>
                </a:cubicBezTo>
                <a:close/>
                <a:moveTo>
                  <a:pt x="7174" y="400"/>
                </a:moveTo>
                <a:cubicBezTo>
                  <a:pt x="7174" y="400"/>
                  <a:pt x="7176" y="403"/>
                  <a:pt x="7180" y="407"/>
                </a:cubicBezTo>
                <a:lnTo>
                  <a:pt x="7180" y="407"/>
                </a:lnTo>
                <a:cubicBezTo>
                  <a:pt x="7180" y="406"/>
                  <a:pt x="7180" y="406"/>
                  <a:pt x="7180" y="405"/>
                </a:cubicBezTo>
                <a:cubicBezTo>
                  <a:pt x="7176" y="401"/>
                  <a:pt x="7175" y="400"/>
                  <a:pt x="7174" y="400"/>
                </a:cubicBezTo>
                <a:close/>
                <a:moveTo>
                  <a:pt x="8743" y="500"/>
                </a:moveTo>
                <a:cubicBezTo>
                  <a:pt x="8754" y="507"/>
                  <a:pt x="8767" y="512"/>
                  <a:pt x="8775" y="512"/>
                </a:cubicBezTo>
                <a:cubicBezTo>
                  <a:pt x="8765" y="507"/>
                  <a:pt x="8754" y="504"/>
                  <a:pt x="8743" y="500"/>
                </a:cubicBezTo>
                <a:close/>
                <a:moveTo>
                  <a:pt x="8204" y="536"/>
                </a:moveTo>
                <a:cubicBezTo>
                  <a:pt x="8204" y="548"/>
                  <a:pt x="8216" y="548"/>
                  <a:pt x="8216" y="548"/>
                </a:cubicBezTo>
                <a:lnTo>
                  <a:pt x="8204" y="548"/>
                </a:lnTo>
                <a:cubicBezTo>
                  <a:pt x="8204" y="548"/>
                  <a:pt x="8204" y="548"/>
                  <a:pt x="8204" y="536"/>
                </a:cubicBezTo>
                <a:close/>
                <a:moveTo>
                  <a:pt x="8775" y="584"/>
                </a:moveTo>
                <a:lnTo>
                  <a:pt x="8775" y="584"/>
                </a:lnTo>
                <a:cubicBezTo>
                  <a:pt x="8780" y="589"/>
                  <a:pt x="8785" y="591"/>
                  <a:pt x="8789" y="593"/>
                </a:cubicBezTo>
                <a:lnTo>
                  <a:pt x="8789" y="593"/>
                </a:lnTo>
                <a:cubicBezTo>
                  <a:pt x="8785" y="590"/>
                  <a:pt x="8780" y="587"/>
                  <a:pt x="8775" y="584"/>
                </a:cubicBezTo>
                <a:close/>
                <a:moveTo>
                  <a:pt x="8789" y="593"/>
                </a:moveTo>
                <a:cubicBezTo>
                  <a:pt x="8815" y="611"/>
                  <a:pt x="8826" y="619"/>
                  <a:pt x="8847" y="619"/>
                </a:cubicBezTo>
                <a:lnTo>
                  <a:pt x="8811" y="607"/>
                </a:lnTo>
                <a:cubicBezTo>
                  <a:pt x="8811" y="595"/>
                  <a:pt x="8799" y="595"/>
                  <a:pt x="8799" y="595"/>
                </a:cubicBezTo>
                <a:cubicBezTo>
                  <a:pt x="8799" y="595"/>
                  <a:pt x="8795" y="595"/>
                  <a:pt x="8789" y="593"/>
                </a:cubicBezTo>
                <a:close/>
                <a:moveTo>
                  <a:pt x="6704" y="643"/>
                </a:moveTo>
                <a:cubicBezTo>
                  <a:pt x="6704" y="647"/>
                  <a:pt x="6705" y="651"/>
                  <a:pt x="6707" y="655"/>
                </a:cubicBezTo>
                <a:lnTo>
                  <a:pt x="6707" y="655"/>
                </a:lnTo>
                <a:cubicBezTo>
                  <a:pt x="6706" y="652"/>
                  <a:pt x="6705" y="648"/>
                  <a:pt x="6704" y="643"/>
                </a:cubicBezTo>
                <a:close/>
                <a:moveTo>
                  <a:pt x="8668" y="719"/>
                </a:moveTo>
                <a:cubicBezTo>
                  <a:pt x="8671" y="721"/>
                  <a:pt x="8675" y="724"/>
                  <a:pt x="8680" y="726"/>
                </a:cubicBezTo>
                <a:cubicBezTo>
                  <a:pt x="8675" y="723"/>
                  <a:pt x="8671" y="721"/>
                  <a:pt x="8668" y="719"/>
                </a:cubicBezTo>
                <a:close/>
                <a:moveTo>
                  <a:pt x="7918" y="881"/>
                </a:moveTo>
                <a:cubicBezTo>
                  <a:pt x="7918" y="881"/>
                  <a:pt x="7930" y="881"/>
                  <a:pt x="7930" y="893"/>
                </a:cubicBezTo>
                <a:lnTo>
                  <a:pt x="7918" y="893"/>
                </a:lnTo>
                <a:cubicBezTo>
                  <a:pt x="7918" y="881"/>
                  <a:pt x="7918" y="881"/>
                  <a:pt x="7918" y="881"/>
                </a:cubicBezTo>
                <a:close/>
                <a:moveTo>
                  <a:pt x="7728" y="940"/>
                </a:moveTo>
                <a:cubicBezTo>
                  <a:pt x="7728" y="940"/>
                  <a:pt x="7728" y="940"/>
                  <a:pt x="7728" y="941"/>
                </a:cubicBezTo>
                <a:cubicBezTo>
                  <a:pt x="7730" y="945"/>
                  <a:pt x="7731" y="946"/>
                  <a:pt x="7731" y="946"/>
                </a:cubicBezTo>
                <a:cubicBezTo>
                  <a:pt x="7731" y="946"/>
                  <a:pt x="7730" y="944"/>
                  <a:pt x="7728" y="940"/>
                </a:cubicBezTo>
                <a:close/>
                <a:moveTo>
                  <a:pt x="7806" y="974"/>
                </a:moveTo>
                <a:cubicBezTo>
                  <a:pt x="7807" y="974"/>
                  <a:pt x="7809" y="975"/>
                  <a:pt x="7811" y="976"/>
                </a:cubicBezTo>
                <a:lnTo>
                  <a:pt x="7801" y="976"/>
                </a:lnTo>
                <a:cubicBezTo>
                  <a:pt x="7802" y="975"/>
                  <a:pt x="7804" y="974"/>
                  <a:pt x="7806" y="974"/>
                </a:cubicBezTo>
                <a:close/>
                <a:moveTo>
                  <a:pt x="7882" y="941"/>
                </a:moveTo>
                <a:cubicBezTo>
                  <a:pt x="7882" y="953"/>
                  <a:pt x="7882" y="953"/>
                  <a:pt x="7894" y="953"/>
                </a:cubicBezTo>
                <a:cubicBezTo>
                  <a:pt x="7882" y="965"/>
                  <a:pt x="7882" y="965"/>
                  <a:pt x="7870" y="976"/>
                </a:cubicBezTo>
                <a:cubicBezTo>
                  <a:pt x="7859" y="965"/>
                  <a:pt x="7859" y="965"/>
                  <a:pt x="7859" y="953"/>
                </a:cubicBezTo>
                <a:cubicBezTo>
                  <a:pt x="7847" y="953"/>
                  <a:pt x="7847" y="953"/>
                  <a:pt x="7847" y="941"/>
                </a:cubicBezTo>
                <a:cubicBezTo>
                  <a:pt x="7855" y="941"/>
                  <a:pt x="7868" y="951"/>
                  <a:pt x="7876" y="951"/>
                </a:cubicBezTo>
                <a:cubicBezTo>
                  <a:pt x="7880" y="951"/>
                  <a:pt x="7882" y="949"/>
                  <a:pt x="7882" y="941"/>
                </a:cubicBezTo>
                <a:close/>
                <a:moveTo>
                  <a:pt x="5965" y="1012"/>
                </a:moveTo>
                <a:lnTo>
                  <a:pt x="5965" y="1012"/>
                </a:lnTo>
                <a:cubicBezTo>
                  <a:pt x="5968" y="1019"/>
                  <a:pt x="5969" y="1021"/>
                  <a:pt x="5970" y="1022"/>
                </a:cubicBezTo>
                <a:lnTo>
                  <a:pt x="5970" y="1022"/>
                </a:lnTo>
                <a:lnTo>
                  <a:pt x="5965" y="1012"/>
                </a:lnTo>
                <a:close/>
                <a:moveTo>
                  <a:pt x="8540" y="1000"/>
                </a:moveTo>
                <a:cubicBezTo>
                  <a:pt x="8552" y="1009"/>
                  <a:pt x="8567" y="1018"/>
                  <a:pt x="8573" y="1024"/>
                </a:cubicBezTo>
                <a:cubicBezTo>
                  <a:pt x="8573" y="1018"/>
                  <a:pt x="8558" y="1009"/>
                  <a:pt x="8540" y="1000"/>
                </a:cubicBezTo>
                <a:close/>
                <a:moveTo>
                  <a:pt x="7747" y="1028"/>
                </a:moveTo>
                <a:lnTo>
                  <a:pt x="7751" y="1036"/>
                </a:lnTo>
                <a:cubicBezTo>
                  <a:pt x="7751" y="1031"/>
                  <a:pt x="7750" y="1029"/>
                  <a:pt x="7747" y="1028"/>
                </a:cubicBezTo>
                <a:close/>
                <a:moveTo>
                  <a:pt x="8454" y="1024"/>
                </a:moveTo>
                <a:lnTo>
                  <a:pt x="8454" y="1024"/>
                </a:lnTo>
                <a:cubicBezTo>
                  <a:pt x="8454" y="1024"/>
                  <a:pt x="8466" y="1036"/>
                  <a:pt x="8454" y="1036"/>
                </a:cubicBezTo>
                <a:cubicBezTo>
                  <a:pt x="8466" y="1042"/>
                  <a:pt x="8472" y="1044"/>
                  <a:pt x="8474" y="1044"/>
                </a:cubicBezTo>
                <a:cubicBezTo>
                  <a:pt x="8481" y="1044"/>
                  <a:pt x="8454" y="1024"/>
                  <a:pt x="8454" y="1024"/>
                </a:cubicBezTo>
                <a:close/>
                <a:moveTo>
                  <a:pt x="7679" y="1042"/>
                </a:moveTo>
                <a:cubicBezTo>
                  <a:pt x="7679" y="1044"/>
                  <a:pt x="7679" y="1046"/>
                  <a:pt x="7680" y="1048"/>
                </a:cubicBezTo>
                <a:cubicBezTo>
                  <a:pt x="7680" y="1045"/>
                  <a:pt x="7679" y="1043"/>
                  <a:pt x="7679" y="1042"/>
                </a:cubicBezTo>
                <a:close/>
                <a:moveTo>
                  <a:pt x="7653" y="1032"/>
                </a:moveTo>
                <a:cubicBezTo>
                  <a:pt x="7652" y="1039"/>
                  <a:pt x="7656" y="1052"/>
                  <a:pt x="7656" y="1072"/>
                </a:cubicBezTo>
                <a:lnTo>
                  <a:pt x="7656" y="1036"/>
                </a:lnTo>
                <a:cubicBezTo>
                  <a:pt x="7655" y="1035"/>
                  <a:pt x="7654" y="1033"/>
                  <a:pt x="7653" y="1032"/>
                </a:cubicBezTo>
                <a:close/>
                <a:moveTo>
                  <a:pt x="7537" y="1250"/>
                </a:moveTo>
                <a:lnTo>
                  <a:pt x="7525" y="1262"/>
                </a:lnTo>
                <a:cubicBezTo>
                  <a:pt x="7525" y="1250"/>
                  <a:pt x="7537" y="1250"/>
                  <a:pt x="7537" y="1250"/>
                </a:cubicBezTo>
                <a:close/>
                <a:moveTo>
                  <a:pt x="7687" y="892"/>
                </a:moveTo>
                <a:cubicBezTo>
                  <a:pt x="7688" y="892"/>
                  <a:pt x="7690" y="893"/>
                  <a:pt x="7692" y="893"/>
                </a:cubicBezTo>
                <a:cubicBezTo>
                  <a:pt x="7700" y="910"/>
                  <a:pt x="7709" y="927"/>
                  <a:pt x="7704" y="927"/>
                </a:cubicBezTo>
                <a:cubicBezTo>
                  <a:pt x="7703" y="927"/>
                  <a:pt x="7699" y="924"/>
                  <a:pt x="7692" y="917"/>
                </a:cubicBezTo>
                <a:lnTo>
                  <a:pt x="7692" y="917"/>
                </a:lnTo>
                <a:cubicBezTo>
                  <a:pt x="7716" y="976"/>
                  <a:pt x="7739" y="1012"/>
                  <a:pt x="7739" y="1048"/>
                </a:cubicBezTo>
                <a:cubicBezTo>
                  <a:pt x="7739" y="1034"/>
                  <a:pt x="7744" y="1028"/>
                  <a:pt x="7747" y="1028"/>
                </a:cubicBezTo>
                <a:cubicBezTo>
                  <a:pt x="7747" y="1028"/>
                  <a:pt x="7747" y="1028"/>
                  <a:pt x="7747" y="1028"/>
                </a:cubicBezTo>
                <a:lnTo>
                  <a:pt x="7747" y="1028"/>
                </a:lnTo>
                <a:lnTo>
                  <a:pt x="7728" y="988"/>
                </a:lnTo>
                <a:lnTo>
                  <a:pt x="7739" y="988"/>
                </a:lnTo>
                <a:cubicBezTo>
                  <a:pt x="7728" y="965"/>
                  <a:pt x="7716" y="941"/>
                  <a:pt x="7704" y="917"/>
                </a:cubicBezTo>
                <a:cubicBezTo>
                  <a:pt x="7705" y="916"/>
                  <a:pt x="7706" y="915"/>
                  <a:pt x="7707" y="915"/>
                </a:cubicBezTo>
                <a:cubicBezTo>
                  <a:pt x="7714" y="915"/>
                  <a:pt x="7724" y="931"/>
                  <a:pt x="7728" y="940"/>
                </a:cubicBezTo>
                <a:lnTo>
                  <a:pt x="7728" y="940"/>
                </a:lnTo>
                <a:cubicBezTo>
                  <a:pt x="7739" y="916"/>
                  <a:pt x="7716" y="893"/>
                  <a:pt x="7728" y="893"/>
                </a:cubicBezTo>
                <a:lnTo>
                  <a:pt x="7728" y="893"/>
                </a:lnTo>
                <a:cubicBezTo>
                  <a:pt x="7733" y="899"/>
                  <a:pt x="7736" y="905"/>
                  <a:pt x="7736" y="908"/>
                </a:cubicBezTo>
                <a:lnTo>
                  <a:pt x="7736" y="908"/>
                </a:lnTo>
                <a:cubicBezTo>
                  <a:pt x="7734" y="907"/>
                  <a:pt x="7731" y="907"/>
                  <a:pt x="7728" y="905"/>
                </a:cubicBezTo>
                <a:lnTo>
                  <a:pt x="7728" y="905"/>
                </a:lnTo>
                <a:cubicBezTo>
                  <a:pt x="7731" y="909"/>
                  <a:pt x="7734" y="910"/>
                  <a:pt x="7735" y="910"/>
                </a:cubicBezTo>
                <a:cubicBezTo>
                  <a:pt x="7736" y="910"/>
                  <a:pt x="7737" y="909"/>
                  <a:pt x="7736" y="908"/>
                </a:cubicBezTo>
                <a:lnTo>
                  <a:pt x="7736" y="908"/>
                </a:lnTo>
                <a:cubicBezTo>
                  <a:pt x="7737" y="908"/>
                  <a:pt x="7737" y="908"/>
                  <a:pt x="7738" y="908"/>
                </a:cubicBezTo>
                <a:cubicBezTo>
                  <a:pt x="7744" y="908"/>
                  <a:pt x="7748" y="905"/>
                  <a:pt x="7753" y="905"/>
                </a:cubicBezTo>
                <a:cubicBezTo>
                  <a:pt x="7760" y="905"/>
                  <a:pt x="7769" y="911"/>
                  <a:pt x="7787" y="941"/>
                </a:cubicBezTo>
                <a:cubicBezTo>
                  <a:pt x="7787" y="953"/>
                  <a:pt x="7799" y="965"/>
                  <a:pt x="7799" y="965"/>
                </a:cubicBezTo>
                <a:lnTo>
                  <a:pt x="7787" y="953"/>
                </a:lnTo>
                <a:lnTo>
                  <a:pt x="7787" y="953"/>
                </a:lnTo>
                <a:cubicBezTo>
                  <a:pt x="7792" y="973"/>
                  <a:pt x="7795" y="978"/>
                  <a:pt x="7798" y="978"/>
                </a:cubicBezTo>
                <a:cubicBezTo>
                  <a:pt x="7799" y="978"/>
                  <a:pt x="7799" y="978"/>
                  <a:pt x="7800" y="977"/>
                </a:cubicBezTo>
                <a:lnTo>
                  <a:pt x="7800" y="977"/>
                </a:lnTo>
                <a:cubicBezTo>
                  <a:pt x="7803" y="980"/>
                  <a:pt x="7811" y="988"/>
                  <a:pt x="7811" y="988"/>
                </a:cubicBezTo>
                <a:cubicBezTo>
                  <a:pt x="7811" y="976"/>
                  <a:pt x="7811" y="965"/>
                  <a:pt x="7823" y="965"/>
                </a:cubicBezTo>
                <a:lnTo>
                  <a:pt x="7811" y="929"/>
                </a:lnTo>
                <a:cubicBezTo>
                  <a:pt x="7800" y="904"/>
                  <a:pt x="7797" y="895"/>
                  <a:pt x="7798" y="895"/>
                </a:cubicBezTo>
                <a:lnTo>
                  <a:pt x="7798" y="895"/>
                </a:lnTo>
                <a:cubicBezTo>
                  <a:pt x="7801" y="895"/>
                  <a:pt x="7830" y="948"/>
                  <a:pt x="7847" y="965"/>
                </a:cubicBezTo>
                <a:lnTo>
                  <a:pt x="7823" y="953"/>
                </a:lnTo>
                <a:cubicBezTo>
                  <a:pt x="7823" y="953"/>
                  <a:pt x="7823" y="953"/>
                  <a:pt x="7823" y="965"/>
                </a:cubicBezTo>
                <a:cubicBezTo>
                  <a:pt x="7823" y="976"/>
                  <a:pt x="7823" y="976"/>
                  <a:pt x="7811" y="988"/>
                </a:cubicBezTo>
                <a:cubicBezTo>
                  <a:pt x="7823" y="988"/>
                  <a:pt x="7835" y="1000"/>
                  <a:pt x="7835" y="1000"/>
                </a:cubicBezTo>
                <a:cubicBezTo>
                  <a:pt x="7825" y="997"/>
                  <a:pt x="7819" y="996"/>
                  <a:pt x="7815" y="996"/>
                </a:cubicBezTo>
                <a:cubicBezTo>
                  <a:pt x="7805" y="996"/>
                  <a:pt x="7811" y="1007"/>
                  <a:pt x="7811" y="1024"/>
                </a:cubicBezTo>
                <a:lnTo>
                  <a:pt x="7799" y="1024"/>
                </a:lnTo>
                <a:cubicBezTo>
                  <a:pt x="7739" y="1060"/>
                  <a:pt x="7716" y="1119"/>
                  <a:pt x="7692" y="1167"/>
                </a:cubicBezTo>
                <a:cubicBezTo>
                  <a:pt x="7668" y="1167"/>
                  <a:pt x="7656" y="1179"/>
                  <a:pt x="7668" y="1191"/>
                </a:cubicBezTo>
                <a:lnTo>
                  <a:pt x="7656" y="1203"/>
                </a:lnTo>
                <a:lnTo>
                  <a:pt x="7632" y="1191"/>
                </a:lnTo>
                <a:lnTo>
                  <a:pt x="7656" y="1215"/>
                </a:lnTo>
                <a:cubicBezTo>
                  <a:pt x="7644" y="1215"/>
                  <a:pt x="7644" y="1215"/>
                  <a:pt x="7644" y="1227"/>
                </a:cubicBezTo>
                <a:cubicBezTo>
                  <a:pt x="7632" y="1238"/>
                  <a:pt x="7620" y="1250"/>
                  <a:pt x="7609" y="1262"/>
                </a:cubicBezTo>
                <a:cubicBezTo>
                  <a:pt x="7601" y="1265"/>
                  <a:pt x="7596" y="1267"/>
                  <a:pt x="7592" y="1267"/>
                </a:cubicBezTo>
                <a:cubicBezTo>
                  <a:pt x="7568" y="1267"/>
                  <a:pt x="7629" y="1201"/>
                  <a:pt x="7609" y="1191"/>
                </a:cubicBezTo>
                <a:lnTo>
                  <a:pt x="7609" y="1191"/>
                </a:lnTo>
                <a:lnTo>
                  <a:pt x="7549" y="1250"/>
                </a:lnTo>
                <a:cubicBezTo>
                  <a:pt x="7549" y="1238"/>
                  <a:pt x="7549" y="1227"/>
                  <a:pt x="7549" y="1227"/>
                </a:cubicBezTo>
                <a:cubicBezTo>
                  <a:pt x="7540" y="1213"/>
                  <a:pt x="7536" y="1208"/>
                  <a:pt x="7535" y="1208"/>
                </a:cubicBezTo>
                <a:lnTo>
                  <a:pt x="7535" y="1208"/>
                </a:lnTo>
                <a:cubicBezTo>
                  <a:pt x="7533" y="1208"/>
                  <a:pt x="7537" y="1219"/>
                  <a:pt x="7537" y="1227"/>
                </a:cubicBezTo>
                <a:cubicBezTo>
                  <a:pt x="7537" y="1227"/>
                  <a:pt x="7537" y="1227"/>
                  <a:pt x="7537" y="1238"/>
                </a:cubicBezTo>
                <a:cubicBezTo>
                  <a:pt x="7537" y="1238"/>
                  <a:pt x="7537" y="1238"/>
                  <a:pt x="7525" y="1227"/>
                </a:cubicBezTo>
                <a:cubicBezTo>
                  <a:pt x="7501" y="1179"/>
                  <a:pt x="7525" y="1191"/>
                  <a:pt x="7513" y="1155"/>
                </a:cubicBezTo>
                <a:lnTo>
                  <a:pt x="7513" y="1155"/>
                </a:lnTo>
                <a:cubicBezTo>
                  <a:pt x="7516" y="1161"/>
                  <a:pt x="7518" y="1163"/>
                  <a:pt x="7518" y="1163"/>
                </a:cubicBezTo>
                <a:cubicBezTo>
                  <a:pt x="7521" y="1163"/>
                  <a:pt x="7516" y="1143"/>
                  <a:pt x="7525" y="1143"/>
                </a:cubicBezTo>
                <a:cubicBezTo>
                  <a:pt x="7532" y="1150"/>
                  <a:pt x="7537" y="1152"/>
                  <a:pt x="7542" y="1152"/>
                </a:cubicBezTo>
                <a:cubicBezTo>
                  <a:pt x="7546" y="1152"/>
                  <a:pt x="7550" y="1150"/>
                  <a:pt x="7556" y="1150"/>
                </a:cubicBezTo>
                <a:cubicBezTo>
                  <a:pt x="7562" y="1150"/>
                  <a:pt x="7571" y="1153"/>
                  <a:pt x="7585" y="1167"/>
                </a:cubicBezTo>
                <a:cubicBezTo>
                  <a:pt x="7585" y="1143"/>
                  <a:pt x="7561" y="1096"/>
                  <a:pt x="7573" y="1084"/>
                </a:cubicBezTo>
                <a:lnTo>
                  <a:pt x="7573" y="1084"/>
                </a:lnTo>
                <a:cubicBezTo>
                  <a:pt x="7597" y="1119"/>
                  <a:pt x="7585" y="1119"/>
                  <a:pt x="7609" y="1131"/>
                </a:cubicBezTo>
                <a:lnTo>
                  <a:pt x="7597" y="1096"/>
                </a:lnTo>
                <a:cubicBezTo>
                  <a:pt x="7609" y="1096"/>
                  <a:pt x="7609" y="1107"/>
                  <a:pt x="7620" y="1119"/>
                </a:cubicBezTo>
                <a:cubicBezTo>
                  <a:pt x="7631" y="1119"/>
                  <a:pt x="7613" y="1082"/>
                  <a:pt x="7626" y="1082"/>
                </a:cubicBezTo>
                <a:cubicBezTo>
                  <a:pt x="7628" y="1082"/>
                  <a:pt x="7630" y="1082"/>
                  <a:pt x="7632" y="1084"/>
                </a:cubicBezTo>
                <a:lnTo>
                  <a:pt x="7632" y="1119"/>
                </a:lnTo>
                <a:cubicBezTo>
                  <a:pt x="7644" y="1107"/>
                  <a:pt x="7644" y="1107"/>
                  <a:pt x="7656" y="1107"/>
                </a:cubicBezTo>
                <a:cubicBezTo>
                  <a:pt x="7668" y="1119"/>
                  <a:pt x="7668" y="1119"/>
                  <a:pt x="7656" y="1119"/>
                </a:cubicBezTo>
                <a:cubicBezTo>
                  <a:pt x="7664" y="1128"/>
                  <a:pt x="7669" y="1131"/>
                  <a:pt x="7671" y="1131"/>
                </a:cubicBezTo>
                <a:cubicBezTo>
                  <a:pt x="7678" y="1131"/>
                  <a:pt x="7659" y="1096"/>
                  <a:pt x="7668" y="1096"/>
                </a:cubicBezTo>
                <a:cubicBezTo>
                  <a:pt x="7656" y="1084"/>
                  <a:pt x="7644" y="1084"/>
                  <a:pt x="7632" y="1048"/>
                </a:cubicBezTo>
                <a:cubicBezTo>
                  <a:pt x="7641" y="1048"/>
                  <a:pt x="7637" y="1023"/>
                  <a:pt x="7643" y="1023"/>
                </a:cubicBezTo>
                <a:cubicBezTo>
                  <a:pt x="7645" y="1023"/>
                  <a:pt x="7648" y="1025"/>
                  <a:pt x="7653" y="1032"/>
                </a:cubicBezTo>
                <a:lnTo>
                  <a:pt x="7653" y="1032"/>
                </a:lnTo>
                <a:cubicBezTo>
                  <a:pt x="7654" y="1026"/>
                  <a:pt x="7658" y="1024"/>
                  <a:pt x="7668" y="1024"/>
                </a:cubicBezTo>
                <a:cubicBezTo>
                  <a:pt x="7668" y="1034"/>
                  <a:pt x="7675" y="1036"/>
                  <a:pt x="7679" y="1042"/>
                </a:cubicBezTo>
                <a:lnTo>
                  <a:pt x="7679" y="1042"/>
                </a:lnTo>
                <a:cubicBezTo>
                  <a:pt x="7675" y="1023"/>
                  <a:pt x="7681" y="1018"/>
                  <a:pt x="7689" y="1018"/>
                </a:cubicBezTo>
                <a:cubicBezTo>
                  <a:pt x="7698" y="1018"/>
                  <a:pt x="7710" y="1024"/>
                  <a:pt x="7716" y="1024"/>
                </a:cubicBezTo>
                <a:cubicBezTo>
                  <a:pt x="7716" y="1012"/>
                  <a:pt x="7704" y="988"/>
                  <a:pt x="7716" y="988"/>
                </a:cubicBezTo>
                <a:cubicBezTo>
                  <a:pt x="7692" y="976"/>
                  <a:pt x="7692" y="976"/>
                  <a:pt x="7680" y="941"/>
                </a:cubicBezTo>
                <a:lnTo>
                  <a:pt x="7680" y="941"/>
                </a:lnTo>
                <a:cubicBezTo>
                  <a:pt x="7687" y="950"/>
                  <a:pt x="7690" y="953"/>
                  <a:pt x="7691" y="953"/>
                </a:cubicBezTo>
                <a:cubicBezTo>
                  <a:pt x="7697" y="953"/>
                  <a:pt x="7667" y="892"/>
                  <a:pt x="7687" y="892"/>
                </a:cubicBezTo>
                <a:close/>
                <a:moveTo>
                  <a:pt x="8501" y="1310"/>
                </a:moveTo>
                <a:cubicBezTo>
                  <a:pt x="8466" y="1310"/>
                  <a:pt x="8535" y="1333"/>
                  <a:pt x="8480" y="1334"/>
                </a:cubicBezTo>
                <a:lnTo>
                  <a:pt x="8480" y="1334"/>
                </a:lnTo>
                <a:cubicBezTo>
                  <a:pt x="8478" y="1333"/>
                  <a:pt x="8477" y="1332"/>
                  <a:pt x="8475" y="1332"/>
                </a:cubicBezTo>
                <a:lnTo>
                  <a:pt x="8475" y="1332"/>
                </a:lnTo>
                <a:lnTo>
                  <a:pt x="8478" y="1334"/>
                </a:lnTo>
                <a:cubicBezTo>
                  <a:pt x="8478" y="1334"/>
                  <a:pt x="8479" y="1334"/>
                  <a:pt x="8480" y="1334"/>
                </a:cubicBezTo>
                <a:lnTo>
                  <a:pt x="8480" y="1334"/>
                </a:lnTo>
                <a:cubicBezTo>
                  <a:pt x="8490" y="1337"/>
                  <a:pt x="8501" y="1341"/>
                  <a:pt x="8513" y="1346"/>
                </a:cubicBezTo>
                <a:cubicBezTo>
                  <a:pt x="8501" y="1334"/>
                  <a:pt x="8537" y="1334"/>
                  <a:pt x="8501" y="1310"/>
                </a:cubicBezTo>
                <a:close/>
                <a:moveTo>
                  <a:pt x="8404" y="1387"/>
                </a:moveTo>
                <a:cubicBezTo>
                  <a:pt x="8408" y="1389"/>
                  <a:pt x="8412" y="1391"/>
                  <a:pt x="8418" y="1393"/>
                </a:cubicBezTo>
                <a:cubicBezTo>
                  <a:pt x="8412" y="1390"/>
                  <a:pt x="8408" y="1389"/>
                  <a:pt x="8404" y="1387"/>
                </a:cubicBezTo>
                <a:close/>
                <a:moveTo>
                  <a:pt x="8286" y="1399"/>
                </a:moveTo>
                <a:cubicBezTo>
                  <a:pt x="8286" y="1400"/>
                  <a:pt x="8286" y="1401"/>
                  <a:pt x="8286" y="1403"/>
                </a:cubicBezTo>
                <a:lnTo>
                  <a:pt x="8286" y="1403"/>
                </a:lnTo>
                <a:cubicBezTo>
                  <a:pt x="8289" y="1402"/>
                  <a:pt x="8289" y="1400"/>
                  <a:pt x="8286" y="1399"/>
                </a:cubicBezTo>
                <a:close/>
                <a:moveTo>
                  <a:pt x="8387" y="1460"/>
                </a:moveTo>
                <a:lnTo>
                  <a:pt x="8394" y="1465"/>
                </a:lnTo>
                <a:cubicBezTo>
                  <a:pt x="8391" y="1461"/>
                  <a:pt x="8388" y="1460"/>
                  <a:pt x="8387" y="1460"/>
                </a:cubicBezTo>
                <a:close/>
                <a:moveTo>
                  <a:pt x="8286" y="1403"/>
                </a:moveTo>
                <a:cubicBezTo>
                  <a:pt x="8284" y="1404"/>
                  <a:pt x="8281" y="1405"/>
                  <a:pt x="8275" y="1405"/>
                </a:cubicBezTo>
                <a:cubicBezTo>
                  <a:pt x="8323" y="1429"/>
                  <a:pt x="8371" y="1453"/>
                  <a:pt x="8394" y="1477"/>
                </a:cubicBezTo>
                <a:cubicBezTo>
                  <a:pt x="8386" y="1468"/>
                  <a:pt x="8383" y="1460"/>
                  <a:pt x="8387" y="1460"/>
                </a:cubicBezTo>
                <a:lnTo>
                  <a:pt x="8387" y="1460"/>
                </a:lnTo>
                <a:lnTo>
                  <a:pt x="8359" y="1441"/>
                </a:lnTo>
                <a:cubicBezTo>
                  <a:pt x="8359" y="1441"/>
                  <a:pt x="8359" y="1429"/>
                  <a:pt x="8359" y="1429"/>
                </a:cubicBezTo>
                <a:cubicBezTo>
                  <a:pt x="8335" y="1417"/>
                  <a:pt x="8311" y="1417"/>
                  <a:pt x="8287" y="1405"/>
                </a:cubicBezTo>
                <a:cubicBezTo>
                  <a:pt x="8287" y="1405"/>
                  <a:pt x="8287" y="1404"/>
                  <a:pt x="8286" y="1403"/>
                </a:cubicBezTo>
                <a:close/>
                <a:moveTo>
                  <a:pt x="8322" y="1512"/>
                </a:moveTo>
                <a:cubicBezTo>
                  <a:pt x="8323" y="1517"/>
                  <a:pt x="8333" y="1523"/>
                  <a:pt x="8347" y="1536"/>
                </a:cubicBezTo>
                <a:lnTo>
                  <a:pt x="8323" y="1512"/>
                </a:lnTo>
                <a:cubicBezTo>
                  <a:pt x="8323" y="1512"/>
                  <a:pt x="8322" y="1512"/>
                  <a:pt x="8322" y="1512"/>
                </a:cubicBezTo>
                <a:close/>
                <a:moveTo>
                  <a:pt x="7020" y="1514"/>
                </a:moveTo>
                <a:cubicBezTo>
                  <a:pt x="7025" y="1514"/>
                  <a:pt x="7030" y="1519"/>
                  <a:pt x="7037" y="1525"/>
                </a:cubicBezTo>
                <a:lnTo>
                  <a:pt x="7037" y="1525"/>
                </a:lnTo>
                <a:cubicBezTo>
                  <a:pt x="7025" y="1536"/>
                  <a:pt x="7025" y="1536"/>
                  <a:pt x="7025" y="1548"/>
                </a:cubicBezTo>
                <a:cubicBezTo>
                  <a:pt x="7013" y="1548"/>
                  <a:pt x="7013" y="1548"/>
                  <a:pt x="7013" y="1536"/>
                </a:cubicBezTo>
                <a:cubicBezTo>
                  <a:pt x="7013" y="1519"/>
                  <a:pt x="7016" y="1514"/>
                  <a:pt x="7020" y="1514"/>
                </a:cubicBezTo>
                <a:close/>
                <a:moveTo>
                  <a:pt x="7061" y="1524"/>
                </a:moveTo>
                <a:lnTo>
                  <a:pt x="7073" y="1548"/>
                </a:lnTo>
                <a:cubicBezTo>
                  <a:pt x="7049" y="1548"/>
                  <a:pt x="7049" y="1548"/>
                  <a:pt x="7038" y="1526"/>
                </a:cubicBezTo>
                <a:lnTo>
                  <a:pt x="7038" y="1526"/>
                </a:lnTo>
                <a:cubicBezTo>
                  <a:pt x="7043" y="1530"/>
                  <a:pt x="7048" y="1533"/>
                  <a:pt x="7052" y="1533"/>
                </a:cubicBezTo>
                <a:cubicBezTo>
                  <a:pt x="7055" y="1533"/>
                  <a:pt x="7059" y="1531"/>
                  <a:pt x="7061" y="1524"/>
                </a:cubicBezTo>
                <a:close/>
                <a:moveTo>
                  <a:pt x="7097" y="1500"/>
                </a:moveTo>
                <a:lnTo>
                  <a:pt x="7097" y="1500"/>
                </a:lnTo>
                <a:cubicBezTo>
                  <a:pt x="7108" y="1512"/>
                  <a:pt x="7108" y="1512"/>
                  <a:pt x="7120" y="1512"/>
                </a:cubicBezTo>
                <a:cubicBezTo>
                  <a:pt x="7120" y="1512"/>
                  <a:pt x="7108" y="1512"/>
                  <a:pt x="7108" y="1524"/>
                </a:cubicBezTo>
                <a:cubicBezTo>
                  <a:pt x="7097" y="1524"/>
                  <a:pt x="7097" y="1536"/>
                  <a:pt x="7097" y="1536"/>
                </a:cubicBezTo>
                <a:cubicBezTo>
                  <a:pt x="7097" y="1524"/>
                  <a:pt x="7097" y="1524"/>
                  <a:pt x="7085" y="1524"/>
                </a:cubicBezTo>
                <a:cubicBezTo>
                  <a:pt x="7085" y="1536"/>
                  <a:pt x="7085" y="1536"/>
                  <a:pt x="7085" y="1536"/>
                </a:cubicBezTo>
                <a:cubicBezTo>
                  <a:pt x="7085" y="1548"/>
                  <a:pt x="7073" y="1548"/>
                  <a:pt x="7073" y="1548"/>
                </a:cubicBezTo>
                <a:cubicBezTo>
                  <a:pt x="7064" y="1531"/>
                  <a:pt x="7062" y="1514"/>
                  <a:pt x="7070" y="1514"/>
                </a:cubicBezTo>
                <a:cubicBezTo>
                  <a:pt x="7073" y="1514"/>
                  <a:pt x="7078" y="1517"/>
                  <a:pt x="7085" y="1524"/>
                </a:cubicBezTo>
                <a:cubicBezTo>
                  <a:pt x="7091" y="1518"/>
                  <a:pt x="7094" y="1515"/>
                  <a:pt x="7097" y="1515"/>
                </a:cubicBezTo>
                <a:cubicBezTo>
                  <a:pt x="7100" y="1515"/>
                  <a:pt x="7102" y="1518"/>
                  <a:pt x="7108" y="1524"/>
                </a:cubicBezTo>
                <a:cubicBezTo>
                  <a:pt x="7108" y="1512"/>
                  <a:pt x="7097" y="1512"/>
                  <a:pt x="7097" y="1500"/>
                </a:cubicBezTo>
                <a:close/>
                <a:moveTo>
                  <a:pt x="6796" y="1648"/>
                </a:moveTo>
                <a:cubicBezTo>
                  <a:pt x="6795" y="1648"/>
                  <a:pt x="6797" y="1655"/>
                  <a:pt x="6798" y="1662"/>
                </a:cubicBezTo>
                <a:lnTo>
                  <a:pt x="6798" y="1662"/>
                </a:lnTo>
                <a:cubicBezTo>
                  <a:pt x="6799" y="1662"/>
                  <a:pt x="6800" y="1661"/>
                  <a:pt x="6801" y="1661"/>
                </a:cubicBezTo>
                <a:cubicBezTo>
                  <a:pt x="6804" y="1661"/>
                  <a:pt x="6807" y="1663"/>
                  <a:pt x="6811" y="1667"/>
                </a:cubicBezTo>
                <a:cubicBezTo>
                  <a:pt x="6801" y="1653"/>
                  <a:pt x="6798" y="1648"/>
                  <a:pt x="6796" y="1648"/>
                </a:cubicBezTo>
                <a:close/>
                <a:moveTo>
                  <a:pt x="8382" y="1727"/>
                </a:moveTo>
                <a:lnTo>
                  <a:pt x="8382" y="1727"/>
                </a:lnTo>
                <a:cubicBezTo>
                  <a:pt x="8380" y="1728"/>
                  <a:pt x="8378" y="1729"/>
                  <a:pt x="8376" y="1731"/>
                </a:cubicBezTo>
                <a:lnTo>
                  <a:pt x="8376" y="1731"/>
                </a:lnTo>
                <a:cubicBezTo>
                  <a:pt x="8378" y="1733"/>
                  <a:pt x="8380" y="1736"/>
                  <a:pt x="8382" y="1738"/>
                </a:cubicBezTo>
                <a:lnTo>
                  <a:pt x="8382" y="1727"/>
                </a:lnTo>
                <a:close/>
                <a:moveTo>
                  <a:pt x="5036" y="1752"/>
                </a:moveTo>
                <a:cubicBezTo>
                  <a:pt x="5036" y="1756"/>
                  <a:pt x="5037" y="1760"/>
                  <a:pt x="5037" y="1762"/>
                </a:cubicBezTo>
                <a:cubicBezTo>
                  <a:pt x="5037" y="1759"/>
                  <a:pt x="5036" y="1755"/>
                  <a:pt x="5036" y="1752"/>
                </a:cubicBezTo>
                <a:close/>
                <a:moveTo>
                  <a:pt x="5029" y="1767"/>
                </a:moveTo>
                <a:lnTo>
                  <a:pt x="5037" y="1786"/>
                </a:lnTo>
                <a:cubicBezTo>
                  <a:pt x="5034" y="1773"/>
                  <a:pt x="5031" y="1768"/>
                  <a:pt x="5029" y="1767"/>
                </a:cubicBezTo>
                <a:close/>
                <a:moveTo>
                  <a:pt x="6620" y="1798"/>
                </a:moveTo>
                <a:lnTo>
                  <a:pt x="6620" y="1798"/>
                </a:lnTo>
                <a:cubicBezTo>
                  <a:pt x="6617" y="1804"/>
                  <a:pt x="6613" y="1811"/>
                  <a:pt x="6611" y="1817"/>
                </a:cubicBezTo>
                <a:lnTo>
                  <a:pt x="6611" y="1817"/>
                </a:lnTo>
                <a:lnTo>
                  <a:pt x="6620" y="1798"/>
                </a:lnTo>
                <a:close/>
                <a:moveTo>
                  <a:pt x="7358" y="1869"/>
                </a:moveTo>
                <a:lnTo>
                  <a:pt x="7358" y="1869"/>
                </a:lnTo>
                <a:cubicBezTo>
                  <a:pt x="7362" y="1873"/>
                  <a:pt x="7365" y="1875"/>
                  <a:pt x="7368" y="1877"/>
                </a:cubicBezTo>
                <a:lnTo>
                  <a:pt x="7368" y="1877"/>
                </a:lnTo>
                <a:cubicBezTo>
                  <a:pt x="7366" y="1875"/>
                  <a:pt x="7363" y="1872"/>
                  <a:pt x="7358" y="1869"/>
                </a:cubicBezTo>
                <a:close/>
                <a:moveTo>
                  <a:pt x="8359" y="1893"/>
                </a:moveTo>
                <a:lnTo>
                  <a:pt x="8376" y="1899"/>
                </a:lnTo>
                <a:lnTo>
                  <a:pt x="8376" y="1899"/>
                </a:lnTo>
                <a:cubicBezTo>
                  <a:pt x="8373" y="1896"/>
                  <a:pt x="8371" y="1893"/>
                  <a:pt x="8359" y="1893"/>
                </a:cubicBezTo>
                <a:close/>
                <a:moveTo>
                  <a:pt x="8376" y="1899"/>
                </a:moveTo>
                <a:cubicBezTo>
                  <a:pt x="8379" y="1902"/>
                  <a:pt x="8382" y="1905"/>
                  <a:pt x="8394" y="1905"/>
                </a:cubicBezTo>
                <a:lnTo>
                  <a:pt x="8376" y="1899"/>
                </a:lnTo>
                <a:close/>
                <a:moveTo>
                  <a:pt x="5733" y="2027"/>
                </a:moveTo>
                <a:cubicBezTo>
                  <a:pt x="5736" y="2035"/>
                  <a:pt x="5740" y="2043"/>
                  <a:pt x="5744" y="2043"/>
                </a:cubicBezTo>
                <a:cubicBezTo>
                  <a:pt x="5746" y="2043"/>
                  <a:pt x="5749" y="2041"/>
                  <a:pt x="5751" y="2036"/>
                </a:cubicBezTo>
                <a:cubicBezTo>
                  <a:pt x="5744" y="2036"/>
                  <a:pt x="5737" y="2032"/>
                  <a:pt x="5733" y="2027"/>
                </a:cubicBezTo>
                <a:close/>
                <a:moveTo>
                  <a:pt x="6549" y="2429"/>
                </a:moveTo>
                <a:cubicBezTo>
                  <a:pt x="6548" y="2429"/>
                  <a:pt x="6547" y="2429"/>
                  <a:pt x="6546" y="2430"/>
                </a:cubicBezTo>
                <a:lnTo>
                  <a:pt x="6546" y="2430"/>
                </a:lnTo>
                <a:cubicBezTo>
                  <a:pt x="6547" y="2429"/>
                  <a:pt x="6548" y="2429"/>
                  <a:pt x="6549" y="2429"/>
                </a:cubicBezTo>
                <a:close/>
                <a:moveTo>
                  <a:pt x="7204" y="2453"/>
                </a:moveTo>
                <a:lnTo>
                  <a:pt x="7180" y="2489"/>
                </a:lnTo>
                <a:lnTo>
                  <a:pt x="7180" y="2489"/>
                </a:lnTo>
                <a:lnTo>
                  <a:pt x="7216" y="2465"/>
                </a:lnTo>
                <a:lnTo>
                  <a:pt x="7204" y="2453"/>
                </a:lnTo>
                <a:close/>
                <a:moveTo>
                  <a:pt x="6245" y="2822"/>
                </a:moveTo>
                <a:lnTo>
                  <a:pt x="6245" y="2822"/>
                </a:lnTo>
                <a:cubicBezTo>
                  <a:pt x="6246" y="2822"/>
                  <a:pt x="6247" y="2822"/>
                  <a:pt x="6248" y="2822"/>
                </a:cubicBezTo>
                <a:cubicBezTo>
                  <a:pt x="6249" y="2822"/>
                  <a:pt x="6250" y="2822"/>
                  <a:pt x="6251" y="2822"/>
                </a:cubicBezTo>
                <a:cubicBezTo>
                  <a:pt x="6249" y="2822"/>
                  <a:pt x="6247" y="2822"/>
                  <a:pt x="6245" y="2822"/>
                </a:cubicBezTo>
                <a:close/>
                <a:moveTo>
                  <a:pt x="7049" y="3072"/>
                </a:moveTo>
                <a:cubicBezTo>
                  <a:pt x="7054" y="3074"/>
                  <a:pt x="7059" y="3075"/>
                  <a:pt x="7063" y="3076"/>
                </a:cubicBezTo>
                <a:lnTo>
                  <a:pt x="7063" y="3076"/>
                </a:lnTo>
                <a:cubicBezTo>
                  <a:pt x="7060" y="3075"/>
                  <a:pt x="7055" y="3073"/>
                  <a:pt x="7049" y="3072"/>
                </a:cubicBezTo>
                <a:close/>
                <a:moveTo>
                  <a:pt x="7918" y="3429"/>
                </a:moveTo>
                <a:cubicBezTo>
                  <a:pt x="7907" y="3429"/>
                  <a:pt x="7896" y="3439"/>
                  <a:pt x="7885" y="3441"/>
                </a:cubicBezTo>
                <a:lnTo>
                  <a:pt x="7885" y="3441"/>
                </a:lnTo>
                <a:cubicBezTo>
                  <a:pt x="7903" y="3440"/>
                  <a:pt x="7927" y="3438"/>
                  <a:pt x="7918" y="3429"/>
                </a:cubicBezTo>
                <a:close/>
                <a:moveTo>
                  <a:pt x="7885" y="3441"/>
                </a:moveTo>
                <a:cubicBezTo>
                  <a:pt x="7884" y="3441"/>
                  <a:pt x="7883" y="3441"/>
                  <a:pt x="7883" y="3441"/>
                </a:cubicBezTo>
                <a:lnTo>
                  <a:pt x="7883" y="3441"/>
                </a:lnTo>
                <a:cubicBezTo>
                  <a:pt x="7883" y="3441"/>
                  <a:pt x="7882" y="3441"/>
                  <a:pt x="7882" y="3441"/>
                </a:cubicBezTo>
                <a:cubicBezTo>
                  <a:pt x="7883" y="3441"/>
                  <a:pt x="7884" y="3441"/>
                  <a:pt x="7885" y="3441"/>
                </a:cubicBezTo>
                <a:close/>
                <a:moveTo>
                  <a:pt x="7426" y="3902"/>
                </a:moveTo>
                <a:lnTo>
                  <a:pt x="7426" y="3902"/>
                </a:lnTo>
                <a:cubicBezTo>
                  <a:pt x="7425" y="3902"/>
                  <a:pt x="7423" y="3903"/>
                  <a:pt x="7418" y="3905"/>
                </a:cubicBezTo>
                <a:cubicBezTo>
                  <a:pt x="7418" y="3906"/>
                  <a:pt x="7418" y="3906"/>
                  <a:pt x="7418" y="3906"/>
                </a:cubicBezTo>
                <a:lnTo>
                  <a:pt x="7418" y="3906"/>
                </a:lnTo>
                <a:cubicBezTo>
                  <a:pt x="7423" y="3904"/>
                  <a:pt x="7427" y="3902"/>
                  <a:pt x="7426" y="3902"/>
                </a:cubicBezTo>
                <a:close/>
                <a:moveTo>
                  <a:pt x="7394" y="3906"/>
                </a:moveTo>
                <a:lnTo>
                  <a:pt x="7394" y="3906"/>
                </a:lnTo>
                <a:cubicBezTo>
                  <a:pt x="7397" y="3908"/>
                  <a:pt x="7400" y="3909"/>
                  <a:pt x="7403" y="3909"/>
                </a:cubicBezTo>
                <a:lnTo>
                  <a:pt x="7403" y="3909"/>
                </a:lnTo>
                <a:cubicBezTo>
                  <a:pt x="7400" y="3908"/>
                  <a:pt x="7397" y="3907"/>
                  <a:pt x="7394" y="3906"/>
                </a:cubicBezTo>
                <a:close/>
                <a:moveTo>
                  <a:pt x="7418" y="3906"/>
                </a:moveTo>
                <a:cubicBezTo>
                  <a:pt x="7414" y="3907"/>
                  <a:pt x="7409" y="3909"/>
                  <a:pt x="7404" y="3909"/>
                </a:cubicBezTo>
                <a:cubicBezTo>
                  <a:pt x="7404" y="3909"/>
                  <a:pt x="7404" y="3909"/>
                  <a:pt x="7403" y="3909"/>
                </a:cubicBezTo>
                <a:lnTo>
                  <a:pt x="7403" y="3909"/>
                </a:lnTo>
                <a:cubicBezTo>
                  <a:pt x="7407" y="3910"/>
                  <a:pt x="7411" y="3910"/>
                  <a:pt x="7414" y="3910"/>
                </a:cubicBezTo>
                <a:cubicBezTo>
                  <a:pt x="7419" y="3910"/>
                  <a:pt x="7421" y="3909"/>
                  <a:pt x="7418" y="3906"/>
                </a:cubicBezTo>
                <a:close/>
                <a:moveTo>
                  <a:pt x="7382" y="3953"/>
                </a:moveTo>
                <a:lnTo>
                  <a:pt x="7385" y="3956"/>
                </a:lnTo>
                <a:lnTo>
                  <a:pt x="7385" y="3956"/>
                </a:lnTo>
                <a:cubicBezTo>
                  <a:pt x="7386" y="3954"/>
                  <a:pt x="7392" y="3953"/>
                  <a:pt x="7406" y="3953"/>
                </a:cubicBezTo>
                <a:close/>
                <a:moveTo>
                  <a:pt x="7385" y="3956"/>
                </a:moveTo>
                <a:lnTo>
                  <a:pt x="7385" y="3956"/>
                </a:lnTo>
                <a:cubicBezTo>
                  <a:pt x="7383" y="3957"/>
                  <a:pt x="7387" y="3959"/>
                  <a:pt x="7390" y="3961"/>
                </a:cubicBezTo>
                <a:lnTo>
                  <a:pt x="7390" y="3961"/>
                </a:lnTo>
                <a:lnTo>
                  <a:pt x="7385" y="3956"/>
                </a:lnTo>
                <a:close/>
                <a:moveTo>
                  <a:pt x="7390" y="3961"/>
                </a:moveTo>
                <a:lnTo>
                  <a:pt x="7394" y="3965"/>
                </a:lnTo>
                <a:cubicBezTo>
                  <a:pt x="7399" y="3965"/>
                  <a:pt x="7394" y="3963"/>
                  <a:pt x="7390" y="3961"/>
                </a:cubicBezTo>
                <a:close/>
                <a:moveTo>
                  <a:pt x="4822" y="4048"/>
                </a:moveTo>
                <a:cubicBezTo>
                  <a:pt x="4821" y="4051"/>
                  <a:pt x="4820" y="4054"/>
                  <a:pt x="4820" y="4055"/>
                </a:cubicBezTo>
                <a:lnTo>
                  <a:pt x="4820" y="4055"/>
                </a:lnTo>
                <a:cubicBezTo>
                  <a:pt x="4821" y="4053"/>
                  <a:pt x="4822" y="4051"/>
                  <a:pt x="4822" y="4048"/>
                </a:cubicBezTo>
                <a:close/>
                <a:moveTo>
                  <a:pt x="5904" y="7189"/>
                </a:moveTo>
                <a:lnTo>
                  <a:pt x="5904" y="7189"/>
                </a:lnTo>
                <a:cubicBezTo>
                  <a:pt x="5904" y="7190"/>
                  <a:pt x="5905" y="7191"/>
                  <a:pt x="5906" y="7192"/>
                </a:cubicBezTo>
                <a:cubicBezTo>
                  <a:pt x="5910" y="7194"/>
                  <a:pt x="5915" y="7195"/>
                  <a:pt x="5919" y="7196"/>
                </a:cubicBezTo>
                <a:lnTo>
                  <a:pt x="5919" y="7196"/>
                </a:lnTo>
                <a:cubicBezTo>
                  <a:pt x="5914" y="7193"/>
                  <a:pt x="5909" y="7191"/>
                  <a:pt x="5904" y="7189"/>
                </a:cubicBezTo>
                <a:close/>
                <a:moveTo>
                  <a:pt x="822" y="7215"/>
                </a:moveTo>
                <a:cubicBezTo>
                  <a:pt x="824" y="7218"/>
                  <a:pt x="826" y="7220"/>
                  <a:pt x="828" y="7222"/>
                </a:cubicBezTo>
                <a:lnTo>
                  <a:pt x="828" y="7222"/>
                </a:lnTo>
                <a:cubicBezTo>
                  <a:pt x="827" y="7220"/>
                  <a:pt x="825" y="7217"/>
                  <a:pt x="822" y="7215"/>
                </a:cubicBezTo>
                <a:close/>
                <a:moveTo>
                  <a:pt x="5919" y="7196"/>
                </a:moveTo>
                <a:cubicBezTo>
                  <a:pt x="5940" y="7207"/>
                  <a:pt x="5958" y="7220"/>
                  <a:pt x="5965" y="7239"/>
                </a:cubicBezTo>
                <a:cubicBezTo>
                  <a:pt x="5965" y="7200"/>
                  <a:pt x="5941" y="7201"/>
                  <a:pt x="5919" y="7196"/>
                </a:cubicBezTo>
                <a:close/>
                <a:moveTo>
                  <a:pt x="4370" y="7358"/>
                </a:moveTo>
                <a:cubicBezTo>
                  <a:pt x="4370" y="7358"/>
                  <a:pt x="4370" y="7358"/>
                  <a:pt x="4370" y="7358"/>
                </a:cubicBezTo>
                <a:cubicBezTo>
                  <a:pt x="4370" y="7358"/>
                  <a:pt x="4370" y="7358"/>
                  <a:pt x="4370" y="7358"/>
                </a:cubicBezTo>
                <a:close/>
                <a:moveTo>
                  <a:pt x="4458" y="8155"/>
                </a:moveTo>
                <a:cubicBezTo>
                  <a:pt x="4456" y="8155"/>
                  <a:pt x="4454" y="8156"/>
                  <a:pt x="4452" y="8156"/>
                </a:cubicBezTo>
                <a:lnTo>
                  <a:pt x="4452" y="8156"/>
                </a:lnTo>
                <a:cubicBezTo>
                  <a:pt x="4454" y="8158"/>
                  <a:pt x="4456" y="8159"/>
                  <a:pt x="4459" y="8159"/>
                </a:cubicBezTo>
                <a:cubicBezTo>
                  <a:pt x="4461" y="8159"/>
                  <a:pt x="4463" y="8158"/>
                  <a:pt x="4465" y="8156"/>
                </a:cubicBezTo>
                <a:cubicBezTo>
                  <a:pt x="4463" y="8155"/>
                  <a:pt x="4460" y="8155"/>
                  <a:pt x="4458" y="8155"/>
                </a:cubicBezTo>
                <a:close/>
                <a:moveTo>
                  <a:pt x="7936" y="8635"/>
                </a:moveTo>
                <a:lnTo>
                  <a:pt x="7936" y="8635"/>
                </a:lnTo>
                <a:cubicBezTo>
                  <a:pt x="7938" y="8638"/>
                  <a:pt x="7940" y="8641"/>
                  <a:pt x="7942" y="8644"/>
                </a:cubicBezTo>
                <a:cubicBezTo>
                  <a:pt x="7939" y="8639"/>
                  <a:pt x="7937" y="8636"/>
                  <a:pt x="7936" y="8635"/>
                </a:cubicBezTo>
                <a:close/>
                <a:moveTo>
                  <a:pt x="4358" y="6525"/>
                </a:moveTo>
                <a:cubicBezTo>
                  <a:pt x="4346" y="6584"/>
                  <a:pt x="4537" y="6561"/>
                  <a:pt x="4584" y="6596"/>
                </a:cubicBezTo>
                <a:cubicBezTo>
                  <a:pt x="4597" y="6594"/>
                  <a:pt x="4611" y="6593"/>
                  <a:pt x="4628" y="6593"/>
                </a:cubicBezTo>
                <a:cubicBezTo>
                  <a:pt x="4708" y="6593"/>
                  <a:pt x="4831" y="6616"/>
                  <a:pt x="4930" y="6656"/>
                </a:cubicBezTo>
                <a:cubicBezTo>
                  <a:pt x="4930" y="6668"/>
                  <a:pt x="4977" y="6691"/>
                  <a:pt x="5025" y="6715"/>
                </a:cubicBezTo>
                <a:cubicBezTo>
                  <a:pt x="5061" y="6739"/>
                  <a:pt x="5120" y="6763"/>
                  <a:pt x="5156" y="6787"/>
                </a:cubicBezTo>
                <a:cubicBezTo>
                  <a:pt x="5251" y="6822"/>
                  <a:pt x="5346" y="6858"/>
                  <a:pt x="5453" y="6918"/>
                </a:cubicBezTo>
                <a:cubicBezTo>
                  <a:pt x="5561" y="6965"/>
                  <a:pt x="5668" y="7025"/>
                  <a:pt x="5751" y="7108"/>
                </a:cubicBezTo>
                <a:lnTo>
                  <a:pt x="5775" y="7072"/>
                </a:lnTo>
                <a:lnTo>
                  <a:pt x="5834" y="7096"/>
                </a:lnTo>
                <a:cubicBezTo>
                  <a:pt x="5823" y="7108"/>
                  <a:pt x="5823" y="7120"/>
                  <a:pt x="5811" y="7120"/>
                </a:cubicBezTo>
                <a:cubicBezTo>
                  <a:pt x="5818" y="7156"/>
                  <a:pt x="5863" y="7170"/>
                  <a:pt x="5904" y="7189"/>
                </a:cubicBezTo>
                <a:lnTo>
                  <a:pt x="5904" y="7189"/>
                </a:lnTo>
                <a:cubicBezTo>
                  <a:pt x="5888" y="7165"/>
                  <a:pt x="5899" y="7151"/>
                  <a:pt x="5918" y="7151"/>
                </a:cubicBezTo>
                <a:cubicBezTo>
                  <a:pt x="5936" y="7151"/>
                  <a:pt x="5960" y="7163"/>
                  <a:pt x="5977" y="7192"/>
                </a:cubicBezTo>
                <a:lnTo>
                  <a:pt x="5977" y="7203"/>
                </a:lnTo>
                <a:lnTo>
                  <a:pt x="6025" y="7215"/>
                </a:lnTo>
                <a:cubicBezTo>
                  <a:pt x="6001" y="7251"/>
                  <a:pt x="6025" y="7287"/>
                  <a:pt x="6013" y="7311"/>
                </a:cubicBezTo>
                <a:cubicBezTo>
                  <a:pt x="6168" y="7442"/>
                  <a:pt x="6323" y="7501"/>
                  <a:pt x="6454" y="7680"/>
                </a:cubicBezTo>
                <a:cubicBezTo>
                  <a:pt x="6406" y="7680"/>
                  <a:pt x="6561" y="7787"/>
                  <a:pt x="6477" y="7799"/>
                </a:cubicBezTo>
                <a:cubicBezTo>
                  <a:pt x="6502" y="7815"/>
                  <a:pt x="6518" y="7822"/>
                  <a:pt x="6527" y="7822"/>
                </a:cubicBezTo>
                <a:cubicBezTo>
                  <a:pt x="6557" y="7822"/>
                  <a:pt x="6533" y="7762"/>
                  <a:pt x="6575" y="7762"/>
                </a:cubicBezTo>
                <a:cubicBezTo>
                  <a:pt x="6578" y="7762"/>
                  <a:pt x="6581" y="7762"/>
                  <a:pt x="6585" y="7763"/>
                </a:cubicBezTo>
                <a:cubicBezTo>
                  <a:pt x="6608" y="7787"/>
                  <a:pt x="6644" y="7811"/>
                  <a:pt x="6620" y="7823"/>
                </a:cubicBezTo>
                <a:cubicBezTo>
                  <a:pt x="6610" y="7823"/>
                  <a:pt x="6609" y="7860"/>
                  <a:pt x="6592" y="7860"/>
                </a:cubicBezTo>
                <a:cubicBezTo>
                  <a:pt x="6590" y="7860"/>
                  <a:pt x="6587" y="7860"/>
                  <a:pt x="6585" y="7858"/>
                </a:cubicBezTo>
                <a:lnTo>
                  <a:pt x="6585" y="7858"/>
                </a:lnTo>
                <a:lnTo>
                  <a:pt x="6644" y="7918"/>
                </a:lnTo>
                <a:cubicBezTo>
                  <a:pt x="6644" y="7922"/>
                  <a:pt x="6641" y="7923"/>
                  <a:pt x="6638" y="7923"/>
                </a:cubicBezTo>
                <a:cubicBezTo>
                  <a:pt x="6631" y="7923"/>
                  <a:pt x="6620" y="7918"/>
                  <a:pt x="6620" y="7918"/>
                </a:cubicBezTo>
                <a:lnTo>
                  <a:pt x="6620" y="7918"/>
                </a:lnTo>
                <a:cubicBezTo>
                  <a:pt x="6751" y="8025"/>
                  <a:pt x="6739" y="8180"/>
                  <a:pt x="6835" y="8287"/>
                </a:cubicBezTo>
                <a:cubicBezTo>
                  <a:pt x="6858" y="8287"/>
                  <a:pt x="6823" y="8227"/>
                  <a:pt x="6847" y="8227"/>
                </a:cubicBezTo>
                <a:cubicBezTo>
                  <a:pt x="6942" y="8346"/>
                  <a:pt x="6870" y="8358"/>
                  <a:pt x="6942" y="8466"/>
                </a:cubicBezTo>
                <a:lnTo>
                  <a:pt x="6906" y="8454"/>
                </a:lnTo>
                <a:lnTo>
                  <a:pt x="6906" y="8454"/>
                </a:lnTo>
                <a:cubicBezTo>
                  <a:pt x="6930" y="8489"/>
                  <a:pt x="6966" y="8501"/>
                  <a:pt x="6966" y="8573"/>
                </a:cubicBezTo>
                <a:cubicBezTo>
                  <a:pt x="6962" y="8574"/>
                  <a:pt x="6959" y="8574"/>
                  <a:pt x="6957" y="8574"/>
                </a:cubicBezTo>
                <a:cubicBezTo>
                  <a:pt x="6928" y="8574"/>
                  <a:pt x="6916" y="8523"/>
                  <a:pt x="6894" y="8501"/>
                </a:cubicBezTo>
                <a:lnTo>
                  <a:pt x="6894" y="8501"/>
                </a:lnTo>
                <a:cubicBezTo>
                  <a:pt x="6904" y="8532"/>
                  <a:pt x="6932" y="8616"/>
                  <a:pt x="6955" y="8616"/>
                </a:cubicBezTo>
                <a:cubicBezTo>
                  <a:pt x="6959" y="8616"/>
                  <a:pt x="6962" y="8613"/>
                  <a:pt x="6966" y="8608"/>
                </a:cubicBezTo>
                <a:lnTo>
                  <a:pt x="6966" y="8608"/>
                </a:lnTo>
                <a:cubicBezTo>
                  <a:pt x="6989" y="8656"/>
                  <a:pt x="6966" y="8680"/>
                  <a:pt x="6954" y="8716"/>
                </a:cubicBezTo>
                <a:cubicBezTo>
                  <a:pt x="6963" y="8716"/>
                  <a:pt x="6972" y="8680"/>
                  <a:pt x="6987" y="8680"/>
                </a:cubicBezTo>
                <a:cubicBezTo>
                  <a:pt x="6991" y="8680"/>
                  <a:pt x="6996" y="8683"/>
                  <a:pt x="7001" y="8692"/>
                </a:cubicBezTo>
                <a:cubicBezTo>
                  <a:pt x="6989" y="8763"/>
                  <a:pt x="7001" y="8870"/>
                  <a:pt x="7001" y="8954"/>
                </a:cubicBezTo>
                <a:lnTo>
                  <a:pt x="6966" y="8954"/>
                </a:lnTo>
                <a:cubicBezTo>
                  <a:pt x="7025" y="9025"/>
                  <a:pt x="6930" y="9001"/>
                  <a:pt x="6930" y="9097"/>
                </a:cubicBezTo>
                <a:cubicBezTo>
                  <a:pt x="6918" y="9204"/>
                  <a:pt x="6894" y="9335"/>
                  <a:pt x="6835" y="9442"/>
                </a:cubicBezTo>
                <a:cubicBezTo>
                  <a:pt x="6775" y="9561"/>
                  <a:pt x="6680" y="9656"/>
                  <a:pt x="6585" y="9716"/>
                </a:cubicBezTo>
                <a:cubicBezTo>
                  <a:pt x="6585" y="9751"/>
                  <a:pt x="6561" y="9775"/>
                  <a:pt x="6537" y="9799"/>
                </a:cubicBezTo>
                <a:cubicBezTo>
                  <a:pt x="6501" y="9823"/>
                  <a:pt x="6477" y="9847"/>
                  <a:pt x="6442" y="9859"/>
                </a:cubicBezTo>
                <a:lnTo>
                  <a:pt x="6406" y="9799"/>
                </a:lnTo>
                <a:cubicBezTo>
                  <a:pt x="6406" y="9799"/>
                  <a:pt x="6368" y="9837"/>
                  <a:pt x="6360" y="9837"/>
                </a:cubicBezTo>
                <a:cubicBezTo>
                  <a:pt x="6359" y="9837"/>
                  <a:pt x="6358" y="9836"/>
                  <a:pt x="6358" y="9835"/>
                </a:cubicBezTo>
                <a:cubicBezTo>
                  <a:pt x="6335" y="9823"/>
                  <a:pt x="6394" y="9811"/>
                  <a:pt x="6346" y="9799"/>
                </a:cubicBezTo>
                <a:lnTo>
                  <a:pt x="6346" y="9799"/>
                </a:lnTo>
                <a:lnTo>
                  <a:pt x="6335" y="9847"/>
                </a:lnTo>
                <a:cubicBezTo>
                  <a:pt x="6335" y="9823"/>
                  <a:pt x="6192" y="9859"/>
                  <a:pt x="6275" y="9799"/>
                </a:cubicBezTo>
                <a:lnTo>
                  <a:pt x="6275" y="9799"/>
                </a:lnTo>
                <a:cubicBezTo>
                  <a:pt x="6275" y="9799"/>
                  <a:pt x="6215" y="9799"/>
                  <a:pt x="6168" y="9811"/>
                </a:cubicBezTo>
                <a:lnTo>
                  <a:pt x="6061" y="9811"/>
                </a:lnTo>
                <a:cubicBezTo>
                  <a:pt x="6055" y="9810"/>
                  <a:pt x="6050" y="9809"/>
                  <a:pt x="6046" y="9809"/>
                </a:cubicBezTo>
                <a:cubicBezTo>
                  <a:pt x="6013" y="9809"/>
                  <a:pt x="6016" y="9840"/>
                  <a:pt x="5989" y="9840"/>
                </a:cubicBezTo>
                <a:cubicBezTo>
                  <a:pt x="5983" y="9840"/>
                  <a:pt x="5976" y="9839"/>
                  <a:pt x="5965" y="9835"/>
                </a:cubicBezTo>
                <a:cubicBezTo>
                  <a:pt x="5954" y="9811"/>
                  <a:pt x="5989" y="9823"/>
                  <a:pt x="5989" y="9799"/>
                </a:cubicBezTo>
                <a:cubicBezTo>
                  <a:pt x="5956" y="9781"/>
                  <a:pt x="5925" y="9775"/>
                  <a:pt x="5897" y="9775"/>
                </a:cubicBezTo>
                <a:cubicBezTo>
                  <a:pt x="5832" y="9775"/>
                  <a:pt x="5777" y="9808"/>
                  <a:pt x="5714" y="9808"/>
                </a:cubicBezTo>
                <a:cubicBezTo>
                  <a:pt x="5678" y="9808"/>
                  <a:pt x="5640" y="9797"/>
                  <a:pt x="5596" y="9763"/>
                </a:cubicBezTo>
                <a:lnTo>
                  <a:pt x="5620" y="9763"/>
                </a:lnTo>
                <a:cubicBezTo>
                  <a:pt x="5584" y="9763"/>
                  <a:pt x="5525" y="9739"/>
                  <a:pt x="5525" y="9739"/>
                </a:cubicBezTo>
                <a:lnTo>
                  <a:pt x="5525" y="9739"/>
                </a:lnTo>
                <a:cubicBezTo>
                  <a:pt x="5517" y="9764"/>
                  <a:pt x="5520" y="9770"/>
                  <a:pt x="5528" y="9770"/>
                </a:cubicBezTo>
                <a:cubicBezTo>
                  <a:pt x="5537" y="9770"/>
                  <a:pt x="5551" y="9764"/>
                  <a:pt x="5565" y="9764"/>
                </a:cubicBezTo>
                <a:cubicBezTo>
                  <a:pt x="5577" y="9764"/>
                  <a:pt x="5589" y="9769"/>
                  <a:pt x="5596" y="9787"/>
                </a:cubicBezTo>
                <a:cubicBezTo>
                  <a:pt x="5588" y="9803"/>
                  <a:pt x="5578" y="9807"/>
                  <a:pt x="5566" y="9807"/>
                </a:cubicBezTo>
                <a:cubicBezTo>
                  <a:pt x="5555" y="9807"/>
                  <a:pt x="5543" y="9803"/>
                  <a:pt x="5531" y="9803"/>
                </a:cubicBezTo>
                <a:cubicBezTo>
                  <a:pt x="5520" y="9803"/>
                  <a:pt x="5509" y="9807"/>
                  <a:pt x="5501" y="9823"/>
                </a:cubicBezTo>
                <a:cubicBezTo>
                  <a:pt x="5465" y="9775"/>
                  <a:pt x="5430" y="9787"/>
                  <a:pt x="5394" y="9763"/>
                </a:cubicBezTo>
                <a:cubicBezTo>
                  <a:pt x="5358" y="9704"/>
                  <a:pt x="5263" y="9644"/>
                  <a:pt x="5251" y="9573"/>
                </a:cubicBezTo>
                <a:cubicBezTo>
                  <a:pt x="5215" y="9573"/>
                  <a:pt x="5156" y="9573"/>
                  <a:pt x="5096" y="9525"/>
                </a:cubicBezTo>
                <a:cubicBezTo>
                  <a:pt x="5084" y="9454"/>
                  <a:pt x="5132" y="9501"/>
                  <a:pt x="5096" y="9430"/>
                </a:cubicBezTo>
                <a:lnTo>
                  <a:pt x="5096" y="9430"/>
                </a:lnTo>
                <a:lnTo>
                  <a:pt x="5061" y="9442"/>
                </a:lnTo>
                <a:cubicBezTo>
                  <a:pt x="5025" y="9394"/>
                  <a:pt x="5037" y="9394"/>
                  <a:pt x="5061" y="9382"/>
                </a:cubicBezTo>
                <a:cubicBezTo>
                  <a:pt x="5013" y="9335"/>
                  <a:pt x="4989" y="9370"/>
                  <a:pt x="4953" y="9287"/>
                </a:cubicBezTo>
                <a:lnTo>
                  <a:pt x="4953" y="9287"/>
                </a:lnTo>
                <a:lnTo>
                  <a:pt x="5001" y="9311"/>
                </a:lnTo>
                <a:cubicBezTo>
                  <a:pt x="4953" y="9263"/>
                  <a:pt x="4942" y="9239"/>
                  <a:pt x="4906" y="9168"/>
                </a:cubicBezTo>
                <a:cubicBezTo>
                  <a:pt x="4907" y="9166"/>
                  <a:pt x="4909" y="9166"/>
                  <a:pt x="4911" y="9166"/>
                </a:cubicBezTo>
                <a:cubicBezTo>
                  <a:pt x="4924" y="9166"/>
                  <a:pt x="4942" y="9195"/>
                  <a:pt x="4942" y="9216"/>
                </a:cubicBezTo>
                <a:cubicBezTo>
                  <a:pt x="4965" y="9144"/>
                  <a:pt x="4882" y="9156"/>
                  <a:pt x="4870" y="9132"/>
                </a:cubicBezTo>
                <a:lnTo>
                  <a:pt x="4870" y="9132"/>
                </a:lnTo>
                <a:cubicBezTo>
                  <a:pt x="4870" y="9143"/>
                  <a:pt x="4890" y="9193"/>
                  <a:pt x="4857" y="9193"/>
                </a:cubicBezTo>
                <a:cubicBezTo>
                  <a:pt x="4854" y="9193"/>
                  <a:pt x="4851" y="9193"/>
                  <a:pt x="4846" y="9192"/>
                </a:cubicBezTo>
                <a:cubicBezTo>
                  <a:pt x="4834" y="9144"/>
                  <a:pt x="4763" y="9132"/>
                  <a:pt x="4775" y="9085"/>
                </a:cubicBezTo>
                <a:lnTo>
                  <a:pt x="4775" y="9085"/>
                </a:lnTo>
                <a:lnTo>
                  <a:pt x="4834" y="9108"/>
                </a:lnTo>
                <a:cubicBezTo>
                  <a:pt x="4763" y="9037"/>
                  <a:pt x="4763" y="9085"/>
                  <a:pt x="4727" y="8989"/>
                </a:cubicBezTo>
                <a:cubicBezTo>
                  <a:pt x="4739" y="8989"/>
                  <a:pt x="4739" y="8977"/>
                  <a:pt x="4751" y="8977"/>
                </a:cubicBezTo>
                <a:cubicBezTo>
                  <a:pt x="4680" y="8942"/>
                  <a:pt x="4668" y="8847"/>
                  <a:pt x="4632" y="8751"/>
                </a:cubicBezTo>
                <a:cubicBezTo>
                  <a:pt x="4608" y="8727"/>
                  <a:pt x="4584" y="8716"/>
                  <a:pt x="4584" y="8692"/>
                </a:cubicBezTo>
                <a:cubicBezTo>
                  <a:pt x="4584" y="8751"/>
                  <a:pt x="4572" y="8751"/>
                  <a:pt x="4549" y="8763"/>
                </a:cubicBezTo>
                <a:cubicBezTo>
                  <a:pt x="4572" y="8668"/>
                  <a:pt x="4441" y="8680"/>
                  <a:pt x="4430" y="8537"/>
                </a:cubicBezTo>
                <a:cubicBezTo>
                  <a:pt x="4441" y="8537"/>
                  <a:pt x="4477" y="8561"/>
                  <a:pt x="4477" y="8596"/>
                </a:cubicBezTo>
                <a:cubicBezTo>
                  <a:pt x="4537" y="8620"/>
                  <a:pt x="4584" y="8608"/>
                  <a:pt x="4632" y="8668"/>
                </a:cubicBezTo>
                <a:cubicBezTo>
                  <a:pt x="4608" y="8632"/>
                  <a:pt x="4584" y="8585"/>
                  <a:pt x="4608" y="8585"/>
                </a:cubicBezTo>
                <a:lnTo>
                  <a:pt x="4549" y="8585"/>
                </a:lnTo>
                <a:cubicBezTo>
                  <a:pt x="4537" y="8561"/>
                  <a:pt x="4537" y="8537"/>
                  <a:pt x="4525" y="8513"/>
                </a:cubicBezTo>
                <a:cubicBezTo>
                  <a:pt x="4498" y="8513"/>
                  <a:pt x="4498" y="8558"/>
                  <a:pt x="4481" y="8558"/>
                </a:cubicBezTo>
                <a:cubicBezTo>
                  <a:pt x="4474" y="8558"/>
                  <a:pt x="4466" y="8553"/>
                  <a:pt x="4453" y="8537"/>
                </a:cubicBezTo>
                <a:cubicBezTo>
                  <a:pt x="4429" y="8489"/>
                  <a:pt x="4454" y="8479"/>
                  <a:pt x="4465" y="8477"/>
                </a:cubicBezTo>
                <a:lnTo>
                  <a:pt x="4465" y="8477"/>
                </a:lnTo>
                <a:cubicBezTo>
                  <a:pt x="4465" y="8477"/>
                  <a:pt x="4465" y="8477"/>
                  <a:pt x="4465" y="8477"/>
                </a:cubicBezTo>
                <a:cubicBezTo>
                  <a:pt x="4471" y="8477"/>
                  <a:pt x="4471" y="8477"/>
                  <a:pt x="4468" y="8477"/>
                </a:cubicBezTo>
                <a:cubicBezTo>
                  <a:pt x="4468" y="8477"/>
                  <a:pt x="4466" y="8477"/>
                  <a:pt x="4465" y="8477"/>
                </a:cubicBezTo>
                <a:lnTo>
                  <a:pt x="4465" y="8477"/>
                </a:lnTo>
                <a:cubicBezTo>
                  <a:pt x="4418" y="8382"/>
                  <a:pt x="4394" y="8453"/>
                  <a:pt x="4382" y="8346"/>
                </a:cubicBezTo>
                <a:lnTo>
                  <a:pt x="4382" y="8346"/>
                </a:lnTo>
                <a:cubicBezTo>
                  <a:pt x="4394" y="8358"/>
                  <a:pt x="4406" y="8370"/>
                  <a:pt x="4406" y="8382"/>
                </a:cubicBezTo>
                <a:cubicBezTo>
                  <a:pt x="4406" y="8311"/>
                  <a:pt x="4358" y="8215"/>
                  <a:pt x="4406" y="8180"/>
                </a:cubicBezTo>
                <a:cubicBezTo>
                  <a:pt x="4430" y="8180"/>
                  <a:pt x="4441" y="8180"/>
                  <a:pt x="4441" y="8215"/>
                </a:cubicBezTo>
                <a:lnTo>
                  <a:pt x="4430" y="8215"/>
                </a:lnTo>
                <a:cubicBezTo>
                  <a:pt x="4443" y="8227"/>
                  <a:pt x="4450" y="8231"/>
                  <a:pt x="4454" y="8231"/>
                </a:cubicBezTo>
                <a:cubicBezTo>
                  <a:pt x="4469" y="8231"/>
                  <a:pt x="4428" y="8165"/>
                  <a:pt x="4452" y="8156"/>
                </a:cubicBezTo>
                <a:lnTo>
                  <a:pt x="4452" y="8156"/>
                </a:lnTo>
                <a:cubicBezTo>
                  <a:pt x="4437" y="8139"/>
                  <a:pt x="4427" y="8063"/>
                  <a:pt x="4418" y="8025"/>
                </a:cubicBezTo>
                <a:lnTo>
                  <a:pt x="4382" y="8049"/>
                </a:lnTo>
                <a:cubicBezTo>
                  <a:pt x="4239" y="7918"/>
                  <a:pt x="4453" y="8049"/>
                  <a:pt x="4418" y="7906"/>
                </a:cubicBezTo>
                <a:cubicBezTo>
                  <a:pt x="4407" y="7879"/>
                  <a:pt x="4402" y="7870"/>
                  <a:pt x="4399" y="7870"/>
                </a:cubicBezTo>
                <a:cubicBezTo>
                  <a:pt x="4394" y="7870"/>
                  <a:pt x="4396" y="7898"/>
                  <a:pt x="4391" y="7898"/>
                </a:cubicBezTo>
                <a:cubicBezTo>
                  <a:pt x="4390" y="7898"/>
                  <a:pt x="4387" y="7894"/>
                  <a:pt x="4382" y="7882"/>
                </a:cubicBezTo>
                <a:cubicBezTo>
                  <a:pt x="4382" y="7823"/>
                  <a:pt x="4418" y="7787"/>
                  <a:pt x="4394" y="7704"/>
                </a:cubicBezTo>
                <a:cubicBezTo>
                  <a:pt x="4406" y="7668"/>
                  <a:pt x="4418" y="7620"/>
                  <a:pt x="4465" y="7608"/>
                </a:cubicBezTo>
                <a:cubicBezTo>
                  <a:pt x="4441" y="7561"/>
                  <a:pt x="4465" y="7442"/>
                  <a:pt x="4430" y="7406"/>
                </a:cubicBezTo>
                <a:lnTo>
                  <a:pt x="4430" y="7406"/>
                </a:lnTo>
                <a:cubicBezTo>
                  <a:pt x="4382" y="7513"/>
                  <a:pt x="4477" y="7501"/>
                  <a:pt x="4430" y="7620"/>
                </a:cubicBezTo>
                <a:lnTo>
                  <a:pt x="4382" y="7596"/>
                </a:lnTo>
                <a:cubicBezTo>
                  <a:pt x="4382" y="7549"/>
                  <a:pt x="4370" y="7501"/>
                  <a:pt x="4370" y="7465"/>
                </a:cubicBezTo>
                <a:cubicBezTo>
                  <a:pt x="4370" y="7418"/>
                  <a:pt x="4370" y="7382"/>
                  <a:pt x="4370" y="7358"/>
                </a:cubicBezTo>
                <a:cubicBezTo>
                  <a:pt x="4370" y="7370"/>
                  <a:pt x="4358" y="7370"/>
                  <a:pt x="4346" y="7370"/>
                </a:cubicBezTo>
                <a:cubicBezTo>
                  <a:pt x="4334" y="7251"/>
                  <a:pt x="4299" y="7215"/>
                  <a:pt x="4310" y="7108"/>
                </a:cubicBezTo>
                <a:cubicBezTo>
                  <a:pt x="4314" y="7107"/>
                  <a:pt x="4316" y="7107"/>
                  <a:pt x="4319" y="7107"/>
                </a:cubicBezTo>
                <a:cubicBezTo>
                  <a:pt x="4346" y="7107"/>
                  <a:pt x="4346" y="7160"/>
                  <a:pt x="4346" y="7203"/>
                </a:cubicBezTo>
                <a:cubicBezTo>
                  <a:pt x="4382" y="7132"/>
                  <a:pt x="4346" y="7132"/>
                  <a:pt x="4370" y="7013"/>
                </a:cubicBezTo>
                <a:cubicBezTo>
                  <a:pt x="4394" y="7013"/>
                  <a:pt x="4358" y="7096"/>
                  <a:pt x="4394" y="7108"/>
                </a:cubicBezTo>
                <a:lnTo>
                  <a:pt x="4382" y="6989"/>
                </a:lnTo>
                <a:lnTo>
                  <a:pt x="4394" y="6989"/>
                </a:lnTo>
                <a:cubicBezTo>
                  <a:pt x="4346" y="6965"/>
                  <a:pt x="4418" y="6894"/>
                  <a:pt x="4406" y="6811"/>
                </a:cubicBezTo>
                <a:cubicBezTo>
                  <a:pt x="4430" y="6668"/>
                  <a:pt x="4382" y="6608"/>
                  <a:pt x="4346" y="6525"/>
                </a:cubicBezTo>
                <a:close/>
                <a:moveTo>
                  <a:pt x="4549" y="10049"/>
                </a:moveTo>
                <a:lnTo>
                  <a:pt x="4558" y="10054"/>
                </a:lnTo>
                <a:lnTo>
                  <a:pt x="4558" y="10054"/>
                </a:lnTo>
                <a:cubicBezTo>
                  <a:pt x="4555" y="10052"/>
                  <a:pt x="4552" y="10050"/>
                  <a:pt x="4549" y="10049"/>
                </a:cubicBezTo>
                <a:close/>
                <a:moveTo>
                  <a:pt x="1108" y="11797"/>
                </a:moveTo>
                <a:lnTo>
                  <a:pt x="1108" y="11797"/>
                </a:lnTo>
                <a:cubicBezTo>
                  <a:pt x="1108" y="11798"/>
                  <a:pt x="1108" y="11798"/>
                  <a:pt x="1108" y="11799"/>
                </a:cubicBezTo>
                <a:cubicBezTo>
                  <a:pt x="1112" y="11803"/>
                  <a:pt x="1114" y="11805"/>
                  <a:pt x="1114" y="11805"/>
                </a:cubicBezTo>
                <a:cubicBezTo>
                  <a:pt x="1115" y="11805"/>
                  <a:pt x="1112" y="11801"/>
                  <a:pt x="1108" y="11797"/>
                </a:cubicBezTo>
                <a:close/>
                <a:moveTo>
                  <a:pt x="1249" y="12368"/>
                </a:moveTo>
                <a:lnTo>
                  <a:pt x="1249" y="12368"/>
                </a:lnTo>
                <a:cubicBezTo>
                  <a:pt x="1250" y="12369"/>
                  <a:pt x="1250" y="12370"/>
                  <a:pt x="1251" y="12371"/>
                </a:cubicBezTo>
                <a:cubicBezTo>
                  <a:pt x="1255" y="12376"/>
                  <a:pt x="1259" y="12380"/>
                  <a:pt x="1262" y="12383"/>
                </a:cubicBezTo>
                <a:lnTo>
                  <a:pt x="1262" y="12383"/>
                </a:lnTo>
                <a:cubicBezTo>
                  <a:pt x="1257" y="12378"/>
                  <a:pt x="1253" y="12373"/>
                  <a:pt x="1249" y="12368"/>
                </a:cubicBezTo>
                <a:close/>
                <a:moveTo>
                  <a:pt x="1281" y="12363"/>
                </a:moveTo>
                <a:cubicBezTo>
                  <a:pt x="1278" y="12363"/>
                  <a:pt x="1280" y="12387"/>
                  <a:pt x="1271" y="12387"/>
                </a:cubicBezTo>
                <a:cubicBezTo>
                  <a:pt x="1268" y="12387"/>
                  <a:pt x="1265" y="12386"/>
                  <a:pt x="1262" y="12383"/>
                </a:cubicBezTo>
                <a:lnTo>
                  <a:pt x="1262" y="12383"/>
                </a:lnTo>
                <a:cubicBezTo>
                  <a:pt x="1281" y="12403"/>
                  <a:pt x="1301" y="12417"/>
                  <a:pt x="1305" y="12417"/>
                </a:cubicBezTo>
                <a:cubicBezTo>
                  <a:pt x="1307" y="12417"/>
                  <a:pt x="1306" y="12414"/>
                  <a:pt x="1298" y="12406"/>
                </a:cubicBezTo>
                <a:cubicBezTo>
                  <a:pt x="1287" y="12373"/>
                  <a:pt x="1283" y="12363"/>
                  <a:pt x="1281" y="12363"/>
                </a:cubicBezTo>
                <a:close/>
                <a:moveTo>
                  <a:pt x="1453" y="12668"/>
                </a:moveTo>
                <a:cubicBezTo>
                  <a:pt x="1449" y="12669"/>
                  <a:pt x="1446" y="12671"/>
                  <a:pt x="1444" y="12672"/>
                </a:cubicBezTo>
                <a:lnTo>
                  <a:pt x="1444" y="12672"/>
                </a:lnTo>
                <a:lnTo>
                  <a:pt x="1453" y="12668"/>
                </a:lnTo>
                <a:close/>
                <a:moveTo>
                  <a:pt x="1461" y="12707"/>
                </a:moveTo>
                <a:lnTo>
                  <a:pt x="1477" y="12728"/>
                </a:lnTo>
                <a:cubicBezTo>
                  <a:pt x="1487" y="12728"/>
                  <a:pt x="1475" y="12719"/>
                  <a:pt x="1461" y="12707"/>
                </a:cubicBezTo>
                <a:close/>
                <a:moveTo>
                  <a:pt x="8466" y="0"/>
                </a:moveTo>
                <a:lnTo>
                  <a:pt x="8466" y="24"/>
                </a:lnTo>
                <a:lnTo>
                  <a:pt x="8478" y="48"/>
                </a:lnTo>
                <a:cubicBezTo>
                  <a:pt x="8454" y="36"/>
                  <a:pt x="8442" y="12"/>
                  <a:pt x="8430" y="12"/>
                </a:cubicBezTo>
                <a:lnTo>
                  <a:pt x="8454" y="48"/>
                </a:lnTo>
                <a:lnTo>
                  <a:pt x="8430" y="36"/>
                </a:lnTo>
                <a:lnTo>
                  <a:pt x="8430" y="36"/>
                </a:lnTo>
                <a:cubicBezTo>
                  <a:pt x="8442" y="48"/>
                  <a:pt x="8442" y="60"/>
                  <a:pt x="8442" y="60"/>
                </a:cubicBezTo>
                <a:lnTo>
                  <a:pt x="8430" y="72"/>
                </a:lnTo>
                <a:cubicBezTo>
                  <a:pt x="8430" y="36"/>
                  <a:pt x="8418" y="60"/>
                  <a:pt x="8406" y="36"/>
                </a:cubicBezTo>
                <a:cubicBezTo>
                  <a:pt x="8406" y="36"/>
                  <a:pt x="8406" y="36"/>
                  <a:pt x="8394" y="60"/>
                </a:cubicBezTo>
                <a:lnTo>
                  <a:pt x="8418" y="72"/>
                </a:lnTo>
                <a:cubicBezTo>
                  <a:pt x="8415" y="80"/>
                  <a:pt x="8412" y="83"/>
                  <a:pt x="8408" y="83"/>
                </a:cubicBezTo>
                <a:cubicBezTo>
                  <a:pt x="8403" y="83"/>
                  <a:pt x="8397" y="77"/>
                  <a:pt x="8391" y="69"/>
                </a:cubicBezTo>
                <a:lnTo>
                  <a:pt x="8391" y="69"/>
                </a:lnTo>
                <a:cubicBezTo>
                  <a:pt x="8392" y="70"/>
                  <a:pt x="8393" y="71"/>
                  <a:pt x="8394" y="72"/>
                </a:cubicBezTo>
                <a:lnTo>
                  <a:pt x="8388" y="66"/>
                </a:lnTo>
                <a:lnTo>
                  <a:pt x="8388" y="66"/>
                </a:lnTo>
                <a:cubicBezTo>
                  <a:pt x="8389" y="67"/>
                  <a:pt x="8390" y="68"/>
                  <a:pt x="8391" y="69"/>
                </a:cubicBezTo>
                <a:lnTo>
                  <a:pt x="8391" y="69"/>
                </a:lnTo>
                <a:cubicBezTo>
                  <a:pt x="8384" y="65"/>
                  <a:pt x="8379" y="63"/>
                  <a:pt x="8376" y="63"/>
                </a:cubicBezTo>
                <a:cubicBezTo>
                  <a:pt x="8359" y="63"/>
                  <a:pt x="8373" y="109"/>
                  <a:pt x="8353" y="109"/>
                </a:cubicBezTo>
                <a:cubicBezTo>
                  <a:pt x="8351" y="109"/>
                  <a:pt x="8349" y="108"/>
                  <a:pt x="8347" y="107"/>
                </a:cubicBezTo>
                <a:cubicBezTo>
                  <a:pt x="8347" y="100"/>
                  <a:pt x="8338" y="85"/>
                  <a:pt x="8334" y="76"/>
                </a:cubicBezTo>
                <a:lnTo>
                  <a:pt x="8334" y="76"/>
                </a:lnTo>
                <a:cubicBezTo>
                  <a:pt x="8330" y="87"/>
                  <a:pt x="8312" y="100"/>
                  <a:pt x="8323" y="131"/>
                </a:cubicBezTo>
                <a:cubicBezTo>
                  <a:pt x="8287" y="95"/>
                  <a:pt x="8275" y="84"/>
                  <a:pt x="8251" y="72"/>
                </a:cubicBezTo>
                <a:lnTo>
                  <a:pt x="8251" y="72"/>
                </a:lnTo>
                <a:cubicBezTo>
                  <a:pt x="8251" y="84"/>
                  <a:pt x="8251" y="84"/>
                  <a:pt x="8263" y="107"/>
                </a:cubicBezTo>
                <a:cubicBezTo>
                  <a:pt x="8247" y="107"/>
                  <a:pt x="8242" y="118"/>
                  <a:pt x="8233" y="118"/>
                </a:cubicBezTo>
                <a:cubicBezTo>
                  <a:pt x="8229" y="118"/>
                  <a:pt x="8224" y="115"/>
                  <a:pt x="8216" y="107"/>
                </a:cubicBezTo>
                <a:lnTo>
                  <a:pt x="8216" y="107"/>
                </a:lnTo>
                <a:cubicBezTo>
                  <a:pt x="8228" y="119"/>
                  <a:pt x="8228" y="119"/>
                  <a:pt x="8225" y="119"/>
                </a:cubicBezTo>
                <a:cubicBezTo>
                  <a:pt x="8223" y="119"/>
                  <a:pt x="8219" y="119"/>
                  <a:pt x="8217" y="123"/>
                </a:cubicBezTo>
                <a:lnTo>
                  <a:pt x="8217" y="123"/>
                </a:lnTo>
                <a:lnTo>
                  <a:pt x="8216" y="119"/>
                </a:lnTo>
                <a:lnTo>
                  <a:pt x="8216" y="131"/>
                </a:lnTo>
                <a:cubicBezTo>
                  <a:pt x="8216" y="127"/>
                  <a:pt x="8216" y="124"/>
                  <a:pt x="8217" y="123"/>
                </a:cubicBezTo>
                <a:lnTo>
                  <a:pt x="8217" y="123"/>
                </a:lnTo>
                <a:lnTo>
                  <a:pt x="8228" y="143"/>
                </a:lnTo>
                <a:cubicBezTo>
                  <a:pt x="8216" y="134"/>
                  <a:pt x="8209" y="131"/>
                  <a:pt x="8205" y="131"/>
                </a:cubicBezTo>
                <a:cubicBezTo>
                  <a:pt x="8191" y="131"/>
                  <a:pt x="8206" y="167"/>
                  <a:pt x="8197" y="167"/>
                </a:cubicBezTo>
                <a:cubicBezTo>
                  <a:pt x="8194" y="167"/>
                  <a:pt x="8189" y="164"/>
                  <a:pt x="8180" y="155"/>
                </a:cubicBezTo>
                <a:lnTo>
                  <a:pt x="8168" y="143"/>
                </a:lnTo>
                <a:lnTo>
                  <a:pt x="8168" y="155"/>
                </a:lnTo>
                <a:cubicBezTo>
                  <a:pt x="8168" y="143"/>
                  <a:pt x="8156" y="143"/>
                  <a:pt x="8156" y="119"/>
                </a:cubicBezTo>
                <a:lnTo>
                  <a:pt x="8120" y="131"/>
                </a:lnTo>
                <a:lnTo>
                  <a:pt x="8132" y="155"/>
                </a:lnTo>
                <a:cubicBezTo>
                  <a:pt x="8132" y="155"/>
                  <a:pt x="8141" y="181"/>
                  <a:pt x="8136" y="181"/>
                </a:cubicBezTo>
                <a:cubicBezTo>
                  <a:pt x="8135" y="181"/>
                  <a:pt x="8134" y="180"/>
                  <a:pt x="8132" y="179"/>
                </a:cubicBezTo>
                <a:cubicBezTo>
                  <a:pt x="8124" y="161"/>
                  <a:pt x="8120" y="157"/>
                  <a:pt x="8117" y="157"/>
                </a:cubicBezTo>
                <a:cubicBezTo>
                  <a:pt x="8114" y="157"/>
                  <a:pt x="8113" y="162"/>
                  <a:pt x="8108" y="162"/>
                </a:cubicBezTo>
                <a:cubicBezTo>
                  <a:pt x="8106" y="162"/>
                  <a:pt x="8103" y="161"/>
                  <a:pt x="8099" y="157"/>
                </a:cubicBezTo>
                <a:lnTo>
                  <a:pt x="8099" y="157"/>
                </a:lnTo>
                <a:cubicBezTo>
                  <a:pt x="8101" y="160"/>
                  <a:pt x="8105" y="163"/>
                  <a:pt x="8109" y="167"/>
                </a:cubicBezTo>
                <a:cubicBezTo>
                  <a:pt x="8107" y="170"/>
                  <a:pt x="8105" y="172"/>
                  <a:pt x="8102" y="172"/>
                </a:cubicBezTo>
                <a:cubicBezTo>
                  <a:pt x="8099" y="172"/>
                  <a:pt x="8096" y="170"/>
                  <a:pt x="8092" y="167"/>
                </a:cubicBezTo>
                <a:lnTo>
                  <a:pt x="8092" y="167"/>
                </a:lnTo>
                <a:cubicBezTo>
                  <a:pt x="8097" y="179"/>
                  <a:pt x="8097" y="194"/>
                  <a:pt x="8097" y="203"/>
                </a:cubicBezTo>
                <a:cubicBezTo>
                  <a:pt x="8097" y="191"/>
                  <a:pt x="8085" y="191"/>
                  <a:pt x="8085" y="179"/>
                </a:cubicBezTo>
                <a:cubicBezTo>
                  <a:pt x="8085" y="191"/>
                  <a:pt x="8061" y="191"/>
                  <a:pt x="8061" y="203"/>
                </a:cubicBezTo>
                <a:cubicBezTo>
                  <a:pt x="8049" y="203"/>
                  <a:pt x="8037" y="179"/>
                  <a:pt x="8037" y="167"/>
                </a:cubicBezTo>
                <a:cubicBezTo>
                  <a:pt x="8037" y="185"/>
                  <a:pt x="8034" y="185"/>
                  <a:pt x="8031" y="185"/>
                </a:cubicBezTo>
                <a:cubicBezTo>
                  <a:pt x="8028" y="185"/>
                  <a:pt x="8025" y="185"/>
                  <a:pt x="8025" y="203"/>
                </a:cubicBezTo>
                <a:lnTo>
                  <a:pt x="8013" y="191"/>
                </a:lnTo>
                <a:lnTo>
                  <a:pt x="8013" y="214"/>
                </a:lnTo>
                <a:lnTo>
                  <a:pt x="7990" y="179"/>
                </a:lnTo>
                <a:lnTo>
                  <a:pt x="8001" y="203"/>
                </a:lnTo>
                <a:cubicBezTo>
                  <a:pt x="8001" y="203"/>
                  <a:pt x="8001" y="218"/>
                  <a:pt x="7995" y="218"/>
                </a:cubicBezTo>
                <a:cubicBezTo>
                  <a:pt x="7994" y="218"/>
                  <a:pt x="7992" y="217"/>
                  <a:pt x="7990" y="214"/>
                </a:cubicBezTo>
                <a:lnTo>
                  <a:pt x="7978" y="191"/>
                </a:lnTo>
                <a:cubicBezTo>
                  <a:pt x="7975" y="196"/>
                  <a:pt x="7971" y="198"/>
                  <a:pt x="7967" y="198"/>
                </a:cubicBezTo>
                <a:cubicBezTo>
                  <a:pt x="7958" y="198"/>
                  <a:pt x="7946" y="189"/>
                  <a:pt x="7938" y="189"/>
                </a:cubicBezTo>
                <a:cubicBezTo>
                  <a:pt x="7933" y="189"/>
                  <a:pt x="7930" y="192"/>
                  <a:pt x="7930" y="203"/>
                </a:cubicBezTo>
                <a:cubicBezTo>
                  <a:pt x="7930" y="203"/>
                  <a:pt x="7930" y="191"/>
                  <a:pt x="7930" y="191"/>
                </a:cubicBezTo>
                <a:cubicBezTo>
                  <a:pt x="7930" y="202"/>
                  <a:pt x="7928" y="206"/>
                  <a:pt x="7925" y="206"/>
                </a:cubicBezTo>
                <a:cubicBezTo>
                  <a:pt x="7919" y="206"/>
                  <a:pt x="7910" y="192"/>
                  <a:pt x="7906" y="192"/>
                </a:cubicBezTo>
                <a:cubicBezTo>
                  <a:pt x="7903" y="192"/>
                  <a:pt x="7903" y="197"/>
                  <a:pt x="7906" y="214"/>
                </a:cubicBezTo>
                <a:cubicBezTo>
                  <a:pt x="7894" y="203"/>
                  <a:pt x="7894" y="191"/>
                  <a:pt x="7882" y="191"/>
                </a:cubicBezTo>
                <a:lnTo>
                  <a:pt x="7870" y="179"/>
                </a:lnTo>
                <a:lnTo>
                  <a:pt x="7894" y="226"/>
                </a:lnTo>
                <a:lnTo>
                  <a:pt x="7870" y="191"/>
                </a:lnTo>
                <a:lnTo>
                  <a:pt x="7870" y="214"/>
                </a:lnTo>
                <a:cubicBezTo>
                  <a:pt x="7853" y="185"/>
                  <a:pt x="7847" y="182"/>
                  <a:pt x="7841" y="182"/>
                </a:cubicBezTo>
                <a:cubicBezTo>
                  <a:pt x="7839" y="182"/>
                  <a:pt x="7838" y="182"/>
                  <a:pt x="7836" y="182"/>
                </a:cubicBezTo>
                <a:cubicBezTo>
                  <a:pt x="7831" y="182"/>
                  <a:pt x="7824" y="180"/>
                  <a:pt x="7811" y="167"/>
                </a:cubicBezTo>
                <a:lnTo>
                  <a:pt x="7811" y="167"/>
                </a:lnTo>
                <a:lnTo>
                  <a:pt x="7835" y="203"/>
                </a:lnTo>
                <a:cubicBezTo>
                  <a:pt x="7843" y="239"/>
                  <a:pt x="7836" y="249"/>
                  <a:pt x="7822" y="249"/>
                </a:cubicBezTo>
                <a:cubicBezTo>
                  <a:pt x="7805" y="249"/>
                  <a:pt x="7778" y="233"/>
                  <a:pt x="7759" y="233"/>
                </a:cubicBezTo>
                <a:cubicBezTo>
                  <a:pt x="7750" y="233"/>
                  <a:pt x="7742" y="237"/>
                  <a:pt x="7739" y="250"/>
                </a:cubicBezTo>
                <a:lnTo>
                  <a:pt x="7716" y="226"/>
                </a:lnTo>
                <a:lnTo>
                  <a:pt x="7728" y="274"/>
                </a:lnTo>
                <a:cubicBezTo>
                  <a:pt x="7704" y="250"/>
                  <a:pt x="7716" y="238"/>
                  <a:pt x="7704" y="226"/>
                </a:cubicBezTo>
                <a:lnTo>
                  <a:pt x="7704" y="226"/>
                </a:lnTo>
                <a:cubicBezTo>
                  <a:pt x="7704" y="250"/>
                  <a:pt x="7728" y="274"/>
                  <a:pt x="7716" y="298"/>
                </a:cubicBezTo>
                <a:cubicBezTo>
                  <a:pt x="7692" y="274"/>
                  <a:pt x="7704" y="274"/>
                  <a:pt x="7704" y="250"/>
                </a:cubicBezTo>
                <a:lnTo>
                  <a:pt x="7704" y="250"/>
                </a:lnTo>
                <a:cubicBezTo>
                  <a:pt x="7694" y="280"/>
                  <a:pt x="7684" y="301"/>
                  <a:pt x="7668" y="301"/>
                </a:cubicBezTo>
                <a:cubicBezTo>
                  <a:pt x="7667" y="301"/>
                  <a:pt x="7665" y="301"/>
                  <a:pt x="7664" y="301"/>
                </a:cubicBezTo>
                <a:lnTo>
                  <a:pt x="7664" y="301"/>
                </a:lnTo>
                <a:cubicBezTo>
                  <a:pt x="7668" y="304"/>
                  <a:pt x="7668" y="310"/>
                  <a:pt x="7668" y="310"/>
                </a:cubicBezTo>
                <a:cubicBezTo>
                  <a:pt x="7668" y="334"/>
                  <a:pt x="7644" y="322"/>
                  <a:pt x="7632" y="334"/>
                </a:cubicBezTo>
                <a:cubicBezTo>
                  <a:pt x="7620" y="322"/>
                  <a:pt x="7620" y="310"/>
                  <a:pt x="7632" y="310"/>
                </a:cubicBezTo>
                <a:cubicBezTo>
                  <a:pt x="7626" y="310"/>
                  <a:pt x="7620" y="307"/>
                  <a:pt x="7617" y="307"/>
                </a:cubicBezTo>
                <a:cubicBezTo>
                  <a:pt x="7617" y="307"/>
                  <a:pt x="7616" y="307"/>
                  <a:pt x="7616" y="308"/>
                </a:cubicBezTo>
                <a:lnTo>
                  <a:pt x="7616" y="308"/>
                </a:lnTo>
                <a:lnTo>
                  <a:pt x="7609" y="286"/>
                </a:lnTo>
                <a:cubicBezTo>
                  <a:pt x="7593" y="286"/>
                  <a:pt x="7587" y="302"/>
                  <a:pt x="7582" y="302"/>
                </a:cubicBezTo>
                <a:cubicBezTo>
                  <a:pt x="7579" y="302"/>
                  <a:pt x="7577" y="298"/>
                  <a:pt x="7573" y="286"/>
                </a:cubicBezTo>
                <a:lnTo>
                  <a:pt x="7573" y="286"/>
                </a:lnTo>
                <a:cubicBezTo>
                  <a:pt x="7573" y="298"/>
                  <a:pt x="7585" y="322"/>
                  <a:pt x="7585" y="334"/>
                </a:cubicBezTo>
                <a:cubicBezTo>
                  <a:pt x="7576" y="321"/>
                  <a:pt x="7570" y="317"/>
                  <a:pt x="7567" y="317"/>
                </a:cubicBezTo>
                <a:cubicBezTo>
                  <a:pt x="7559" y="317"/>
                  <a:pt x="7565" y="347"/>
                  <a:pt x="7554" y="347"/>
                </a:cubicBezTo>
                <a:cubicBezTo>
                  <a:pt x="7552" y="347"/>
                  <a:pt x="7551" y="346"/>
                  <a:pt x="7549" y="345"/>
                </a:cubicBezTo>
                <a:cubicBezTo>
                  <a:pt x="7537" y="334"/>
                  <a:pt x="7549" y="322"/>
                  <a:pt x="7549" y="322"/>
                </a:cubicBezTo>
                <a:cubicBezTo>
                  <a:pt x="7546" y="320"/>
                  <a:pt x="7543" y="319"/>
                  <a:pt x="7541" y="319"/>
                </a:cubicBezTo>
                <a:cubicBezTo>
                  <a:pt x="7528" y="319"/>
                  <a:pt x="7537" y="347"/>
                  <a:pt x="7537" y="357"/>
                </a:cubicBezTo>
                <a:lnTo>
                  <a:pt x="7525" y="334"/>
                </a:lnTo>
                <a:lnTo>
                  <a:pt x="7513" y="381"/>
                </a:lnTo>
                <a:cubicBezTo>
                  <a:pt x="7507" y="368"/>
                  <a:pt x="7502" y="364"/>
                  <a:pt x="7499" y="364"/>
                </a:cubicBezTo>
                <a:cubicBezTo>
                  <a:pt x="7493" y="364"/>
                  <a:pt x="7489" y="375"/>
                  <a:pt x="7486" y="379"/>
                </a:cubicBezTo>
                <a:lnTo>
                  <a:pt x="7486" y="379"/>
                </a:lnTo>
                <a:cubicBezTo>
                  <a:pt x="7484" y="377"/>
                  <a:pt x="7481" y="375"/>
                  <a:pt x="7479" y="374"/>
                </a:cubicBezTo>
                <a:lnTo>
                  <a:pt x="7479" y="374"/>
                </a:lnTo>
                <a:cubicBezTo>
                  <a:pt x="7481" y="378"/>
                  <a:pt x="7483" y="380"/>
                  <a:pt x="7484" y="380"/>
                </a:cubicBezTo>
                <a:cubicBezTo>
                  <a:pt x="7485" y="380"/>
                  <a:pt x="7485" y="379"/>
                  <a:pt x="7486" y="379"/>
                </a:cubicBezTo>
                <a:lnTo>
                  <a:pt x="7486" y="379"/>
                </a:lnTo>
                <a:cubicBezTo>
                  <a:pt x="7491" y="383"/>
                  <a:pt x="7495" y="388"/>
                  <a:pt x="7489" y="393"/>
                </a:cubicBezTo>
                <a:cubicBezTo>
                  <a:pt x="7488" y="391"/>
                  <a:pt x="7486" y="391"/>
                  <a:pt x="7485" y="391"/>
                </a:cubicBezTo>
                <a:cubicBezTo>
                  <a:pt x="7480" y="391"/>
                  <a:pt x="7478" y="398"/>
                  <a:pt x="7475" y="398"/>
                </a:cubicBezTo>
                <a:cubicBezTo>
                  <a:pt x="7473" y="398"/>
                  <a:pt x="7470" y="394"/>
                  <a:pt x="7466" y="381"/>
                </a:cubicBezTo>
                <a:lnTo>
                  <a:pt x="7454" y="381"/>
                </a:lnTo>
                <a:lnTo>
                  <a:pt x="7442" y="345"/>
                </a:lnTo>
                <a:lnTo>
                  <a:pt x="7442" y="345"/>
                </a:lnTo>
                <a:cubicBezTo>
                  <a:pt x="7442" y="357"/>
                  <a:pt x="7454" y="393"/>
                  <a:pt x="7466" y="417"/>
                </a:cubicBezTo>
                <a:cubicBezTo>
                  <a:pt x="7460" y="414"/>
                  <a:pt x="7455" y="413"/>
                  <a:pt x="7452" y="413"/>
                </a:cubicBezTo>
                <a:cubicBezTo>
                  <a:pt x="7448" y="413"/>
                  <a:pt x="7446" y="414"/>
                  <a:pt x="7443" y="414"/>
                </a:cubicBezTo>
                <a:cubicBezTo>
                  <a:pt x="7439" y="414"/>
                  <a:pt x="7436" y="411"/>
                  <a:pt x="7430" y="393"/>
                </a:cubicBezTo>
                <a:lnTo>
                  <a:pt x="7418" y="393"/>
                </a:lnTo>
                <a:cubicBezTo>
                  <a:pt x="7417" y="396"/>
                  <a:pt x="7414" y="397"/>
                  <a:pt x="7412" y="397"/>
                </a:cubicBezTo>
                <a:cubicBezTo>
                  <a:pt x="7397" y="397"/>
                  <a:pt x="7365" y="361"/>
                  <a:pt x="7356" y="361"/>
                </a:cubicBezTo>
                <a:cubicBezTo>
                  <a:pt x="7353" y="361"/>
                  <a:pt x="7353" y="367"/>
                  <a:pt x="7358" y="381"/>
                </a:cubicBezTo>
                <a:cubicBezTo>
                  <a:pt x="7347" y="381"/>
                  <a:pt x="7347" y="369"/>
                  <a:pt x="7347" y="369"/>
                </a:cubicBezTo>
                <a:lnTo>
                  <a:pt x="7335" y="369"/>
                </a:lnTo>
                <a:lnTo>
                  <a:pt x="7323" y="345"/>
                </a:lnTo>
                <a:lnTo>
                  <a:pt x="7323" y="393"/>
                </a:lnTo>
                <a:lnTo>
                  <a:pt x="7311" y="381"/>
                </a:lnTo>
                <a:cubicBezTo>
                  <a:pt x="7299" y="381"/>
                  <a:pt x="7275" y="405"/>
                  <a:pt x="7263" y="417"/>
                </a:cubicBezTo>
                <a:lnTo>
                  <a:pt x="7263" y="405"/>
                </a:lnTo>
                <a:cubicBezTo>
                  <a:pt x="7259" y="419"/>
                  <a:pt x="7254" y="422"/>
                  <a:pt x="7249" y="422"/>
                </a:cubicBezTo>
                <a:cubicBezTo>
                  <a:pt x="7246" y="422"/>
                  <a:pt x="7242" y="420"/>
                  <a:pt x="7238" y="420"/>
                </a:cubicBezTo>
                <a:cubicBezTo>
                  <a:pt x="7235" y="420"/>
                  <a:pt x="7231" y="422"/>
                  <a:pt x="7228" y="429"/>
                </a:cubicBezTo>
                <a:cubicBezTo>
                  <a:pt x="7228" y="429"/>
                  <a:pt x="7228" y="429"/>
                  <a:pt x="7228" y="417"/>
                </a:cubicBezTo>
                <a:lnTo>
                  <a:pt x="7216" y="429"/>
                </a:lnTo>
                <a:lnTo>
                  <a:pt x="7216" y="417"/>
                </a:lnTo>
                <a:cubicBezTo>
                  <a:pt x="7216" y="424"/>
                  <a:pt x="7213" y="427"/>
                  <a:pt x="7209" y="427"/>
                </a:cubicBezTo>
                <a:cubicBezTo>
                  <a:pt x="7201" y="427"/>
                  <a:pt x="7188" y="415"/>
                  <a:pt x="7180" y="407"/>
                </a:cubicBezTo>
                <a:lnTo>
                  <a:pt x="7180" y="407"/>
                </a:lnTo>
                <a:cubicBezTo>
                  <a:pt x="7180" y="430"/>
                  <a:pt x="7180" y="453"/>
                  <a:pt x="7192" y="476"/>
                </a:cubicBezTo>
                <a:cubicBezTo>
                  <a:pt x="7180" y="476"/>
                  <a:pt x="7180" y="453"/>
                  <a:pt x="7156" y="441"/>
                </a:cubicBezTo>
                <a:lnTo>
                  <a:pt x="7156" y="441"/>
                </a:lnTo>
                <a:cubicBezTo>
                  <a:pt x="7156" y="450"/>
                  <a:pt x="7164" y="468"/>
                  <a:pt x="7154" y="468"/>
                </a:cubicBezTo>
                <a:cubicBezTo>
                  <a:pt x="7152" y="468"/>
                  <a:pt x="7149" y="467"/>
                  <a:pt x="7144" y="465"/>
                </a:cubicBezTo>
                <a:lnTo>
                  <a:pt x="7132" y="453"/>
                </a:lnTo>
                <a:cubicBezTo>
                  <a:pt x="7132" y="453"/>
                  <a:pt x="7132" y="476"/>
                  <a:pt x="7120" y="476"/>
                </a:cubicBezTo>
                <a:lnTo>
                  <a:pt x="7120" y="465"/>
                </a:lnTo>
                <a:cubicBezTo>
                  <a:pt x="7120" y="477"/>
                  <a:pt x="7117" y="480"/>
                  <a:pt x="7113" y="480"/>
                </a:cubicBezTo>
                <a:cubicBezTo>
                  <a:pt x="7107" y="480"/>
                  <a:pt x="7100" y="473"/>
                  <a:pt x="7097" y="473"/>
                </a:cubicBezTo>
                <a:cubicBezTo>
                  <a:pt x="7093" y="473"/>
                  <a:pt x="7095" y="481"/>
                  <a:pt x="7108" y="512"/>
                </a:cubicBezTo>
                <a:cubicBezTo>
                  <a:pt x="7085" y="500"/>
                  <a:pt x="7085" y="512"/>
                  <a:pt x="7061" y="476"/>
                </a:cubicBezTo>
                <a:cubicBezTo>
                  <a:pt x="7061" y="512"/>
                  <a:pt x="7049" y="536"/>
                  <a:pt x="7037" y="548"/>
                </a:cubicBezTo>
                <a:cubicBezTo>
                  <a:pt x="7026" y="533"/>
                  <a:pt x="7022" y="529"/>
                  <a:pt x="7021" y="529"/>
                </a:cubicBezTo>
                <a:lnTo>
                  <a:pt x="7021" y="529"/>
                </a:lnTo>
                <a:cubicBezTo>
                  <a:pt x="7018" y="529"/>
                  <a:pt x="7024" y="542"/>
                  <a:pt x="7021" y="542"/>
                </a:cubicBezTo>
                <a:cubicBezTo>
                  <a:pt x="7020" y="542"/>
                  <a:pt x="7017" y="540"/>
                  <a:pt x="7013" y="536"/>
                </a:cubicBezTo>
                <a:lnTo>
                  <a:pt x="7013" y="536"/>
                </a:lnTo>
                <a:lnTo>
                  <a:pt x="7025" y="560"/>
                </a:lnTo>
                <a:cubicBezTo>
                  <a:pt x="7021" y="564"/>
                  <a:pt x="7015" y="566"/>
                  <a:pt x="7009" y="566"/>
                </a:cubicBezTo>
                <a:cubicBezTo>
                  <a:pt x="6984" y="566"/>
                  <a:pt x="6947" y="542"/>
                  <a:pt x="6922" y="542"/>
                </a:cubicBezTo>
                <a:cubicBezTo>
                  <a:pt x="6916" y="542"/>
                  <a:pt x="6910" y="544"/>
                  <a:pt x="6906" y="548"/>
                </a:cubicBezTo>
                <a:lnTo>
                  <a:pt x="6894" y="524"/>
                </a:lnTo>
                <a:lnTo>
                  <a:pt x="6906" y="560"/>
                </a:lnTo>
                <a:cubicBezTo>
                  <a:pt x="6870" y="560"/>
                  <a:pt x="6823" y="560"/>
                  <a:pt x="6799" y="572"/>
                </a:cubicBezTo>
                <a:cubicBezTo>
                  <a:pt x="6799" y="593"/>
                  <a:pt x="6799" y="633"/>
                  <a:pt x="6782" y="633"/>
                </a:cubicBezTo>
                <a:cubicBezTo>
                  <a:pt x="6780" y="633"/>
                  <a:pt x="6778" y="633"/>
                  <a:pt x="6775" y="631"/>
                </a:cubicBezTo>
                <a:cubicBezTo>
                  <a:pt x="6763" y="655"/>
                  <a:pt x="6751" y="679"/>
                  <a:pt x="6716" y="679"/>
                </a:cubicBezTo>
                <a:cubicBezTo>
                  <a:pt x="6716" y="671"/>
                  <a:pt x="6710" y="663"/>
                  <a:pt x="6707" y="655"/>
                </a:cubicBezTo>
                <a:lnTo>
                  <a:pt x="6707" y="655"/>
                </a:lnTo>
                <a:cubicBezTo>
                  <a:pt x="6707" y="661"/>
                  <a:pt x="6706" y="663"/>
                  <a:pt x="6703" y="663"/>
                </a:cubicBezTo>
                <a:cubicBezTo>
                  <a:pt x="6697" y="663"/>
                  <a:pt x="6687" y="655"/>
                  <a:pt x="6680" y="655"/>
                </a:cubicBezTo>
                <a:lnTo>
                  <a:pt x="6704" y="679"/>
                </a:lnTo>
                <a:cubicBezTo>
                  <a:pt x="6704" y="692"/>
                  <a:pt x="6700" y="697"/>
                  <a:pt x="6696" y="697"/>
                </a:cubicBezTo>
                <a:cubicBezTo>
                  <a:pt x="6688" y="697"/>
                  <a:pt x="6675" y="682"/>
                  <a:pt x="6668" y="667"/>
                </a:cubicBezTo>
                <a:lnTo>
                  <a:pt x="6668" y="667"/>
                </a:lnTo>
                <a:lnTo>
                  <a:pt x="6680" y="703"/>
                </a:lnTo>
                <a:cubicBezTo>
                  <a:pt x="6668" y="703"/>
                  <a:pt x="6668" y="703"/>
                  <a:pt x="6668" y="691"/>
                </a:cubicBezTo>
                <a:lnTo>
                  <a:pt x="6668" y="715"/>
                </a:lnTo>
                <a:lnTo>
                  <a:pt x="6644" y="679"/>
                </a:lnTo>
                <a:lnTo>
                  <a:pt x="6644" y="679"/>
                </a:lnTo>
                <a:cubicBezTo>
                  <a:pt x="6644" y="679"/>
                  <a:pt x="6632" y="703"/>
                  <a:pt x="6656" y="738"/>
                </a:cubicBezTo>
                <a:cubicBezTo>
                  <a:pt x="6644" y="726"/>
                  <a:pt x="6632" y="726"/>
                  <a:pt x="6632" y="715"/>
                </a:cubicBezTo>
                <a:lnTo>
                  <a:pt x="6585" y="715"/>
                </a:lnTo>
                <a:lnTo>
                  <a:pt x="6596" y="726"/>
                </a:lnTo>
                <a:cubicBezTo>
                  <a:pt x="6616" y="756"/>
                  <a:pt x="6611" y="777"/>
                  <a:pt x="6603" y="777"/>
                </a:cubicBezTo>
                <a:cubicBezTo>
                  <a:pt x="6601" y="777"/>
                  <a:pt x="6599" y="776"/>
                  <a:pt x="6596" y="774"/>
                </a:cubicBezTo>
                <a:cubicBezTo>
                  <a:pt x="6596" y="750"/>
                  <a:pt x="6573" y="726"/>
                  <a:pt x="6561" y="715"/>
                </a:cubicBezTo>
                <a:lnTo>
                  <a:pt x="6561" y="715"/>
                </a:lnTo>
                <a:cubicBezTo>
                  <a:pt x="6561" y="726"/>
                  <a:pt x="6585" y="738"/>
                  <a:pt x="6585" y="750"/>
                </a:cubicBezTo>
                <a:cubicBezTo>
                  <a:pt x="6585" y="770"/>
                  <a:pt x="6585" y="789"/>
                  <a:pt x="6578" y="789"/>
                </a:cubicBezTo>
                <a:cubicBezTo>
                  <a:pt x="6577" y="789"/>
                  <a:pt x="6575" y="788"/>
                  <a:pt x="6573" y="786"/>
                </a:cubicBezTo>
                <a:lnTo>
                  <a:pt x="6573" y="762"/>
                </a:lnTo>
                <a:cubicBezTo>
                  <a:pt x="6571" y="766"/>
                  <a:pt x="6568" y="768"/>
                  <a:pt x="6566" y="768"/>
                </a:cubicBezTo>
                <a:cubicBezTo>
                  <a:pt x="6554" y="768"/>
                  <a:pt x="6539" y="737"/>
                  <a:pt x="6529" y="737"/>
                </a:cubicBezTo>
                <a:cubicBezTo>
                  <a:pt x="6527" y="737"/>
                  <a:pt x="6526" y="737"/>
                  <a:pt x="6525" y="738"/>
                </a:cubicBezTo>
                <a:cubicBezTo>
                  <a:pt x="6525" y="762"/>
                  <a:pt x="6513" y="750"/>
                  <a:pt x="6537" y="798"/>
                </a:cubicBezTo>
                <a:cubicBezTo>
                  <a:pt x="6536" y="799"/>
                  <a:pt x="6534" y="800"/>
                  <a:pt x="6533" y="800"/>
                </a:cubicBezTo>
                <a:cubicBezTo>
                  <a:pt x="6523" y="800"/>
                  <a:pt x="6513" y="762"/>
                  <a:pt x="6513" y="762"/>
                </a:cubicBezTo>
                <a:cubicBezTo>
                  <a:pt x="6513" y="774"/>
                  <a:pt x="6507" y="780"/>
                  <a:pt x="6500" y="780"/>
                </a:cubicBezTo>
                <a:cubicBezTo>
                  <a:pt x="6492" y="780"/>
                  <a:pt x="6483" y="774"/>
                  <a:pt x="6477" y="762"/>
                </a:cubicBezTo>
                <a:lnTo>
                  <a:pt x="6477" y="762"/>
                </a:lnTo>
                <a:cubicBezTo>
                  <a:pt x="6486" y="787"/>
                  <a:pt x="6482" y="793"/>
                  <a:pt x="6476" y="793"/>
                </a:cubicBezTo>
                <a:cubicBezTo>
                  <a:pt x="6469" y="793"/>
                  <a:pt x="6459" y="787"/>
                  <a:pt x="6453" y="787"/>
                </a:cubicBezTo>
                <a:cubicBezTo>
                  <a:pt x="6448" y="787"/>
                  <a:pt x="6446" y="792"/>
                  <a:pt x="6454" y="810"/>
                </a:cubicBezTo>
                <a:lnTo>
                  <a:pt x="6430" y="774"/>
                </a:lnTo>
                <a:lnTo>
                  <a:pt x="6430" y="774"/>
                </a:lnTo>
                <a:cubicBezTo>
                  <a:pt x="6442" y="798"/>
                  <a:pt x="6454" y="834"/>
                  <a:pt x="6454" y="846"/>
                </a:cubicBezTo>
                <a:cubicBezTo>
                  <a:pt x="6430" y="834"/>
                  <a:pt x="6418" y="798"/>
                  <a:pt x="6406" y="786"/>
                </a:cubicBezTo>
                <a:lnTo>
                  <a:pt x="6406" y="786"/>
                </a:lnTo>
                <a:lnTo>
                  <a:pt x="6442" y="846"/>
                </a:lnTo>
                <a:cubicBezTo>
                  <a:pt x="6420" y="833"/>
                  <a:pt x="6401" y="829"/>
                  <a:pt x="6385" y="829"/>
                </a:cubicBezTo>
                <a:cubicBezTo>
                  <a:pt x="6347" y="829"/>
                  <a:pt x="6318" y="851"/>
                  <a:pt x="6281" y="851"/>
                </a:cubicBezTo>
                <a:cubicBezTo>
                  <a:pt x="6272" y="851"/>
                  <a:pt x="6262" y="849"/>
                  <a:pt x="6251" y="846"/>
                </a:cubicBezTo>
                <a:cubicBezTo>
                  <a:pt x="6227" y="869"/>
                  <a:pt x="6215" y="905"/>
                  <a:pt x="6192" y="905"/>
                </a:cubicBezTo>
                <a:lnTo>
                  <a:pt x="6156" y="893"/>
                </a:lnTo>
                <a:lnTo>
                  <a:pt x="6156" y="893"/>
                </a:lnTo>
                <a:lnTo>
                  <a:pt x="6192" y="917"/>
                </a:lnTo>
                <a:cubicBezTo>
                  <a:pt x="6180" y="929"/>
                  <a:pt x="6192" y="941"/>
                  <a:pt x="6180" y="941"/>
                </a:cubicBezTo>
                <a:cubicBezTo>
                  <a:pt x="6160" y="934"/>
                  <a:pt x="6134" y="924"/>
                  <a:pt x="6111" y="924"/>
                </a:cubicBezTo>
                <a:cubicBezTo>
                  <a:pt x="6093" y="924"/>
                  <a:pt x="6078" y="931"/>
                  <a:pt x="6073" y="953"/>
                </a:cubicBezTo>
                <a:cubicBezTo>
                  <a:pt x="6075" y="973"/>
                  <a:pt x="6074" y="980"/>
                  <a:pt x="6071" y="980"/>
                </a:cubicBezTo>
                <a:cubicBezTo>
                  <a:pt x="6062" y="980"/>
                  <a:pt x="6042" y="944"/>
                  <a:pt x="6032" y="944"/>
                </a:cubicBezTo>
                <a:cubicBezTo>
                  <a:pt x="6028" y="944"/>
                  <a:pt x="6025" y="949"/>
                  <a:pt x="6025" y="965"/>
                </a:cubicBezTo>
                <a:cubicBezTo>
                  <a:pt x="6025" y="953"/>
                  <a:pt x="6025" y="941"/>
                  <a:pt x="6025" y="929"/>
                </a:cubicBezTo>
                <a:cubicBezTo>
                  <a:pt x="6013" y="965"/>
                  <a:pt x="6001" y="988"/>
                  <a:pt x="6001" y="1036"/>
                </a:cubicBezTo>
                <a:cubicBezTo>
                  <a:pt x="5990" y="1013"/>
                  <a:pt x="5983" y="1006"/>
                  <a:pt x="5979" y="1006"/>
                </a:cubicBezTo>
                <a:cubicBezTo>
                  <a:pt x="5973" y="1006"/>
                  <a:pt x="5973" y="1022"/>
                  <a:pt x="5970" y="1022"/>
                </a:cubicBezTo>
                <a:cubicBezTo>
                  <a:pt x="5970" y="1022"/>
                  <a:pt x="5970" y="1022"/>
                  <a:pt x="5970" y="1022"/>
                </a:cubicBezTo>
                <a:lnTo>
                  <a:pt x="5970" y="1022"/>
                </a:lnTo>
                <a:lnTo>
                  <a:pt x="5977" y="1036"/>
                </a:lnTo>
                <a:cubicBezTo>
                  <a:pt x="5965" y="1024"/>
                  <a:pt x="5954" y="1024"/>
                  <a:pt x="5942" y="1000"/>
                </a:cubicBezTo>
                <a:lnTo>
                  <a:pt x="5942" y="1000"/>
                </a:lnTo>
                <a:lnTo>
                  <a:pt x="5954" y="1036"/>
                </a:lnTo>
                <a:lnTo>
                  <a:pt x="5954" y="1036"/>
                </a:lnTo>
                <a:lnTo>
                  <a:pt x="5930" y="1012"/>
                </a:lnTo>
                <a:cubicBezTo>
                  <a:pt x="5923" y="1012"/>
                  <a:pt x="5917" y="1023"/>
                  <a:pt x="5906" y="1023"/>
                </a:cubicBezTo>
                <a:cubicBezTo>
                  <a:pt x="5898" y="1023"/>
                  <a:pt x="5886" y="1015"/>
                  <a:pt x="5870" y="988"/>
                </a:cubicBezTo>
                <a:cubicBezTo>
                  <a:pt x="5858" y="1048"/>
                  <a:pt x="5799" y="1060"/>
                  <a:pt x="5751" y="1072"/>
                </a:cubicBezTo>
                <a:cubicBezTo>
                  <a:pt x="5751" y="1096"/>
                  <a:pt x="5739" y="1107"/>
                  <a:pt x="5739" y="1107"/>
                </a:cubicBezTo>
                <a:lnTo>
                  <a:pt x="5715" y="1084"/>
                </a:lnTo>
                <a:cubicBezTo>
                  <a:pt x="5706" y="1093"/>
                  <a:pt x="5712" y="1126"/>
                  <a:pt x="5702" y="1126"/>
                </a:cubicBezTo>
                <a:cubicBezTo>
                  <a:pt x="5700" y="1126"/>
                  <a:pt x="5696" y="1124"/>
                  <a:pt x="5692" y="1119"/>
                </a:cubicBezTo>
                <a:cubicBezTo>
                  <a:pt x="5689" y="1122"/>
                  <a:pt x="5686" y="1123"/>
                  <a:pt x="5683" y="1123"/>
                </a:cubicBezTo>
                <a:cubicBezTo>
                  <a:pt x="5680" y="1123"/>
                  <a:pt x="5677" y="1122"/>
                  <a:pt x="5675" y="1122"/>
                </a:cubicBezTo>
                <a:cubicBezTo>
                  <a:pt x="5671" y="1122"/>
                  <a:pt x="5668" y="1125"/>
                  <a:pt x="5668" y="1143"/>
                </a:cubicBezTo>
                <a:cubicBezTo>
                  <a:pt x="5666" y="1145"/>
                  <a:pt x="5664" y="1146"/>
                  <a:pt x="5661" y="1146"/>
                </a:cubicBezTo>
                <a:cubicBezTo>
                  <a:pt x="5652" y="1146"/>
                  <a:pt x="5642" y="1125"/>
                  <a:pt x="5632" y="1096"/>
                </a:cubicBezTo>
                <a:lnTo>
                  <a:pt x="5632" y="1096"/>
                </a:lnTo>
                <a:cubicBezTo>
                  <a:pt x="5640" y="1119"/>
                  <a:pt x="5640" y="1127"/>
                  <a:pt x="5636" y="1127"/>
                </a:cubicBezTo>
                <a:cubicBezTo>
                  <a:pt x="5629" y="1127"/>
                  <a:pt x="5608" y="1096"/>
                  <a:pt x="5608" y="1096"/>
                </a:cubicBezTo>
                <a:cubicBezTo>
                  <a:pt x="5608" y="1096"/>
                  <a:pt x="5453" y="1119"/>
                  <a:pt x="5299" y="1191"/>
                </a:cubicBezTo>
                <a:cubicBezTo>
                  <a:pt x="5132" y="1250"/>
                  <a:pt x="4977" y="1357"/>
                  <a:pt x="4977" y="1560"/>
                </a:cubicBezTo>
                <a:cubicBezTo>
                  <a:pt x="4977" y="1596"/>
                  <a:pt x="4977" y="1619"/>
                  <a:pt x="4989" y="1655"/>
                </a:cubicBezTo>
                <a:cubicBezTo>
                  <a:pt x="4989" y="1656"/>
                  <a:pt x="4989" y="1657"/>
                  <a:pt x="4989" y="1657"/>
                </a:cubicBezTo>
                <a:cubicBezTo>
                  <a:pt x="4986" y="1657"/>
                  <a:pt x="4974" y="1632"/>
                  <a:pt x="4969" y="1632"/>
                </a:cubicBezTo>
                <a:cubicBezTo>
                  <a:pt x="4967" y="1632"/>
                  <a:pt x="4965" y="1635"/>
                  <a:pt x="4965" y="1643"/>
                </a:cubicBezTo>
                <a:cubicBezTo>
                  <a:pt x="4989" y="1655"/>
                  <a:pt x="4989" y="1727"/>
                  <a:pt x="5025" y="1762"/>
                </a:cubicBezTo>
                <a:lnTo>
                  <a:pt x="5013" y="1774"/>
                </a:lnTo>
                <a:cubicBezTo>
                  <a:pt x="5015" y="1778"/>
                  <a:pt x="5017" y="1780"/>
                  <a:pt x="5018" y="1780"/>
                </a:cubicBezTo>
                <a:cubicBezTo>
                  <a:pt x="5023" y="1780"/>
                  <a:pt x="5025" y="1767"/>
                  <a:pt x="5029" y="1767"/>
                </a:cubicBezTo>
                <a:cubicBezTo>
                  <a:pt x="5029" y="1767"/>
                  <a:pt x="5029" y="1767"/>
                  <a:pt x="5029" y="1767"/>
                </a:cubicBezTo>
                <a:lnTo>
                  <a:pt x="5029" y="1767"/>
                </a:lnTo>
                <a:lnTo>
                  <a:pt x="5013" y="1727"/>
                </a:lnTo>
                <a:cubicBezTo>
                  <a:pt x="5023" y="1727"/>
                  <a:pt x="5033" y="1735"/>
                  <a:pt x="5036" y="1752"/>
                </a:cubicBezTo>
                <a:lnTo>
                  <a:pt x="5036" y="1752"/>
                </a:lnTo>
                <a:cubicBezTo>
                  <a:pt x="5033" y="1725"/>
                  <a:pt x="5021" y="1675"/>
                  <a:pt x="5038" y="1675"/>
                </a:cubicBezTo>
                <a:cubicBezTo>
                  <a:pt x="5041" y="1675"/>
                  <a:pt x="5044" y="1676"/>
                  <a:pt x="5049" y="1679"/>
                </a:cubicBezTo>
                <a:lnTo>
                  <a:pt x="5037" y="1691"/>
                </a:lnTo>
                <a:cubicBezTo>
                  <a:pt x="5038" y="1689"/>
                  <a:pt x="5040" y="1688"/>
                  <a:pt x="5042" y="1688"/>
                </a:cubicBezTo>
                <a:cubicBezTo>
                  <a:pt x="5052" y="1688"/>
                  <a:pt x="5062" y="1716"/>
                  <a:pt x="5072" y="1727"/>
                </a:cubicBezTo>
                <a:lnTo>
                  <a:pt x="5061" y="1727"/>
                </a:lnTo>
                <a:lnTo>
                  <a:pt x="5084" y="1750"/>
                </a:lnTo>
                <a:cubicBezTo>
                  <a:pt x="5083" y="1749"/>
                  <a:pt x="5082" y="1748"/>
                  <a:pt x="5081" y="1748"/>
                </a:cubicBezTo>
                <a:cubicBezTo>
                  <a:pt x="5073" y="1748"/>
                  <a:pt x="5074" y="1786"/>
                  <a:pt x="5084" y="1786"/>
                </a:cubicBezTo>
                <a:cubicBezTo>
                  <a:pt x="5087" y="1788"/>
                  <a:pt x="5088" y="1789"/>
                  <a:pt x="5088" y="1789"/>
                </a:cubicBezTo>
                <a:cubicBezTo>
                  <a:pt x="5088" y="1789"/>
                  <a:pt x="5075" y="1772"/>
                  <a:pt x="5084" y="1762"/>
                </a:cubicBezTo>
                <a:cubicBezTo>
                  <a:pt x="5084" y="1761"/>
                  <a:pt x="5085" y="1760"/>
                  <a:pt x="5085" y="1760"/>
                </a:cubicBezTo>
                <a:cubicBezTo>
                  <a:pt x="5087" y="1760"/>
                  <a:pt x="5096" y="1788"/>
                  <a:pt x="5096" y="1798"/>
                </a:cubicBezTo>
                <a:lnTo>
                  <a:pt x="5108" y="1798"/>
                </a:lnTo>
                <a:cubicBezTo>
                  <a:pt x="5114" y="1810"/>
                  <a:pt x="5114" y="1810"/>
                  <a:pt x="5114" y="1810"/>
                </a:cubicBezTo>
                <a:cubicBezTo>
                  <a:pt x="5114" y="1810"/>
                  <a:pt x="5114" y="1810"/>
                  <a:pt x="5120" y="1822"/>
                </a:cubicBezTo>
                <a:lnTo>
                  <a:pt x="5120" y="1786"/>
                </a:lnTo>
                <a:cubicBezTo>
                  <a:pt x="5130" y="1805"/>
                  <a:pt x="5135" y="1812"/>
                  <a:pt x="5138" y="1812"/>
                </a:cubicBezTo>
                <a:cubicBezTo>
                  <a:pt x="5144" y="1812"/>
                  <a:pt x="5142" y="1791"/>
                  <a:pt x="5145" y="1791"/>
                </a:cubicBezTo>
                <a:cubicBezTo>
                  <a:pt x="5147" y="1791"/>
                  <a:pt x="5150" y="1796"/>
                  <a:pt x="5156" y="1810"/>
                </a:cubicBezTo>
                <a:cubicBezTo>
                  <a:pt x="5156" y="1834"/>
                  <a:pt x="5168" y="1834"/>
                  <a:pt x="5180" y="1858"/>
                </a:cubicBezTo>
                <a:lnTo>
                  <a:pt x="5203" y="1846"/>
                </a:lnTo>
                <a:cubicBezTo>
                  <a:pt x="5212" y="1846"/>
                  <a:pt x="5208" y="1859"/>
                  <a:pt x="5205" y="1861"/>
                </a:cubicBezTo>
                <a:lnTo>
                  <a:pt x="5205" y="1861"/>
                </a:lnTo>
                <a:cubicBezTo>
                  <a:pt x="5205" y="1860"/>
                  <a:pt x="5204" y="1859"/>
                  <a:pt x="5203" y="1858"/>
                </a:cubicBezTo>
                <a:lnTo>
                  <a:pt x="5203" y="1858"/>
                </a:lnTo>
                <a:cubicBezTo>
                  <a:pt x="5203" y="1860"/>
                  <a:pt x="5204" y="1861"/>
                  <a:pt x="5205" y="1861"/>
                </a:cubicBezTo>
                <a:cubicBezTo>
                  <a:pt x="5205" y="1861"/>
                  <a:pt x="5205" y="1861"/>
                  <a:pt x="5205" y="1861"/>
                </a:cubicBezTo>
                <a:lnTo>
                  <a:pt x="5205" y="1861"/>
                </a:lnTo>
                <a:cubicBezTo>
                  <a:pt x="5207" y="1864"/>
                  <a:pt x="5209" y="1866"/>
                  <a:pt x="5210" y="1866"/>
                </a:cubicBezTo>
                <a:cubicBezTo>
                  <a:pt x="5215" y="1866"/>
                  <a:pt x="5215" y="1843"/>
                  <a:pt x="5215" y="1834"/>
                </a:cubicBezTo>
                <a:cubicBezTo>
                  <a:pt x="5227" y="1858"/>
                  <a:pt x="5239" y="1834"/>
                  <a:pt x="5251" y="1881"/>
                </a:cubicBezTo>
                <a:cubicBezTo>
                  <a:pt x="5253" y="1882"/>
                  <a:pt x="5254" y="1883"/>
                  <a:pt x="5255" y="1883"/>
                </a:cubicBezTo>
                <a:cubicBezTo>
                  <a:pt x="5268" y="1883"/>
                  <a:pt x="5248" y="1829"/>
                  <a:pt x="5257" y="1829"/>
                </a:cubicBezTo>
                <a:cubicBezTo>
                  <a:pt x="5258" y="1829"/>
                  <a:pt x="5260" y="1831"/>
                  <a:pt x="5263" y="1834"/>
                </a:cubicBezTo>
                <a:cubicBezTo>
                  <a:pt x="5275" y="1858"/>
                  <a:pt x="5251" y="1846"/>
                  <a:pt x="5275" y="1869"/>
                </a:cubicBezTo>
                <a:lnTo>
                  <a:pt x="5287" y="1858"/>
                </a:lnTo>
                <a:cubicBezTo>
                  <a:pt x="5287" y="1867"/>
                  <a:pt x="5294" y="1891"/>
                  <a:pt x="5292" y="1895"/>
                </a:cubicBezTo>
                <a:lnTo>
                  <a:pt x="5292" y="1895"/>
                </a:lnTo>
                <a:cubicBezTo>
                  <a:pt x="5290" y="1894"/>
                  <a:pt x="5288" y="1894"/>
                  <a:pt x="5287" y="1893"/>
                </a:cubicBezTo>
                <a:lnTo>
                  <a:pt x="5287" y="1893"/>
                </a:lnTo>
                <a:cubicBezTo>
                  <a:pt x="5288" y="1895"/>
                  <a:pt x="5290" y="1896"/>
                  <a:pt x="5290" y="1896"/>
                </a:cubicBezTo>
                <a:cubicBezTo>
                  <a:pt x="5291" y="1896"/>
                  <a:pt x="5291" y="1895"/>
                  <a:pt x="5292" y="1895"/>
                </a:cubicBezTo>
                <a:lnTo>
                  <a:pt x="5292" y="1895"/>
                </a:lnTo>
                <a:cubicBezTo>
                  <a:pt x="5348" y="1918"/>
                  <a:pt x="5405" y="2004"/>
                  <a:pt x="5443" y="2004"/>
                </a:cubicBezTo>
                <a:cubicBezTo>
                  <a:pt x="5451" y="2004"/>
                  <a:pt x="5459" y="1999"/>
                  <a:pt x="5465" y="1989"/>
                </a:cubicBezTo>
                <a:cubicBezTo>
                  <a:pt x="5489" y="2024"/>
                  <a:pt x="5477" y="2012"/>
                  <a:pt x="5477" y="2036"/>
                </a:cubicBezTo>
                <a:cubicBezTo>
                  <a:pt x="5480" y="2023"/>
                  <a:pt x="5485" y="2018"/>
                  <a:pt x="5491" y="2018"/>
                </a:cubicBezTo>
                <a:cubicBezTo>
                  <a:pt x="5512" y="2018"/>
                  <a:pt x="5549" y="2073"/>
                  <a:pt x="5568" y="2073"/>
                </a:cubicBezTo>
                <a:cubicBezTo>
                  <a:pt x="5570" y="2073"/>
                  <a:pt x="5571" y="2073"/>
                  <a:pt x="5573" y="2072"/>
                </a:cubicBezTo>
                <a:lnTo>
                  <a:pt x="5573" y="2048"/>
                </a:lnTo>
                <a:cubicBezTo>
                  <a:pt x="5597" y="2073"/>
                  <a:pt x="5616" y="2080"/>
                  <a:pt x="5633" y="2080"/>
                </a:cubicBezTo>
                <a:cubicBezTo>
                  <a:pt x="5661" y="2080"/>
                  <a:pt x="5682" y="2059"/>
                  <a:pt x="5714" y="2059"/>
                </a:cubicBezTo>
                <a:cubicBezTo>
                  <a:pt x="5718" y="2059"/>
                  <a:pt x="5723" y="2059"/>
                  <a:pt x="5727" y="2060"/>
                </a:cubicBezTo>
                <a:lnTo>
                  <a:pt x="5715" y="2048"/>
                </a:lnTo>
                <a:cubicBezTo>
                  <a:pt x="5715" y="2012"/>
                  <a:pt x="5715" y="2012"/>
                  <a:pt x="5727" y="2000"/>
                </a:cubicBezTo>
                <a:cubicBezTo>
                  <a:pt x="5727" y="2003"/>
                  <a:pt x="5728" y="2008"/>
                  <a:pt x="5729" y="2014"/>
                </a:cubicBezTo>
                <a:lnTo>
                  <a:pt x="5729" y="2014"/>
                </a:lnTo>
                <a:cubicBezTo>
                  <a:pt x="5729" y="2013"/>
                  <a:pt x="5728" y="2013"/>
                  <a:pt x="5727" y="2012"/>
                </a:cubicBezTo>
                <a:lnTo>
                  <a:pt x="5727" y="2012"/>
                </a:lnTo>
                <a:cubicBezTo>
                  <a:pt x="5727" y="2017"/>
                  <a:pt x="5729" y="2022"/>
                  <a:pt x="5733" y="2027"/>
                </a:cubicBezTo>
                <a:lnTo>
                  <a:pt x="5733" y="2027"/>
                </a:lnTo>
                <a:cubicBezTo>
                  <a:pt x="5731" y="2022"/>
                  <a:pt x="5730" y="2018"/>
                  <a:pt x="5729" y="2014"/>
                </a:cubicBezTo>
                <a:lnTo>
                  <a:pt x="5729" y="2014"/>
                </a:lnTo>
                <a:cubicBezTo>
                  <a:pt x="5753" y="2029"/>
                  <a:pt x="5778" y="2034"/>
                  <a:pt x="5803" y="2034"/>
                </a:cubicBezTo>
                <a:cubicBezTo>
                  <a:pt x="5841" y="2034"/>
                  <a:pt x="5881" y="2022"/>
                  <a:pt x="5924" y="2022"/>
                </a:cubicBezTo>
                <a:cubicBezTo>
                  <a:pt x="5934" y="2022"/>
                  <a:pt x="5944" y="2023"/>
                  <a:pt x="5954" y="2024"/>
                </a:cubicBezTo>
                <a:cubicBezTo>
                  <a:pt x="6025" y="1965"/>
                  <a:pt x="6144" y="1977"/>
                  <a:pt x="6215" y="1929"/>
                </a:cubicBezTo>
                <a:cubicBezTo>
                  <a:pt x="6204" y="1929"/>
                  <a:pt x="6180" y="1869"/>
                  <a:pt x="6204" y="1869"/>
                </a:cubicBezTo>
                <a:cubicBezTo>
                  <a:pt x="6225" y="1901"/>
                  <a:pt x="6236" y="1911"/>
                  <a:pt x="6244" y="1911"/>
                </a:cubicBezTo>
                <a:cubicBezTo>
                  <a:pt x="6257" y="1911"/>
                  <a:pt x="6258" y="1884"/>
                  <a:pt x="6271" y="1884"/>
                </a:cubicBezTo>
                <a:cubicBezTo>
                  <a:pt x="6277" y="1884"/>
                  <a:pt x="6286" y="1890"/>
                  <a:pt x="6299" y="1905"/>
                </a:cubicBezTo>
                <a:cubicBezTo>
                  <a:pt x="6335" y="1846"/>
                  <a:pt x="6418" y="1917"/>
                  <a:pt x="6430" y="1822"/>
                </a:cubicBezTo>
                <a:lnTo>
                  <a:pt x="6442" y="1846"/>
                </a:lnTo>
                <a:cubicBezTo>
                  <a:pt x="6444" y="1848"/>
                  <a:pt x="6446" y="1849"/>
                  <a:pt x="6446" y="1849"/>
                </a:cubicBezTo>
                <a:cubicBezTo>
                  <a:pt x="6450" y="1849"/>
                  <a:pt x="6444" y="1834"/>
                  <a:pt x="6454" y="1834"/>
                </a:cubicBezTo>
                <a:cubicBezTo>
                  <a:pt x="6456" y="1835"/>
                  <a:pt x="6459" y="1836"/>
                  <a:pt x="6461" y="1836"/>
                </a:cubicBezTo>
                <a:cubicBezTo>
                  <a:pt x="6478" y="1836"/>
                  <a:pt x="6488" y="1808"/>
                  <a:pt x="6497" y="1808"/>
                </a:cubicBezTo>
                <a:cubicBezTo>
                  <a:pt x="6499" y="1808"/>
                  <a:pt x="6500" y="1809"/>
                  <a:pt x="6501" y="1810"/>
                </a:cubicBezTo>
                <a:lnTo>
                  <a:pt x="6489" y="1774"/>
                </a:lnTo>
                <a:lnTo>
                  <a:pt x="6489" y="1774"/>
                </a:lnTo>
                <a:cubicBezTo>
                  <a:pt x="6489" y="1774"/>
                  <a:pt x="6495" y="1785"/>
                  <a:pt x="6498" y="1785"/>
                </a:cubicBezTo>
                <a:cubicBezTo>
                  <a:pt x="6500" y="1785"/>
                  <a:pt x="6501" y="1782"/>
                  <a:pt x="6501" y="1774"/>
                </a:cubicBezTo>
                <a:lnTo>
                  <a:pt x="6513" y="1798"/>
                </a:lnTo>
                <a:lnTo>
                  <a:pt x="6513" y="1762"/>
                </a:lnTo>
                <a:cubicBezTo>
                  <a:pt x="6521" y="1781"/>
                  <a:pt x="6526" y="1787"/>
                  <a:pt x="6530" y="1787"/>
                </a:cubicBezTo>
                <a:cubicBezTo>
                  <a:pt x="6537" y="1787"/>
                  <a:pt x="6542" y="1769"/>
                  <a:pt x="6551" y="1769"/>
                </a:cubicBezTo>
                <a:cubicBezTo>
                  <a:pt x="6554" y="1769"/>
                  <a:pt x="6557" y="1771"/>
                  <a:pt x="6561" y="1774"/>
                </a:cubicBezTo>
                <a:cubicBezTo>
                  <a:pt x="6571" y="1764"/>
                  <a:pt x="6582" y="1725"/>
                  <a:pt x="6601" y="1725"/>
                </a:cubicBezTo>
                <a:cubicBezTo>
                  <a:pt x="6603" y="1725"/>
                  <a:pt x="6606" y="1725"/>
                  <a:pt x="6608" y="1727"/>
                </a:cubicBezTo>
                <a:cubicBezTo>
                  <a:pt x="6620" y="1750"/>
                  <a:pt x="6644" y="1738"/>
                  <a:pt x="6668" y="1750"/>
                </a:cubicBezTo>
                <a:cubicBezTo>
                  <a:pt x="6692" y="1727"/>
                  <a:pt x="6739" y="1703"/>
                  <a:pt x="6775" y="1691"/>
                </a:cubicBezTo>
                <a:lnTo>
                  <a:pt x="6763" y="1655"/>
                </a:lnTo>
                <a:lnTo>
                  <a:pt x="6763" y="1643"/>
                </a:lnTo>
                <a:cubicBezTo>
                  <a:pt x="6775" y="1655"/>
                  <a:pt x="6775" y="1655"/>
                  <a:pt x="6775" y="1667"/>
                </a:cubicBezTo>
                <a:cubicBezTo>
                  <a:pt x="6781" y="1676"/>
                  <a:pt x="6785" y="1679"/>
                  <a:pt x="6787" y="1679"/>
                </a:cubicBezTo>
                <a:cubicBezTo>
                  <a:pt x="6792" y="1679"/>
                  <a:pt x="6793" y="1669"/>
                  <a:pt x="6796" y="1664"/>
                </a:cubicBezTo>
                <a:lnTo>
                  <a:pt x="6796" y="1664"/>
                </a:lnTo>
                <a:cubicBezTo>
                  <a:pt x="6797" y="1665"/>
                  <a:pt x="6798" y="1666"/>
                  <a:pt x="6799" y="1667"/>
                </a:cubicBezTo>
                <a:cubicBezTo>
                  <a:pt x="6799" y="1666"/>
                  <a:pt x="6799" y="1664"/>
                  <a:pt x="6798" y="1662"/>
                </a:cubicBezTo>
                <a:lnTo>
                  <a:pt x="6798" y="1662"/>
                </a:lnTo>
                <a:cubicBezTo>
                  <a:pt x="6798" y="1663"/>
                  <a:pt x="6797" y="1663"/>
                  <a:pt x="6796" y="1664"/>
                </a:cubicBezTo>
                <a:lnTo>
                  <a:pt x="6796" y="1664"/>
                </a:lnTo>
                <a:cubicBezTo>
                  <a:pt x="6778" y="1644"/>
                  <a:pt x="6776" y="1617"/>
                  <a:pt x="6783" y="1617"/>
                </a:cubicBezTo>
                <a:cubicBezTo>
                  <a:pt x="6784" y="1617"/>
                  <a:pt x="6785" y="1618"/>
                  <a:pt x="6787" y="1619"/>
                </a:cubicBezTo>
                <a:lnTo>
                  <a:pt x="6799" y="1631"/>
                </a:lnTo>
                <a:lnTo>
                  <a:pt x="6787" y="1608"/>
                </a:lnTo>
                <a:lnTo>
                  <a:pt x="6787" y="1608"/>
                </a:lnTo>
                <a:cubicBezTo>
                  <a:pt x="6811" y="1631"/>
                  <a:pt x="6823" y="1643"/>
                  <a:pt x="6835" y="1679"/>
                </a:cubicBezTo>
                <a:cubicBezTo>
                  <a:pt x="6858" y="1655"/>
                  <a:pt x="6858" y="1596"/>
                  <a:pt x="6906" y="1596"/>
                </a:cubicBezTo>
                <a:cubicBezTo>
                  <a:pt x="6909" y="1605"/>
                  <a:pt x="6912" y="1608"/>
                  <a:pt x="6914" y="1608"/>
                </a:cubicBezTo>
                <a:cubicBezTo>
                  <a:pt x="6917" y="1608"/>
                  <a:pt x="6919" y="1603"/>
                  <a:pt x="6923" y="1603"/>
                </a:cubicBezTo>
                <a:cubicBezTo>
                  <a:pt x="6927" y="1603"/>
                  <a:pt x="6933" y="1609"/>
                  <a:pt x="6942" y="1631"/>
                </a:cubicBezTo>
                <a:cubicBezTo>
                  <a:pt x="6954" y="1596"/>
                  <a:pt x="6918" y="1584"/>
                  <a:pt x="6906" y="1536"/>
                </a:cubicBezTo>
                <a:cubicBezTo>
                  <a:pt x="6914" y="1536"/>
                  <a:pt x="6911" y="1531"/>
                  <a:pt x="6912" y="1531"/>
                </a:cubicBezTo>
                <a:lnTo>
                  <a:pt x="6912" y="1531"/>
                </a:lnTo>
                <a:cubicBezTo>
                  <a:pt x="6913" y="1531"/>
                  <a:pt x="6914" y="1532"/>
                  <a:pt x="6918" y="1536"/>
                </a:cubicBezTo>
                <a:cubicBezTo>
                  <a:pt x="6930" y="1560"/>
                  <a:pt x="6942" y="1572"/>
                  <a:pt x="6942" y="1584"/>
                </a:cubicBezTo>
                <a:lnTo>
                  <a:pt x="6954" y="1572"/>
                </a:lnTo>
                <a:cubicBezTo>
                  <a:pt x="6954" y="1572"/>
                  <a:pt x="6954" y="1584"/>
                  <a:pt x="6954" y="1584"/>
                </a:cubicBezTo>
                <a:cubicBezTo>
                  <a:pt x="6960" y="1572"/>
                  <a:pt x="6969" y="1569"/>
                  <a:pt x="6977" y="1569"/>
                </a:cubicBezTo>
                <a:cubicBezTo>
                  <a:pt x="6986" y="1569"/>
                  <a:pt x="6995" y="1572"/>
                  <a:pt x="7001" y="1572"/>
                </a:cubicBezTo>
                <a:cubicBezTo>
                  <a:pt x="6942" y="1655"/>
                  <a:pt x="6894" y="1691"/>
                  <a:pt x="6811" y="1798"/>
                </a:cubicBezTo>
                <a:cubicBezTo>
                  <a:pt x="6827" y="1766"/>
                  <a:pt x="6823" y="1755"/>
                  <a:pt x="6810" y="1755"/>
                </a:cubicBezTo>
                <a:cubicBezTo>
                  <a:pt x="6788" y="1755"/>
                  <a:pt x="6740" y="1786"/>
                  <a:pt x="6729" y="1786"/>
                </a:cubicBezTo>
                <a:cubicBezTo>
                  <a:pt x="6723" y="1786"/>
                  <a:pt x="6727" y="1777"/>
                  <a:pt x="6751" y="1750"/>
                </a:cubicBezTo>
                <a:lnTo>
                  <a:pt x="6751" y="1750"/>
                </a:lnTo>
                <a:cubicBezTo>
                  <a:pt x="6680" y="1786"/>
                  <a:pt x="6692" y="1834"/>
                  <a:pt x="6656" y="1881"/>
                </a:cubicBezTo>
                <a:cubicBezTo>
                  <a:pt x="6646" y="1889"/>
                  <a:pt x="6637" y="1892"/>
                  <a:pt x="6630" y="1892"/>
                </a:cubicBezTo>
                <a:cubicBezTo>
                  <a:pt x="6605" y="1892"/>
                  <a:pt x="6595" y="1857"/>
                  <a:pt x="6611" y="1817"/>
                </a:cubicBezTo>
                <a:lnTo>
                  <a:pt x="6611" y="1817"/>
                </a:lnTo>
                <a:lnTo>
                  <a:pt x="6585" y="1869"/>
                </a:lnTo>
                <a:lnTo>
                  <a:pt x="6573" y="1858"/>
                </a:lnTo>
                <a:lnTo>
                  <a:pt x="6549" y="1929"/>
                </a:lnTo>
                <a:cubicBezTo>
                  <a:pt x="6533" y="1938"/>
                  <a:pt x="6524" y="1941"/>
                  <a:pt x="6517" y="1941"/>
                </a:cubicBezTo>
                <a:cubicBezTo>
                  <a:pt x="6505" y="1941"/>
                  <a:pt x="6500" y="1933"/>
                  <a:pt x="6490" y="1933"/>
                </a:cubicBezTo>
                <a:cubicBezTo>
                  <a:pt x="6483" y="1933"/>
                  <a:pt x="6472" y="1938"/>
                  <a:pt x="6454" y="1953"/>
                </a:cubicBezTo>
                <a:lnTo>
                  <a:pt x="6477" y="1989"/>
                </a:lnTo>
                <a:lnTo>
                  <a:pt x="6418" y="2012"/>
                </a:lnTo>
                <a:cubicBezTo>
                  <a:pt x="6454" y="2012"/>
                  <a:pt x="6430" y="2048"/>
                  <a:pt x="6394" y="2084"/>
                </a:cubicBezTo>
                <a:lnTo>
                  <a:pt x="6382" y="2072"/>
                </a:lnTo>
                <a:lnTo>
                  <a:pt x="6346" y="2131"/>
                </a:lnTo>
                <a:cubicBezTo>
                  <a:pt x="6353" y="2116"/>
                  <a:pt x="6352" y="2111"/>
                  <a:pt x="6349" y="2111"/>
                </a:cubicBezTo>
                <a:cubicBezTo>
                  <a:pt x="6341" y="2111"/>
                  <a:pt x="6319" y="2133"/>
                  <a:pt x="6307" y="2133"/>
                </a:cubicBezTo>
                <a:cubicBezTo>
                  <a:pt x="6302" y="2133"/>
                  <a:pt x="6299" y="2130"/>
                  <a:pt x="6299" y="2119"/>
                </a:cubicBezTo>
                <a:cubicBezTo>
                  <a:pt x="6263" y="2155"/>
                  <a:pt x="6263" y="2167"/>
                  <a:pt x="6204" y="2239"/>
                </a:cubicBezTo>
                <a:lnTo>
                  <a:pt x="6239" y="2250"/>
                </a:lnTo>
                <a:cubicBezTo>
                  <a:pt x="6218" y="2283"/>
                  <a:pt x="6206" y="2292"/>
                  <a:pt x="6198" y="2292"/>
                </a:cubicBezTo>
                <a:cubicBezTo>
                  <a:pt x="6186" y="2292"/>
                  <a:pt x="6183" y="2271"/>
                  <a:pt x="6169" y="2271"/>
                </a:cubicBezTo>
                <a:cubicBezTo>
                  <a:pt x="6161" y="2271"/>
                  <a:pt x="6150" y="2277"/>
                  <a:pt x="6132" y="2298"/>
                </a:cubicBezTo>
                <a:lnTo>
                  <a:pt x="6156" y="2310"/>
                </a:lnTo>
                <a:cubicBezTo>
                  <a:pt x="6025" y="2393"/>
                  <a:pt x="6013" y="2524"/>
                  <a:pt x="5918" y="2584"/>
                </a:cubicBezTo>
                <a:cubicBezTo>
                  <a:pt x="5946" y="2538"/>
                  <a:pt x="5930" y="2520"/>
                  <a:pt x="5922" y="2520"/>
                </a:cubicBezTo>
                <a:cubicBezTo>
                  <a:pt x="5920" y="2520"/>
                  <a:pt x="5918" y="2522"/>
                  <a:pt x="5918" y="2524"/>
                </a:cubicBezTo>
                <a:cubicBezTo>
                  <a:pt x="5870" y="2608"/>
                  <a:pt x="5775" y="2715"/>
                  <a:pt x="5739" y="2822"/>
                </a:cubicBezTo>
                <a:cubicBezTo>
                  <a:pt x="5724" y="2822"/>
                  <a:pt x="5712" y="2821"/>
                  <a:pt x="5702" y="2821"/>
                </a:cubicBezTo>
                <a:cubicBezTo>
                  <a:pt x="5669" y="2821"/>
                  <a:pt x="5647" y="2828"/>
                  <a:pt x="5584" y="2881"/>
                </a:cubicBezTo>
                <a:cubicBezTo>
                  <a:pt x="5549" y="2941"/>
                  <a:pt x="5549" y="2953"/>
                  <a:pt x="5549" y="2989"/>
                </a:cubicBezTo>
                <a:cubicBezTo>
                  <a:pt x="5503" y="3034"/>
                  <a:pt x="5447" y="3144"/>
                  <a:pt x="5411" y="3144"/>
                </a:cubicBezTo>
                <a:cubicBezTo>
                  <a:pt x="5409" y="3144"/>
                  <a:pt x="5408" y="3144"/>
                  <a:pt x="5406" y="3143"/>
                </a:cubicBezTo>
                <a:lnTo>
                  <a:pt x="5406" y="3143"/>
                </a:lnTo>
                <a:cubicBezTo>
                  <a:pt x="5430" y="3167"/>
                  <a:pt x="5370" y="3191"/>
                  <a:pt x="5370" y="3239"/>
                </a:cubicBezTo>
                <a:lnTo>
                  <a:pt x="5346" y="3227"/>
                </a:lnTo>
                <a:lnTo>
                  <a:pt x="5382" y="3251"/>
                </a:lnTo>
                <a:cubicBezTo>
                  <a:pt x="5251" y="3310"/>
                  <a:pt x="5299" y="3441"/>
                  <a:pt x="5180" y="3513"/>
                </a:cubicBezTo>
                <a:lnTo>
                  <a:pt x="5180" y="3489"/>
                </a:lnTo>
                <a:lnTo>
                  <a:pt x="5156" y="3536"/>
                </a:lnTo>
                <a:cubicBezTo>
                  <a:pt x="5144" y="3536"/>
                  <a:pt x="5144" y="3513"/>
                  <a:pt x="5132" y="3501"/>
                </a:cubicBezTo>
                <a:lnTo>
                  <a:pt x="5001" y="3715"/>
                </a:lnTo>
                <a:lnTo>
                  <a:pt x="5049" y="3679"/>
                </a:lnTo>
                <a:lnTo>
                  <a:pt x="5049" y="3679"/>
                </a:lnTo>
                <a:cubicBezTo>
                  <a:pt x="5025" y="3727"/>
                  <a:pt x="5025" y="3774"/>
                  <a:pt x="4977" y="3810"/>
                </a:cubicBezTo>
                <a:cubicBezTo>
                  <a:pt x="4980" y="3785"/>
                  <a:pt x="4979" y="3776"/>
                  <a:pt x="4975" y="3776"/>
                </a:cubicBezTo>
                <a:cubicBezTo>
                  <a:pt x="4963" y="3776"/>
                  <a:pt x="4921" y="3882"/>
                  <a:pt x="4894" y="3882"/>
                </a:cubicBezTo>
                <a:lnTo>
                  <a:pt x="4906" y="3822"/>
                </a:lnTo>
                <a:lnTo>
                  <a:pt x="4906" y="3822"/>
                </a:lnTo>
                <a:cubicBezTo>
                  <a:pt x="4882" y="3894"/>
                  <a:pt x="4882" y="3894"/>
                  <a:pt x="4906" y="3905"/>
                </a:cubicBezTo>
                <a:cubicBezTo>
                  <a:pt x="4870" y="3989"/>
                  <a:pt x="4822" y="3929"/>
                  <a:pt x="4811" y="4024"/>
                </a:cubicBezTo>
                <a:lnTo>
                  <a:pt x="4846" y="3965"/>
                </a:lnTo>
                <a:cubicBezTo>
                  <a:pt x="4870" y="3965"/>
                  <a:pt x="4870" y="4013"/>
                  <a:pt x="4846" y="4048"/>
                </a:cubicBezTo>
                <a:cubicBezTo>
                  <a:pt x="4838" y="4048"/>
                  <a:pt x="4825" y="4059"/>
                  <a:pt x="4821" y="4059"/>
                </a:cubicBezTo>
                <a:cubicBezTo>
                  <a:pt x="4819" y="4059"/>
                  <a:pt x="4819" y="4058"/>
                  <a:pt x="4820" y="4055"/>
                </a:cubicBezTo>
                <a:lnTo>
                  <a:pt x="4820" y="4055"/>
                </a:lnTo>
                <a:cubicBezTo>
                  <a:pt x="4793" y="4115"/>
                  <a:pt x="4727" y="4204"/>
                  <a:pt x="4727" y="4239"/>
                </a:cubicBezTo>
                <a:cubicBezTo>
                  <a:pt x="4716" y="4246"/>
                  <a:pt x="4707" y="4249"/>
                  <a:pt x="4700" y="4249"/>
                </a:cubicBezTo>
                <a:cubicBezTo>
                  <a:pt x="4685" y="4249"/>
                  <a:pt x="4680" y="4235"/>
                  <a:pt x="4680" y="4227"/>
                </a:cubicBezTo>
                <a:cubicBezTo>
                  <a:pt x="4632" y="4370"/>
                  <a:pt x="4644" y="4286"/>
                  <a:pt x="4596" y="4441"/>
                </a:cubicBezTo>
                <a:lnTo>
                  <a:pt x="4584" y="4429"/>
                </a:lnTo>
                <a:lnTo>
                  <a:pt x="4584" y="4489"/>
                </a:lnTo>
                <a:lnTo>
                  <a:pt x="4513" y="4536"/>
                </a:lnTo>
                <a:lnTo>
                  <a:pt x="4513" y="4536"/>
                </a:lnTo>
                <a:lnTo>
                  <a:pt x="4549" y="4525"/>
                </a:lnTo>
                <a:lnTo>
                  <a:pt x="4549" y="4525"/>
                </a:lnTo>
                <a:cubicBezTo>
                  <a:pt x="4525" y="4572"/>
                  <a:pt x="4525" y="4608"/>
                  <a:pt x="4489" y="4656"/>
                </a:cubicBezTo>
                <a:lnTo>
                  <a:pt x="4477" y="4620"/>
                </a:lnTo>
                <a:cubicBezTo>
                  <a:pt x="4418" y="4763"/>
                  <a:pt x="4346" y="4751"/>
                  <a:pt x="4334" y="4906"/>
                </a:cubicBezTo>
                <a:cubicBezTo>
                  <a:pt x="4322" y="4906"/>
                  <a:pt x="4322" y="4882"/>
                  <a:pt x="4322" y="4870"/>
                </a:cubicBezTo>
                <a:cubicBezTo>
                  <a:pt x="4322" y="5013"/>
                  <a:pt x="4239" y="4941"/>
                  <a:pt x="4239" y="5084"/>
                </a:cubicBezTo>
                <a:cubicBezTo>
                  <a:pt x="4239" y="5080"/>
                  <a:pt x="4238" y="5079"/>
                  <a:pt x="4236" y="5079"/>
                </a:cubicBezTo>
                <a:cubicBezTo>
                  <a:pt x="4231" y="5079"/>
                  <a:pt x="4223" y="5084"/>
                  <a:pt x="4215" y="5084"/>
                </a:cubicBezTo>
                <a:lnTo>
                  <a:pt x="4215" y="5144"/>
                </a:lnTo>
                <a:lnTo>
                  <a:pt x="4180" y="5120"/>
                </a:lnTo>
                <a:lnTo>
                  <a:pt x="4215" y="5191"/>
                </a:lnTo>
                <a:lnTo>
                  <a:pt x="4156" y="5215"/>
                </a:lnTo>
                <a:lnTo>
                  <a:pt x="4168" y="5239"/>
                </a:lnTo>
                <a:cubicBezTo>
                  <a:pt x="4072" y="5275"/>
                  <a:pt x="4096" y="5382"/>
                  <a:pt x="4025" y="5441"/>
                </a:cubicBezTo>
                <a:lnTo>
                  <a:pt x="4072" y="5441"/>
                </a:lnTo>
                <a:cubicBezTo>
                  <a:pt x="4072" y="5489"/>
                  <a:pt x="4072" y="5537"/>
                  <a:pt x="4060" y="5584"/>
                </a:cubicBezTo>
                <a:cubicBezTo>
                  <a:pt x="3989" y="5584"/>
                  <a:pt x="3929" y="5584"/>
                  <a:pt x="3870" y="5596"/>
                </a:cubicBezTo>
                <a:cubicBezTo>
                  <a:pt x="3828" y="5619"/>
                  <a:pt x="3798" y="5627"/>
                  <a:pt x="3775" y="5627"/>
                </a:cubicBezTo>
                <a:cubicBezTo>
                  <a:pt x="3722" y="5627"/>
                  <a:pt x="3706" y="5584"/>
                  <a:pt x="3654" y="5584"/>
                </a:cubicBezTo>
                <a:cubicBezTo>
                  <a:pt x="3634" y="5584"/>
                  <a:pt x="3608" y="5590"/>
                  <a:pt x="3572" y="5608"/>
                </a:cubicBezTo>
                <a:cubicBezTo>
                  <a:pt x="3584" y="5596"/>
                  <a:pt x="3584" y="5584"/>
                  <a:pt x="3596" y="5572"/>
                </a:cubicBezTo>
                <a:lnTo>
                  <a:pt x="3596" y="5572"/>
                </a:lnTo>
                <a:cubicBezTo>
                  <a:pt x="3406" y="5632"/>
                  <a:pt x="3310" y="5656"/>
                  <a:pt x="3132" y="5751"/>
                </a:cubicBezTo>
                <a:cubicBezTo>
                  <a:pt x="3132" y="5728"/>
                  <a:pt x="3123" y="5720"/>
                  <a:pt x="3110" y="5720"/>
                </a:cubicBezTo>
                <a:cubicBezTo>
                  <a:pt x="3084" y="5720"/>
                  <a:pt x="3042" y="5751"/>
                  <a:pt x="3023" y="5751"/>
                </a:cubicBezTo>
                <a:cubicBezTo>
                  <a:pt x="3016" y="5751"/>
                  <a:pt x="3013" y="5747"/>
                  <a:pt x="3013" y="5739"/>
                </a:cubicBezTo>
                <a:lnTo>
                  <a:pt x="3013" y="5775"/>
                </a:lnTo>
                <a:cubicBezTo>
                  <a:pt x="3002" y="5772"/>
                  <a:pt x="2988" y="5771"/>
                  <a:pt x="2973" y="5771"/>
                </a:cubicBezTo>
                <a:cubicBezTo>
                  <a:pt x="2947" y="5771"/>
                  <a:pt x="2917" y="5774"/>
                  <a:pt x="2896" y="5774"/>
                </a:cubicBezTo>
                <a:cubicBezTo>
                  <a:pt x="2877" y="5774"/>
                  <a:pt x="2865" y="5772"/>
                  <a:pt x="2870" y="5763"/>
                </a:cubicBezTo>
                <a:lnTo>
                  <a:pt x="2870" y="5763"/>
                </a:lnTo>
                <a:lnTo>
                  <a:pt x="2798" y="5822"/>
                </a:lnTo>
                <a:lnTo>
                  <a:pt x="2775" y="5787"/>
                </a:lnTo>
                <a:cubicBezTo>
                  <a:pt x="2684" y="5817"/>
                  <a:pt x="2515" y="5916"/>
                  <a:pt x="2416" y="5916"/>
                </a:cubicBezTo>
                <a:cubicBezTo>
                  <a:pt x="2398" y="5916"/>
                  <a:pt x="2382" y="5913"/>
                  <a:pt x="2370" y="5906"/>
                </a:cubicBezTo>
                <a:cubicBezTo>
                  <a:pt x="2251" y="5989"/>
                  <a:pt x="2108" y="6096"/>
                  <a:pt x="1929" y="6180"/>
                </a:cubicBezTo>
                <a:cubicBezTo>
                  <a:pt x="1786" y="6299"/>
                  <a:pt x="1608" y="6406"/>
                  <a:pt x="1477" y="6525"/>
                </a:cubicBezTo>
                <a:cubicBezTo>
                  <a:pt x="1453" y="6572"/>
                  <a:pt x="1382" y="6644"/>
                  <a:pt x="1322" y="6703"/>
                </a:cubicBezTo>
                <a:lnTo>
                  <a:pt x="1239" y="6727"/>
                </a:lnTo>
                <a:cubicBezTo>
                  <a:pt x="1179" y="6799"/>
                  <a:pt x="1167" y="6906"/>
                  <a:pt x="1096" y="6942"/>
                </a:cubicBezTo>
                <a:cubicBezTo>
                  <a:pt x="1096" y="6942"/>
                  <a:pt x="1096" y="6930"/>
                  <a:pt x="1096" y="6930"/>
                </a:cubicBezTo>
                <a:cubicBezTo>
                  <a:pt x="1048" y="7001"/>
                  <a:pt x="977" y="7037"/>
                  <a:pt x="965" y="7120"/>
                </a:cubicBezTo>
                <a:cubicBezTo>
                  <a:pt x="918" y="7177"/>
                  <a:pt x="870" y="7226"/>
                  <a:pt x="841" y="7226"/>
                </a:cubicBezTo>
                <a:cubicBezTo>
                  <a:pt x="836" y="7226"/>
                  <a:pt x="832" y="7225"/>
                  <a:pt x="828" y="7222"/>
                </a:cubicBezTo>
                <a:lnTo>
                  <a:pt x="828" y="7222"/>
                </a:lnTo>
                <a:cubicBezTo>
                  <a:pt x="853" y="7263"/>
                  <a:pt x="715" y="7358"/>
                  <a:pt x="715" y="7358"/>
                </a:cubicBezTo>
                <a:cubicBezTo>
                  <a:pt x="715" y="7358"/>
                  <a:pt x="667" y="7418"/>
                  <a:pt x="596" y="7525"/>
                </a:cubicBezTo>
                <a:cubicBezTo>
                  <a:pt x="524" y="7644"/>
                  <a:pt x="417" y="7799"/>
                  <a:pt x="334" y="8025"/>
                </a:cubicBezTo>
                <a:cubicBezTo>
                  <a:pt x="143" y="8454"/>
                  <a:pt x="0" y="9085"/>
                  <a:pt x="24" y="9739"/>
                </a:cubicBezTo>
                <a:cubicBezTo>
                  <a:pt x="36" y="10382"/>
                  <a:pt x="191" y="11049"/>
                  <a:pt x="429" y="11573"/>
                </a:cubicBezTo>
                <a:cubicBezTo>
                  <a:pt x="655" y="12109"/>
                  <a:pt x="953" y="12502"/>
                  <a:pt x="1179" y="12680"/>
                </a:cubicBezTo>
                <a:cubicBezTo>
                  <a:pt x="1214" y="12689"/>
                  <a:pt x="1260" y="12722"/>
                  <a:pt x="1288" y="12722"/>
                </a:cubicBezTo>
                <a:cubicBezTo>
                  <a:pt x="1299" y="12722"/>
                  <a:pt x="1307" y="12717"/>
                  <a:pt x="1310" y="12704"/>
                </a:cubicBezTo>
                <a:cubicBezTo>
                  <a:pt x="1364" y="12758"/>
                  <a:pt x="1339" y="12813"/>
                  <a:pt x="1362" y="12813"/>
                </a:cubicBezTo>
                <a:cubicBezTo>
                  <a:pt x="1364" y="12813"/>
                  <a:pt x="1367" y="12812"/>
                  <a:pt x="1370" y="12811"/>
                </a:cubicBezTo>
                <a:cubicBezTo>
                  <a:pt x="1335" y="12718"/>
                  <a:pt x="1448" y="12785"/>
                  <a:pt x="1442" y="12687"/>
                </a:cubicBezTo>
                <a:lnTo>
                  <a:pt x="1442" y="12687"/>
                </a:lnTo>
                <a:cubicBezTo>
                  <a:pt x="1445" y="12693"/>
                  <a:pt x="1453" y="12701"/>
                  <a:pt x="1461" y="12707"/>
                </a:cubicBezTo>
                <a:lnTo>
                  <a:pt x="1461" y="12707"/>
                </a:lnTo>
                <a:lnTo>
                  <a:pt x="1441" y="12680"/>
                </a:lnTo>
                <a:lnTo>
                  <a:pt x="1441" y="12680"/>
                </a:lnTo>
                <a:cubicBezTo>
                  <a:pt x="1441" y="12682"/>
                  <a:pt x="1441" y="12685"/>
                  <a:pt x="1442" y="12687"/>
                </a:cubicBezTo>
                <a:lnTo>
                  <a:pt x="1442" y="12687"/>
                </a:lnTo>
                <a:cubicBezTo>
                  <a:pt x="1438" y="12681"/>
                  <a:pt x="1438" y="12676"/>
                  <a:pt x="1444" y="12672"/>
                </a:cubicBezTo>
                <a:lnTo>
                  <a:pt x="1444" y="12672"/>
                </a:lnTo>
                <a:lnTo>
                  <a:pt x="1393" y="12692"/>
                </a:lnTo>
                <a:cubicBezTo>
                  <a:pt x="1370" y="12645"/>
                  <a:pt x="1370" y="12609"/>
                  <a:pt x="1370" y="12585"/>
                </a:cubicBezTo>
                <a:cubicBezTo>
                  <a:pt x="1322" y="12549"/>
                  <a:pt x="1239" y="12573"/>
                  <a:pt x="1203" y="12454"/>
                </a:cubicBezTo>
                <a:lnTo>
                  <a:pt x="1203" y="12454"/>
                </a:lnTo>
                <a:lnTo>
                  <a:pt x="1227" y="12478"/>
                </a:lnTo>
                <a:cubicBezTo>
                  <a:pt x="1179" y="12406"/>
                  <a:pt x="1227" y="12406"/>
                  <a:pt x="1227" y="12395"/>
                </a:cubicBezTo>
                <a:lnTo>
                  <a:pt x="1239" y="12406"/>
                </a:lnTo>
                <a:lnTo>
                  <a:pt x="1227" y="12323"/>
                </a:lnTo>
                <a:lnTo>
                  <a:pt x="1227" y="12323"/>
                </a:lnTo>
                <a:cubicBezTo>
                  <a:pt x="1230" y="12339"/>
                  <a:pt x="1239" y="12354"/>
                  <a:pt x="1249" y="12368"/>
                </a:cubicBezTo>
                <a:lnTo>
                  <a:pt x="1249" y="12368"/>
                </a:lnTo>
                <a:cubicBezTo>
                  <a:pt x="1228" y="12323"/>
                  <a:pt x="1263" y="12323"/>
                  <a:pt x="1274" y="12311"/>
                </a:cubicBezTo>
                <a:lnTo>
                  <a:pt x="1227" y="12240"/>
                </a:lnTo>
                <a:cubicBezTo>
                  <a:pt x="1229" y="12239"/>
                  <a:pt x="1231" y="12238"/>
                  <a:pt x="1233" y="12238"/>
                </a:cubicBezTo>
                <a:cubicBezTo>
                  <a:pt x="1246" y="12238"/>
                  <a:pt x="1255" y="12259"/>
                  <a:pt x="1259" y="12259"/>
                </a:cubicBezTo>
                <a:cubicBezTo>
                  <a:pt x="1261" y="12259"/>
                  <a:pt x="1262" y="12254"/>
                  <a:pt x="1262" y="12240"/>
                </a:cubicBezTo>
                <a:lnTo>
                  <a:pt x="1179" y="12156"/>
                </a:lnTo>
                <a:cubicBezTo>
                  <a:pt x="1239" y="12097"/>
                  <a:pt x="1096" y="12061"/>
                  <a:pt x="1132" y="11978"/>
                </a:cubicBezTo>
                <a:lnTo>
                  <a:pt x="1132" y="11978"/>
                </a:lnTo>
                <a:cubicBezTo>
                  <a:pt x="1146" y="11999"/>
                  <a:pt x="1153" y="12007"/>
                  <a:pt x="1156" y="12007"/>
                </a:cubicBezTo>
                <a:cubicBezTo>
                  <a:pt x="1164" y="12007"/>
                  <a:pt x="1154" y="11966"/>
                  <a:pt x="1179" y="11966"/>
                </a:cubicBezTo>
                <a:cubicBezTo>
                  <a:pt x="1179" y="11966"/>
                  <a:pt x="1155" y="11918"/>
                  <a:pt x="1132" y="11871"/>
                </a:cubicBezTo>
                <a:cubicBezTo>
                  <a:pt x="1108" y="11835"/>
                  <a:pt x="1084" y="11787"/>
                  <a:pt x="1084" y="11787"/>
                </a:cubicBezTo>
                <a:cubicBezTo>
                  <a:pt x="1084" y="11783"/>
                  <a:pt x="1085" y="11782"/>
                  <a:pt x="1088" y="11782"/>
                </a:cubicBezTo>
                <a:cubicBezTo>
                  <a:pt x="1093" y="11782"/>
                  <a:pt x="1102" y="11790"/>
                  <a:pt x="1108" y="11797"/>
                </a:cubicBezTo>
                <a:lnTo>
                  <a:pt x="1108" y="11797"/>
                </a:lnTo>
                <a:cubicBezTo>
                  <a:pt x="1118" y="11752"/>
                  <a:pt x="1072" y="11751"/>
                  <a:pt x="1060" y="11728"/>
                </a:cubicBezTo>
                <a:cubicBezTo>
                  <a:pt x="1072" y="11704"/>
                  <a:pt x="1001" y="11597"/>
                  <a:pt x="1048" y="11573"/>
                </a:cubicBezTo>
                <a:cubicBezTo>
                  <a:pt x="1024" y="11442"/>
                  <a:pt x="977" y="11549"/>
                  <a:pt x="953" y="11418"/>
                </a:cubicBezTo>
                <a:cubicBezTo>
                  <a:pt x="955" y="11416"/>
                  <a:pt x="957" y="11415"/>
                  <a:pt x="959" y="11415"/>
                </a:cubicBezTo>
                <a:cubicBezTo>
                  <a:pt x="974" y="11415"/>
                  <a:pt x="984" y="11465"/>
                  <a:pt x="992" y="11465"/>
                </a:cubicBezTo>
                <a:cubicBezTo>
                  <a:pt x="995" y="11465"/>
                  <a:pt x="998" y="11459"/>
                  <a:pt x="1001" y="11442"/>
                </a:cubicBezTo>
                <a:lnTo>
                  <a:pt x="953" y="11323"/>
                </a:lnTo>
                <a:lnTo>
                  <a:pt x="953" y="11323"/>
                </a:lnTo>
                <a:cubicBezTo>
                  <a:pt x="965" y="11335"/>
                  <a:pt x="1001" y="11335"/>
                  <a:pt x="1012" y="11383"/>
                </a:cubicBezTo>
                <a:cubicBezTo>
                  <a:pt x="929" y="11037"/>
                  <a:pt x="1036" y="10823"/>
                  <a:pt x="929" y="10525"/>
                </a:cubicBezTo>
                <a:cubicBezTo>
                  <a:pt x="935" y="10514"/>
                  <a:pt x="939" y="10509"/>
                  <a:pt x="943" y="10509"/>
                </a:cubicBezTo>
                <a:cubicBezTo>
                  <a:pt x="955" y="10509"/>
                  <a:pt x="961" y="10555"/>
                  <a:pt x="989" y="10573"/>
                </a:cubicBezTo>
                <a:cubicBezTo>
                  <a:pt x="893" y="10371"/>
                  <a:pt x="1001" y="10251"/>
                  <a:pt x="977" y="10073"/>
                </a:cubicBezTo>
                <a:lnTo>
                  <a:pt x="953" y="10073"/>
                </a:lnTo>
                <a:cubicBezTo>
                  <a:pt x="1001" y="9799"/>
                  <a:pt x="953" y="9501"/>
                  <a:pt x="1012" y="9216"/>
                </a:cubicBezTo>
                <a:lnTo>
                  <a:pt x="1012" y="9216"/>
                </a:lnTo>
                <a:lnTo>
                  <a:pt x="989" y="9251"/>
                </a:lnTo>
                <a:cubicBezTo>
                  <a:pt x="977" y="9204"/>
                  <a:pt x="977" y="9144"/>
                  <a:pt x="965" y="9097"/>
                </a:cubicBezTo>
                <a:cubicBezTo>
                  <a:pt x="968" y="9095"/>
                  <a:pt x="971" y="9094"/>
                  <a:pt x="974" y="9094"/>
                </a:cubicBezTo>
                <a:cubicBezTo>
                  <a:pt x="984" y="9094"/>
                  <a:pt x="995" y="9100"/>
                  <a:pt x="1004" y="9100"/>
                </a:cubicBezTo>
                <a:cubicBezTo>
                  <a:pt x="1015" y="9100"/>
                  <a:pt x="1024" y="9091"/>
                  <a:pt x="1024" y="9049"/>
                </a:cubicBezTo>
                <a:lnTo>
                  <a:pt x="1024" y="9049"/>
                </a:lnTo>
                <a:cubicBezTo>
                  <a:pt x="1014" y="9059"/>
                  <a:pt x="1004" y="9087"/>
                  <a:pt x="994" y="9087"/>
                </a:cubicBezTo>
                <a:cubicBezTo>
                  <a:pt x="992" y="9087"/>
                  <a:pt x="990" y="9086"/>
                  <a:pt x="989" y="9085"/>
                </a:cubicBezTo>
                <a:cubicBezTo>
                  <a:pt x="1084" y="8847"/>
                  <a:pt x="1191" y="8358"/>
                  <a:pt x="1429" y="8049"/>
                </a:cubicBezTo>
                <a:cubicBezTo>
                  <a:pt x="1679" y="7561"/>
                  <a:pt x="2132" y="7192"/>
                  <a:pt x="2572" y="6930"/>
                </a:cubicBezTo>
                <a:lnTo>
                  <a:pt x="2572" y="6930"/>
                </a:lnTo>
                <a:cubicBezTo>
                  <a:pt x="2558" y="6937"/>
                  <a:pt x="2547" y="6939"/>
                  <a:pt x="2539" y="6939"/>
                </a:cubicBezTo>
                <a:cubicBezTo>
                  <a:pt x="2503" y="6939"/>
                  <a:pt x="2512" y="6889"/>
                  <a:pt x="2560" y="6870"/>
                </a:cubicBezTo>
                <a:cubicBezTo>
                  <a:pt x="2578" y="6875"/>
                  <a:pt x="2595" y="6876"/>
                  <a:pt x="2610" y="6876"/>
                </a:cubicBezTo>
                <a:cubicBezTo>
                  <a:pt x="2678" y="6876"/>
                  <a:pt x="2726" y="6840"/>
                  <a:pt x="2775" y="6811"/>
                </a:cubicBezTo>
                <a:cubicBezTo>
                  <a:pt x="2834" y="6775"/>
                  <a:pt x="2894" y="6739"/>
                  <a:pt x="2989" y="6739"/>
                </a:cubicBezTo>
                <a:cubicBezTo>
                  <a:pt x="3120" y="6668"/>
                  <a:pt x="3263" y="6656"/>
                  <a:pt x="3394" y="6620"/>
                </a:cubicBezTo>
                <a:cubicBezTo>
                  <a:pt x="3525" y="6620"/>
                  <a:pt x="3644" y="6584"/>
                  <a:pt x="3775" y="6537"/>
                </a:cubicBezTo>
                <a:lnTo>
                  <a:pt x="3775" y="6537"/>
                </a:lnTo>
                <a:cubicBezTo>
                  <a:pt x="3763" y="6644"/>
                  <a:pt x="3751" y="6763"/>
                  <a:pt x="3727" y="6822"/>
                </a:cubicBezTo>
                <a:cubicBezTo>
                  <a:pt x="3735" y="6822"/>
                  <a:pt x="3738" y="6828"/>
                  <a:pt x="3742" y="6828"/>
                </a:cubicBezTo>
                <a:cubicBezTo>
                  <a:pt x="3744" y="6828"/>
                  <a:pt x="3747" y="6826"/>
                  <a:pt x="3751" y="6822"/>
                </a:cubicBezTo>
                <a:lnTo>
                  <a:pt x="3751" y="6822"/>
                </a:lnTo>
                <a:cubicBezTo>
                  <a:pt x="3751" y="6918"/>
                  <a:pt x="3727" y="7037"/>
                  <a:pt x="3727" y="7132"/>
                </a:cubicBezTo>
                <a:cubicBezTo>
                  <a:pt x="3703" y="7120"/>
                  <a:pt x="3703" y="7096"/>
                  <a:pt x="3703" y="7072"/>
                </a:cubicBezTo>
                <a:cubicBezTo>
                  <a:pt x="3703" y="7108"/>
                  <a:pt x="3691" y="7156"/>
                  <a:pt x="3703" y="7192"/>
                </a:cubicBezTo>
                <a:lnTo>
                  <a:pt x="3668" y="7156"/>
                </a:lnTo>
                <a:lnTo>
                  <a:pt x="3668" y="7156"/>
                </a:lnTo>
                <a:cubicBezTo>
                  <a:pt x="3668" y="7227"/>
                  <a:pt x="3691" y="7370"/>
                  <a:pt x="3644" y="7394"/>
                </a:cubicBezTo>
                <a:cubicBezTo>
                  <a:pt x="3651" y="7391"/>
                  <a:pt x="3658" y="7388"/>
                  <a:pt x="3664" y="7388"/>
                </a:cubicBezTo>
                <a:cubicBezTo>
                  <a:pt x="3679" y="7388"/>
                  <a:pt x="3691" y="7403"/>
                  <a:pt x="3691" y="7453"/>
                </a:cubicBezTo>
                <a:cubicBezTo>
                  <a:pt x="3620" y="7489"/>
                  <a:pt x="3727" y="7632"/>
                  <a:pt x="3703" y="7727"/>
                </a:cubicBezTo>
                <a:cubicBezTo>
                  <a:pt x="3683" y="7717"/>
                  <a:pt x="3680" y="7663"/>
                  <a:pt x="3680" y="7663"/>
                </a:cubicBezTo>
                <a:cubicBezTo>
                  <a:pt x="3679" y="7663"/>
                  <a:pt x="3679" y="7664"/>
                  <a:pt x="3679" y="7668"/>
                </a:cubicBezTo>
                <a:cubicBezTo>
                  <a:pt x="3668" y="7715"/>
                  <a:pt x="3691" y="7763"/>
                  <a:pt x="3715" y="7811"/>
                </a:cubicBezTo>
                <a:lnTo>
                  <a:pt x="3691" y="7799"/>
                </a:lnTo>
                <a:lnTo>
                  <a:pt x="3691" y="7799"/>
                </a:lnTo>
                <a:cubicBezTo>
                  <a:pt x="3691" y="7799"/>
                  <a:pt x="3703" y="7858"/>
                  <a:pt x="3715" y="7918"/>
                </a:cubicBezTo>
                <a:cubicBezTo>
                  <a:pt x="3727" y="7977"/>
                  <a:pt x="3751" y="8037"/>
                  <a:pt x="3751" y="8037"/>
                </a:cubicBezTo>
                <a:cubicBezTo>
                  <a:pt x="3691" y="8085"/>
                  <a:pt x="3799" y="8263"/>
                  <a:pt x="3763" y="8263"/>
                </a:cubicBezTo>
                <a:cubicBezTo>
                  <a:pt x="3765" y="8281"/>
                  <a:pt x="3767" y="8287"/>
                  <a:pt x="3768" y="8287"/>
                </a:cubicBezTo>
                <a:cubicBezTo>
                  <a:pt x="3770" y="8287"/>
                  <a:pt x="3771" y="8250"/>
                  <a:pt x="3779" y="8250"/>
                </a:cubicBezTo>
                <a:cubicBezTo>
                  <a:pt x="3783" y="8250"/>
                  <a:pt x="3789" y="8259"/>
                  <a:pt x="3799" y="8287"/>
                </a:cubicBezTo>
                <a:cubicBezTo>
                  <a:pt x="3787" y="8323"/>
                  <a:pt x="3834" y="8382"/>
                  <a:pt x="3799" y="8382"/>
                </a:cubicBezTo>
                <a:lnTo>
                  <a:pt x="3787" y="8382"/>
                </a:lnTo>
                <a:lnTo>
                  <a:pt x="3810" y="8454"/>
                </a:lnTo>
                <a:lnTo>
                  <a:pt x="3763" y="8418"/>
                </a:lnTo>
                <a:lnTo>
                  <a:pt x="3763" y="8418"/>
                </a:lnTo>
                <a:cubicBezTo>
                  <a:pt x="3787" y="8477"/>
                  <a:pt x="3834" y="8513"/>
                  <a:pt x="3858" y="8513"/>
                </a:cubicBezTo>
                <a:cubicBezTo>
                  <a:pt x="3846" y="8585"/>
                  <a:pt x="3906" y="8656"/>
                  <a:pt x="3882" y="8692"/>
                </a:cubicBezTo>
                <a:lnTo>
                  <a:pt x="3858" y="8680"/>
                </a:lnTo>
                <a:lnTo>
                  <a:pt x="3858" y="8680"/>
                </a:lnTo>
                <a:cubicBezTo>
                  <a:pt x="3941" y="8847"/>
                  <a:pt x="3870" y="9001"/>
                  <a:pt x="3989" y="9108"/>
                </a:cubicBezTo>
                <a:cubicBezTo>
                  <a:pt x="3989" y="9114"/>
                  <a:pt x="3986" y="9117"/>
                  <a:pt x="3982" y="9117"/>
                </a:cubicBezTo>
                <a:cubicBezTo>
                  <a:pt x="3977" y="9117"/>
                  <a:pt x="3971" y="9114"/>
                  <a:pt x="3965" y="9108"/>
                </a:cubicBezTo>
                <a:lnTo>
                  <a:pt x="3965" y="9108"/>
                </a:lnTo>
                <a:lnTo>
                  <a:pt x="4013" y="9204"/>
                </a:lnTo>
                <a:lnTo>
                  <a:pt x="4013" y="9204"/>
                </a:lnTo>
                <a:lnTo>
                  <a:pt x="3977" y="9192"/>
                </a:lnTo>
                <a:lnTo>
                  <a:pt x="4096" y="9335"/>
                </a:lnTo>
                <a:lnTo>
                  <a:pt x="4084" y="9347"/>
                </a:lnTo>
                <a:cubicBezTo>
                  <a:pt x="4132" y="9454"/>
                  <a:pt x="4239" y="9620"/>
                  <a:pt x="4346" y="9751"/>
                </a:cubicBezTo>
                <a:lnTo>
                  <a:pt x="4322" y="9739"/>
                </a:lnTo>
                <a:lnTo>
                  <a:pt x="4322" y="9739"/>
                </a:lnTo>
                <a:cubicBezTo>
                  <a:pt x="4453" y="9859"/>
                  <a:pt x="4406" y="9882"/>
                  <a:pt x="4513" y="9978"/>
                </a:cubicBezTo>
                <a:cubicBezTo>
                  <a:pt x="4501" y="9978"/>
                  <a:pt x="4501" y="9966"/>
                  <a:pt x="4489" y="9966"/>
                </a:cubicBezTo>
                <a:lnTo>
                  <a:pt x="4572" y="10061"/>
                </a:lnTo>
                <a:lnTo>
                  <a:pt x="4558" y="10054"/>
                </a:lnTo>
                <a:lnTo>
                  <a:pt x="4558" y="10054"/>
                </a:lnTo>
                <a:cubicBezTo>
                  <a:pt x="4624" y="10091"/>
                  <a:pt x="4672" y="10220"/>
                  <a:pt x="4673" y="10220"/>
                </a:cubicBezTo>
                <a:cubicBezTo>
                  <a:pt x="4673" y="10220"/>
                  <a:pt x="4671" y="10215"/>
                  <a:pt x="4668" y="10204"/>
                </a:cubicBezTo>
                <a:lnTo>
                  <a:pt x="4668" y="10204"/>
                </a:lnTo>
                <a:cubicBezTo>
                  <a:pt x="4721" y="10225"/>
                  <a:pt x="4783" y="10265"/>
                  <a:pt x="4822" y="10265"/>
                </a:cubicBezTo>
                <a:cubicBezTo>
                  <a:pt x="4826" y="10265"/>
                  <a:pt x="4830" y="10265"/>
                  <a:pt x="4834" y="10263"/>
                </a:cubicBezTo>
                <a:cubicBezTo>
                  <a:pt x="4930" y="10347"/>
                  <a:pt x="4834" y="10299"/>
                  <a:pt x="4894" y="10371"/>
                </a:cubicBezTo>
                <a:cubicBezTo>
                  <a:pt x="4977" y="10430"/>
                  <a:pt x="5001" y="10418"/>
                  <a:pt x="5108" y="10501"/>
                </a:cubicBezTo>
                <a:lnTo>
                  <a:pt x="5096" y="10513"/>
                </a:lnTo>
                <a:cubicBezTo>
                  <a:pt x="5156" y="10537"/>
                  <a:pt x="5203" y="10549"/>
                  <a:pt x="5275" y="10585"/>
                </a:cubicBezTo>
                <a:lnTo>
                  <a:pt x="5251" y="10585"/>
                </a:lnTo>
                <a:cubicBezTo>
                  <a:pt x="5374" y="10605"/>
                  <a:pt x="5391" y="10687"/>
                  <a:pt x="5484" y="10687"/>
                </a:cubicBezTo>
                <a:cubicBezTo>
                  <a:pt x="5499" y="10687"/>
                  <a:pt x="5517" y="10685"/>
                  <a:pt x="5537" y="10680"/>
                </a:cubicBezTo>
                <a:cubicBezTo>
                  <a:pt x="5596" y="10704"/>
                  <a:pt x="5704" y="10728"/>
                  <a:pt x="5692" y="10763"/>
                </a:cubicBezTo>
                <a:cubicBezTo>
                  <a:pt x="5771" y="10768"/>
                  <a:pt x="5843" y="10771"/>
                  <a:pt x="5914" y="10771"/>
                </a:cubicBezTo>
                <a:cubicBezTo>
                  <a:pt x="6014" y="10771"/>
                  <a:pt x="6111" y="10765"/>
                  <a:pt x="6215" y="10752"/>
                </a:cubicBezTo>
                <a:cubicBezTo>
                  <a:pt x="6228" y="10773"/>
                  <a:pt x="6237" y="10779"/>
                  <a:pt x="6247" y="10779"/>
                </a:cubicBezTo>
                <a:cubicBezTo>
                  <a:pt x="6261" y="10779"/>
                  <a:pt x="6279" y="10769"/>
                  <a:pt x="6316" y="10769"/>
                </a:cubicBezTo>
                <a:cubicBezTo>
                  <a:pt x="6330" y="10769"/>
                  <a:pt x="6348" y="10771"/>
                  <a:pt x="6370" y="10775"/>
                </a:cubicBezTo>
                <a:lnTo>
                  <a:pt x="6358" y="10740"/>
                </a:lnTo>
                <a:cubicBezTo>
                  <a:pt x="6620" y="10704"/>
                  <a:pt x="6942" y="10668"/>
                  <a:pt x="7180" y="10478"/>
                </a:cubicBezTo>
                <a:lnTo>
                  <a:pt x="7216" y="10501"/>
                </a:lnTo>
                <a:cubicBezTo>
                  <a:pt x="7216" y="10501"/>
                  <a:pt x="7239" y="10442"/>
                  <a:pt x="7239" y="10442"/>
                </a:cubicBezTo>
                <a:cubicBezTo>
                  <a:pt x="7513" y="10251"/>
                  <a:pt x="7763" y="9906"/>
                  <a:pt x="7847" y="9656"/>
                </a:cubicBezTo>
                <a:cubicBezTo>
                  <a:pt x="7870" y="9573"/>
                  <a:pt x="7870" y="9442"/>
                  <a:pt x="7906" y="9323"/>
                </a:cubicBezTo>
                <a:lnTo>
                  <a:pt x="7906" y="9335"/>
                </a:lnTo>
                <a:cubicBezTo>
                  <a:pt x="7930" y="9108"/>
                  <a:pt x="7930" y="8870"/>
                  <a:pt x="7918" y="8632"/>
                </a:cubicBezTo>
                <a:lnTo>
                  <a:pt x="7918" y="8632"/>
                </a:lnTo>
                <a:cubicBezTo>
                  <a:pt x="7921" y="8635"/>
                  <a:pt x="7923" y="8636"/>
                  <a:pt x="7925" y="8636"/>
                </a:cubicBezTo>
                <a:cubicBezTo>
                  <a:pt x="7928" y="8636"/>
                  <a:pt x="7930" y="8633"/>
                  <a:pt x="7932" y="8633"/>
                </a:cubicBezTo>
                <a:cubicBezTo>
                  <a:pt x="7933" y="8633"/>
                  <a:pt x="7935" y="8633"/>
                  <a:pt x="7936" y="8635"/>
                </a:cubicBezTo>
                <a:lnTo>
                  <a:pt x="7936" y="8635"/>
                </a:lnTo>
                <a:cubicBezTo>
                  <a:pt x="7909" y="8586"/>
                  <a:pt x="7929" y="8510"/>
                  <a:pt x="7918" y="8466"/>
                </a:cubicBezTo>
                <a:lnTo>
                  <a:pt x="7918" y="8466"/>
                </a:lnTo>
                <a:lnTo>
                  <a:pt x="7906" y="8525"/>
                </a:lnTo>
                <a:cubicBezTo>
                  <a:pt x="7859" y="8466"/>
                  <a:pt x="7870" y="8370"/>
                  <a:pt x="7882" y="8323"/>
                </a:cubicBezTo>
                <a:cubicBezTo>
                  <a:pt x="7882" y="8323"/>
                  <a:pt x="7811" y="8239"/>
                  <a:pt x="7811" y="8239"/>
                </a:cubicBezTo>
                <a:cubicBezTo>
                  <a:pt x="7823" y="8227"/>
                  <a:pt x="7823" y="8215"/>
                  <a:pt x="7823" y="8215"/>
                </a:cubicBezTo>
                <a:lnTo>
                  <a:pt x="7799" y="8204"/>
                </a:lnTo>
                <a:lnTo>
                  <a:pt x="7823" y="8132"/>
                </a:lnTo>
                <a:cubicBezTo>
                  <a:pt x="7811" y="8120"/>
                  <a:pt x="7751" y="7989"/>
                  <a:pt x="7692" y="7977"/>
                </a:cubicBezTo>
                <a:cubicBezTo>
                  <a:pt x="7701" y="7960"/>
                  <a:pt x="7683" y="7909"/>
                  <a:pt x="7688" y="7909"/>
                </a:cubicBezTo>
                <a:cubicBezTo>
                  <a:pt x="7690" y="7909"/>
                  <a:pt x="7695" y="7915"/>
                  <a:pt x="7704" y="7930"/>
                </a:cubicBezTo>
                <a:cubicBezTo>
                  <a:pt x="7704" y="7930"/>
                  <a:pt x="7680" y="7846"/>
                  <a:pt x="7632" y="7763"/>
                </a:cubicBezTo>
                <a:cubicBezTo>
                  <a:pt x="7597" y="7680"/>
                  <a:pt x="7549" y="7608"/>
                  <a:pt x="7549" y="7608"/>
                </a:cubicBezTo>
                <a:lnTo>
                  <a:pt x="7549" y="7608"/>
                </a:lnTo>
                <a:lnTo>
                  <a:pt x="7561" y="7656"/>
                </a:lnTo>
                <a:cubicBezTo>
                  <a:pt x="7558" y="7659"/>
                  <a:pt x="7554" y="7660"/>
                  <a:pt x="7550" y="7660"/>
                </a:cubicBezTo>
                <a:cubicBezTo>
                  <a:pt x="7521" y="7660"/>
                  <a:pt x="7464" y="7591"/>
                  <a:pt x="7454" y="7549"/>
                </a:cubicBezTo>
                <a:lnTo>
                  <a:pt x="7454" y="7549"/>
                </a:lnTo>
                <a:cubicBezTo>
                  <a:pt x="7468" y="7560"/>
                  <a:pt x="7477" y="7565"/>
                  <a:pt x="7484" y="7565"/>
                </a:cubicBezTo>
                <a:cubicBezTo>
                  <a:pt x="7504" y="7565"/>
                  <a:pt x="7492" y="7516"/>
                  <a:pt x="7501" y="7489"/>
                </a:cubicBezTo>
                <a:cubicBezTo>
                  <a:pt x="7493" y="7483"/>
                  <a:pt x="7487" y="7480"/>
                  <a:pt x="7484" y="7480"/>
                </a:cubicBezTo>
                <a:cubicBezTo>
                  <a:pt x="7469" y="7480"/>
                  <a:pt x="7491" y="7526"/>
                  <a:pt x="7472" y="7526"/>
                </a:cubicBezTo>
                <a:cubicBezTo>
                  <a:pt x="7470" y="7526"/>
                  <a:pt x="7468" y="7526"/>
                  <a:pt x="7466" y="7525"/>
                </a:cubicBezTo>
                <a:cubicBezTo>
                  <a:pt x="7406" y="7489"/>
                  <a:pt x="7335" y="7394"/>
                  <a:pt x="7323" y="7358"/>
                </a:cubicBezTo>
                <a:lnTo>
                  <a:pt x="7323" y="7358"/>
                </a:lnTo>
                <a:lnTo>
                  <a:pt x="7358" y="7382"/>
                </a:lnTo>
                <a:cubicBezTo>
                  <a:pt x="7299" y="7323"/>
                  <a:pt x="7323" y="7251"/>
                  <a:pt x="7263" y="7192"/>
                </a:cubicBezTo>
                <a:cubicBezTo>
                  <a:pt x="7222" y="7167"/>
                  <a:pt x="7198" y="7131"/>
                  <a:pt x="7175" y="7131"/>
                </a:cubicBezTo>
                <a:cubicBezTo>
                  <a:pt x="7165" y="7131"/>
                  <a:pt x="7155" y="7138"/>
                  <a:pt x="7144" y="7156"/>
                </a:cubicBezTo>
                <a:cubicBezTo>
                  <a:pt x="7073" y="7084"/>
                  <a:pt x="7156" y="7096"/>
                  <a:pt x="7132" y="7061"/>
                </a:cubicBezTo>
                <a:cubicBezTo>
                  <a:pt x="7085" y="7037"/>
                  <a:pt x="7001" y="6930"/>
                  <a:pt x="7001" y="6906"/>
                </a:cubicBezTo>
                <a:cubicBezTo>
                  <a:pt x="6999" y="6906"/>
                  <a:pt x="6996" y="6906"/>
                  <a:pt x="6994" y="6906"/>
                </a:cubicBezTo>
                <a:cubicBezTo>
                  <a:pt x="6909" y="6906"/>
                  <a:pt x="6843" y="6723"/>
                  <a:pt x="6779" y="6723"/>
                </a:cubicBezTo>
                <a:cubicBezTo>
                  <a:pt x="6774" y="6723"/>
                  <a:pt x="6768" y="6725"/>
                  <a:pt x="6763" y="6727"/>
                </a:cubicBezTo>
                <a:lnTo>
                  <a:pt x="6739" y="6644"/>
                </a:lnTo>
                <a:cubicBezTo>
                  <a:pt x="6726" y="6650"/>
                  <a:pt x="6710" y="6660"/>
                  <a:pt x="6688" y="6660"/>
                </a:cubicBezTo>
                <a:cubicBezTo>
                  <a:pt x="6669" y="6660"/>
                  <a:pt x="6647" y="6654"/>
                  <a:pt x="6620" y="6632"/>
                </a:cubicBezTo>
                <a:cubicBezTo>
                  <a:pt x="6585" y="6572"/>
                  <a:pt x="6620" y="6561"/>
                  <a:pt x="6620" y="6537"/>
                </a:cubicBezTo>
                <a:lnTo>
                  <a:pt x="6620" y="6537"/>
                </a:lnTo>
                <a:lnTo>
                  <a:pt x="6537" y="6561"/>
                </a:lnTo>
                <a:cubicBezTo>
                  <a:pt x="6299" y="6263"/>
                  <a:pt x="5846" y="6037"/>
                  <a:pt x="5489" y="5834"/>
                </a:cubicBezTo>
                <a:cubicBezTo>
                  <a:pt x="5394" y="5810"/>
                  <a:pt x="5299" y="5787"/>
                  <a:pt x="5192" y="5763"/>
                </a:cubicBezTo>
                <a:cubicBezTo>
                  <a:pt x="5084" y="5751"/>
                  <a:pt x="4977" y="5715"/>
                  <a:pt x="4870" y="5691"/>
                </a:cubicBezTo>
                <a:lnTo>
                  <a:pt x="4894" y="5679"/>
                </a:lnTo>
                <a:lnTo>
                  <a:pt x="4680" y="5632"/>
                </a:lnTo>
                <a:lnTo>
                  <a:pt x="4834" y="5691"/>
                </a:lnTo>
                <a:cubicBezTo>
                  <a:pt x="4787" y="5691"/>
                  <a:pt x="4751" y="5691"/>
                  <a:pt x="4703" y="5679"/>
                </a:cubicBezTo>
                <a:cubicBezTo>
                  <a:pt x="4668" y="5679"/>
                  <a:pt x="4632" y="5668"/>
                  <a:pt x="4596" y="5656"/>
                </a:cubicBezTo>
                <a:cubicBezTo>
                  <a:pt x="4608" y="5632"/>
                  <a:pt x="4620" y="5620"/>
                  <a:pt x="4632" y="5620"/>
                </a:cubicBezTo>
                <a:cubicBezTo>
                  <a:pt x="4638" y="5602"/>
                  <a:pt x="4632" y="5599"/>
                  <a:pt x="4623" y="5599"/>
                </a:cubicBezTo>
                <a:cubicBezTo>
                  <a:pt x="4619" y="5599"/>
                  <a:pt x="4613" y="5600"/>
                  <a:pt x="4609" y="5600"/>
                </a:cubicBezTo>
                <a:cubicBezTo>
                  <a:pt x="4604" y="5600"/>
                  <a:pt x="4599" y="5599"/>
                  <a:pt x="4596" y="5596"/>
                </a:cubicBezTo>
                <a:cubicBezTo>
                  <a:pt x="4596" y="5596"/>
                  <a:pt x="4644" y="5465"/>
                  <a:pt x="4644" y="5465"/>
                </a:cubicBezTo>
                <a:cubicBezTo>
                  <a:pt x="4668" y="5465"/>
                  <a:pt x="4739" y="5477"/>
                  <a:pt x="4739" y="5501"/>
                </a:cubicBezTo>
                <a:cubicBezTo>
                  <a:pt x="4739" y="5441"/>
                  <a:pt x="4680" y="5453"/>
                  <a:pt x="4715" y="5394"/>
                </a:cubicBezTo>
                <a:lnTo>
                  <a:pt x="4715" y="5394"/>
                </a:lnTo>
                <a:cubicBezTo>
                  <a:pt x="4719" y="5401"/>
                  <a:pt x="4724" y="5404"/>
                  <a:pt x="4728" y="5404"/>
                </a:cubicBezTo>
                <a:cubicBezTo>
                  <a:pt x="4747" y="5404"/>
                  <a:pt x="4772" y="5360"/>
                  <a:pt x="4792" y="5360"/>
                </a:cubicBezTo>
                <a:cubicBezTo>
                  <a:pt x="4799" y="5360"/>
                  <a:pt x="4805" y="5366"/>
                  <a:pt x="4811" y="5382"/>
                </a:cubicBezTo>
                <a:cubicBezTo>
                  <a:pt x="4858" y="5358"/>
                  <a:pt x="4906" y="5239"/>
                  <a:pt x="4918" y="5167"/>
                </a:cubicBezTo>
                <a:cubicBezTo>
                  <a:pt x="4916" y="5159"/>
                  <a:pt x="4913" y="5156"/>
                  <a:pt x="4910" y="5156"/>
                </a:cubicBezTo>
                <a:cubicBezTo>
                  <a:pt x="4895" y="5156"/>
                  <a:pt x="4870" y="5218"/>
                  <a:pt x="4844" y="5218"/>
                </a:cubicBezTo>
                <a:cubicBezTo>
                  <a:pt x="4841" y="5218"/>
                  <a:pt x="4838" y="5217"/>
                  <a:pt x="4834" y="5215"/>
                </a:cubicBezTo>
                <a:cubicBezTo>
                  <a:pt x="4894" y="5025"/>
                  <a:pt x="4811" y="4977"/>
                  <a:pt x="4894" y="4846"/>
                </a:cubicBezTo>
                <a:lnTo>
                  <a:pt x="4894" y="4846"/>
                </a:lnTo>
                <a:lnTo>
                  <a:pt x="4870" y="4882"/>
                </a:lnTo>
                <a:cubicBezTo>
                  <a:pt x="4882" y="4786"/>
                  <a:pt x="4882" y="4798"/>
                  <a:pt x="4882" y="4739"/>
                </a:cubicBezTo>
                <a:cubicBezTo>
                  <a:pt x="4889" y="4748"/>
                  <a:pt x="4899" y="4752"/>
                  <a:pt x="4911" y="4752"/>
                </a:cubicBezTo>
                <a:cubicBezTo>
                  <a:pt x="4961" y="4752"/>
                  <a:pt x="5048" y="4676"/>
                  <a:pt x="5096" y="4560"/>
                </a:cubicBezTo>
                <a:cubicBezTo>
                  <a:pt x="5095" y="4559"/>
                  <a:pt x="5094" y="4559"/>
                  <a:pt x="5092" y="4559"/>
                </a:cubicBezTo>
                <a:cubicBezTo>
                  <a:pt x="5078" y="4559"/>
                  <a:pt x="5037" y="4594"/>
                  <a:pt x="5015" y="4594"/>
                </a:cubicBezTo>
                <a:cubicBezTo>
                  <a:pt x="5008" y="4594"/>
                  <a:pt x="5003" y="4591"/>
                  <a:pt x="5001" y="4584"/>
                </a:cubicBezTo>
                <a:lnTo>
                  <a:pt x="5037" y="4489"/>
                </a:lnTo>
                <a:cubicBezTo>
                  <a:pt x="5037" y="4489"/>
                  <a:pt x="5037" y="4501"/>
                  <a:pt x="5037" y="4513"/>
                </a:cubicBezTo>
                <a:cubicBezTo>
                  <a:pt x="5072" y="4429"/>
                  <a:pt x="5180" y="4394"/>
                  <a:pt x="5144" y="4346"/>
                </a:cubicBezTo>
                <a:lnTo>
                  <a:pt x="5202" y="4317"/>
                </a:lnTo>
                <a:lnTo>
                  <a:pt x="5202" y="4317"/>
                </a:lnTo>
                <a:cubicBezTo>
                  <a:pt x="5202" y="4319"/>
                  <a:pt x="5203" y="4321"/>
                  <a:pt x="5203" y="4322"/>
                </a:cubicBezTo>
                <a:lnTo>
                  <a:pt x="5239" y="4298"/>
                </a:lnTo>
                <a:lnTo>
                  <a:pt x="5202" y="4317"/>
                </a:lnTo>
                <a:lnTo>
                  <a:pt x="5202" y="4317"/>
                </a:lnTo>
                <a:cubicBezTo>
                  <a:pt x="5196" y="4287"/>
                  <a:pt x="5227" y="4202"/>
                  <a:pt x="5227" y="4179"/>
                </a:cubicBezTo>
                <a:cubicBezTo>
                  <a:pt x="5263" y="4084"/>
                  <a:pt x="5299" y="4060"/>
                  <a:pt x="5346" y="4024"/>
                </a:cubicBezTo>
                <a:cubicBezTo>
                  <a:pt x="5337" y="4024"/>
                  <a:pt x="5322" y="4028"/>
                  <a:pt x="5309" y="4028"/>
                </a:cubicBezTo>
                <a:cubicBezTo>
                  <a:pt x="5290" y="4028"/>
                  <a:pt x="5277" y="4020"/>
                  <a:pt x="5299" y="3977"/>
                </a:cubicBezTo>
                <a:lnTo>
                  <a:pt x="5299" y="3977"/>
                </a:lnTo>
                <a:cubicBezTo>
                  <a:pt x="5304" y="3980"/>
                  <a:pt x="5310" y="3982"/>
                  <a:pt x="5316" y="3982"/>
                </a:cubicBezTo>
                <a:cubicBezTo>
                  <a:pt x="5366" y="3982"/>
                  <a:pt x="5413" y="3867"/>
                  <a:pt x="5436" y="3867"/>
                </a:cubicBezTo>
                <a:cubicBezTo>
                  <a:pt x="5438" y="3867"/>
                  <a:pt x="5440" y="3868"/>
                  <a:pt x="5442" y="3870"/>
                </a:cubicBezTo>
                <a:cubicBezTo>
                  <a:pt x="5465" y="3846"/>
                  <a:pt x="5513" y="3810"/>
                  <a:pt x="5489" y="3786"/>
                </a:cubicBezTo>
                <a:lnTo>
                  <a:pt x="5489" y="3786"/>
                </a:lnTo>
                <a:lnTo>
                  <a:pt x="5525" y="3810"/>
                </a:lnTo>
                <a:cubicBezTo>
                  <a:pt x="5477" y="3774"/>
                  <a:pt x="5537" y="3679"/>
                  <a:pt x="5584" y="3596"/>
                </a:cubicBezTo>
                <a:cubicBezTo>
                  <a:pt x="5594" y="3606"/>
                  <a:pt x="5602" y="3610"/>
                  <a:pt x="5609" y="3610"/>
                </a:cubicBezTo>
                <a:cubicBezTo>
                  <a:pt x="5640" y="3610"/>
                  <a:pt x="5645" y="3522"/>
                  <a:pt x="5699" y="3522"/>
                </a:cubicBezTo>
                <a:cubicBezTo>
                  <a:pt x="5704" y="3522"/>
                  <a:pt x="5709" y="3523"/>
                  <a:pt x="5715" y="3524"/>
                </a:cubicBezTo>
                <a:cubicBezTo>
                  <a:pt x="5680" y="3477"/>
                  <a:pt x="5799" y="3370"/>
                  <a:pt x="5763" y="3334"/>
                </a:cubicBezTo>
                <a:cubicBezTo>
                  <a:pt x="5779" y="3307"/>
                  <a:pt x="5798" y="3299"/>
                  <a:pt x="5816" y="3299"/>
                </a:cubicBezTo>
                <a:cubicBezTo>
                  <a:pt x="5837" y="3299"/>
                  <a:pt x="5857" y="3310"/>
                  <a:pt x="5870" y="3310"/>
                </a:cubicBezTo>
                <a:lnTo>
                  <a:pt x="5870" y="3274"/>
                </a:lnTo>
                <a:cubicBezTo>
                  <a:pt x="5906" y="3262"/>
                  <a:pt x="5989" y="3155"/>
                  <a:pt x="6049" y="3108"/>
                </a:cubicBezTo>
                <a:lnTo>
                  <a:pt x="6061" y="3012"/>
                </a:lnTo>
                <a:lnTo>
                  <a:pt x="6096" y="3012"/>
                </a:lnTo>
                <a:cubicBezTo>
                  <a:pt x="6086" y="3003"/>
                  <a:pt x="6110" y="2959"/>
                  <a:pt x="6097" y="2959"/>
                </a:cubicBezTo>
                <a:cubicBezTo>
                  <a:pt x="6094" y="2959"/>
                  <a:pt x="6090" y="2961"/>
                  <a:pt x="6085" y="2965"/>
                </a:cubicBezTo>
                <a:lnTo>
                  <a:pt x="6108" y="2929"/>
                </a:lnTo>
                <a:cubicBezTo>
                  <a:pt x="6061" y="2893"/>
                  <a:pt x="6132" y="2881"/>
                  <a:pt x="6156" y="2798"/>
                </a:cubicBezTo>
                <a:cubicBezTo>
                  <a:pt x="6160" y="2796"/>
                  <a:pt x="6164" y="2795"/>
                  <a:pt x="6167" y="2795"/>
                </a:cubicBezTo>
                <a:cubicBezTo>
                  <a:pt x="6180" y="2795"/>
                  <a:pt x="6180" y="2812"/>
                  <a:pt x="6180" y="2822"/>
                </a:cubicBezTo>
                <a:cubicBezTo>
                  <a:pt x="6188" y="2814"/>
                  <a:pt x="6194" y="2811"/>
                  <a:pt x="6201" y="2811"/>
                </a:cubicBezTo>
                <a:cubicBezTo>
                  <a:pt x="6213" y="2811"/>
                  <a:pt x="6225" y="2820"/>
                  <a:pt x="6245" y="2822"/>
                </a:cubicBezTo>
                <a:lnTo>
                  <a:pt x="6245" y="2822"/>
                </a:lnTo>
                <a:cubicBezTo>
                  <a:pt x="6223" y="2811"/>
                  <a:pt x="6239" y="2691"/>
                  <a:pt x="6196" y="2691"/>
                </a:cubicBezTo>
                <a:cubicBezTo>
                  <a:pt x="6188" y="2691"/>
                  <a:pt x="6179" y="2695"/>
                  <a:pt x="6168" y="2703"/>
                </a:cubicBezTo>
                <a:cubicBezTo>
                  <a:pt x="6144" y="2703"/>
                  <a:pt x="6168" y="2643"/>
                  <a:pt x="6204" y="2620"/>
                </a:cubicBezTo>
                <a:lnTo>
                  <a:pt x="6263" y="2631"/>
                </a:lnTo>
                <a:lnTo>
                  <a:pt x="6263" y="2631"/>
                </a:lnTo>
                <a:lnTo>
                  <a:pt x="6251" y="2560"/>
                </a:lnTo>
                <a:cubicBezTo>
                  <a:pt x="6287" y="2512"/>
                  <a:pt x="6323" y="2512"/>
                  <a:pt x="6358" y="2489"/>
                </a:cubicBezTo>
                <a:lnTo>
                  <a:pt x="6358" y="2489"/>
                </a:lnTo>
                <a:cubicBezTo>
                  <a:pt x="6342" y="2514"/>
                  <a:pt x="6354" y="2575"/>
                  <a:pt x="6393" y="2575"/>
                </a:cubicBezTo>
                <a:cubicBezTo>
                  <a:pt x="6409" y="2575"/>
                  <a:pt x="6429" y="2564"/>
                  <a:pt x="6454" y="2536"/>
                </a:cubicBezTo>
                <a:lnTo>
                  <a:pt x="6454" y="2536"/>
                </a:lnTo>
                <a:cubicBezTo>
                  <a:pt x="6406" y="2596"/>
                  <a:pt x="6406" y="2631"/>
                  <a:pt x="6394" y="2667"/>
                </a:cubicBezTo>
                <a:cubicBezTo>
                  <a:pt x="6405" y="2662"/>
                  <a:pt x="6413" y="2657"/>
                  <a:pt x="6418" y="2657"/>
                </a:cubicBezTo>
                <a:cubicBezTo>
                  <a:pt x="6424" y="2657"/>
                  <a:pt x="6424" y="2665"/>
                  <a:pt x="6418" y="2691"/>
                </a:cubicBezTo>
                <a:cubicBezTo>
                  <a:pt x="6466" y="2608"/>
                  <a:pt x="6418" y="2643"/>
                  <a:pt x="6477" y="2560"/>
                </a:cubicBezTo>
                <a:cubicBezTo>
                  <a:pt x="6487" y="2574"/>
                  <a:pt x="6498" y="2581"/>
                  <a:pt x="6513" y="2581"/>
                </a:cubicBezTo>
                <a:cubicBezTo>
                  <a:pt x="6535" y="2581"/>
                  <a:pt x="6565" y="2565"/>
                  <a:pt x="6608" y="2536"/>
                </a:cubicBezTo>
                <a:lnTo>
                  <a:pt x="6608" y="2536"/>
                </a:lnTo>
                <a:lnTo>
                  <a:pt x="6537" y="2560"/>
                </a:lnTo>
                <a:cubicBezTo>
                  <a:pt x="6537" y="2560"/>
                  <a:pt x="6537" y="2548"/>
                  <a:pt x="6537" y="2548"/>
                </a:cubicBezTo>
                <a:cubicBezTo>
                  <a:pt x="6525" y="2554"/>
                  <a:pt x="6516" y="2557"/>
                  <a:pt x="6509" y="2557"/>
                </a:cubicBezTo>
                <a:cubicBezTo>
                  <a:pt x="6501" y="2557"/>
                  <a:pt x="6495" y="2554"/>
                  <a:pt x="6489" y="2548"/>
                </a:cubicBezTo>
                <a:cubicBezTo>
                  <a:pt x="6501" y="2537"/>
                  <a:pt x="6523" y="2438"/>
                  <a:pt x="6546" y="2430"/>
                </a:cubicBezTo>
                <a:lnTo>
                  <a:pt x="6546" y="2430"/>
                </a:lnTo>
                <a:cubicBezTo>
                  <a:pt x="6540" y="2431"/>
                  <a:pt x="6535" y="2431"/>
                  <a:pt x="6531" y="2431"/>
                </a:cubicBezTo>
                <a:cubicBezTo>
                  <a:pt x="6458" y="2431"/>
                  <a:pt x="6606" y="2284"/>
                  <a:pt x="6561" y="2284"/>
                </a:cubicBezTo>
                <a:cubicBezTo>
                  <a:pt x="6558" y="2284"/>
                  <a:pt x="6554" y="2285"/>
                  <a:pt x="6549" y="2286"/>
                </a:cubicBezTo>
                <a:cubicBezTo>
                  <a:pt x="6549" y="2265"/>
                  <a:pt x="6587" y="2225"/>
                  <a:pt x="6612" y="2225"/>
                </a:cubicBezTo>
                <a:cubicBezTo>
                  <a:pt x="6615" y="2225"/>
                  <a:pt x="6618" y="2225"/>
                  <a:pt x="6620" y="2227"/>
                </a:cubicBezTo>
                <a:cubicBezTo>
                  <a:pt x="6609" y="2254"/>
                  <a:pt x="6613" y="2262"/>
                  <a:pt x="6625" y="2262"/>
                </a:cubicBezTo>
                <a:cubicBezTo>
                  <a:pt x="6644" y="2262"/>
                  <a:pt x="6681" y="2242"/>
                  <a:pt x="6701" y="2242"/>
                </a:cubicBezTo>
                <a:cubicBezTo>
                  <a:pt x="6708" y="2242"/>
                  <a:pt x="6714" y="2244"/>
                  <a:pt x="6716" y="2250"/>
                </a:cubicBezTo>
                <a:cubicBezTo>
                  <a:pt x="6719" y="2241"/>
                  <a:pt x="6715" y="2238"/>
                  <a:pt x="6709" y="2238"/>
                </a:cubicBezTo>
                <a:cubicBezTo>
                  <a:pt x="6699" y="2238"/>
                  <a:pt x="6681" y="2246"/>
                  <a:pt x="6671" y="2246"/>
                </a:cubicBezTo>
                <a:cubicBezTo>
                  <a:pt x="6664" y="2246"/>
                  <a:pt x="6660" y="2242"/>
                  <a:pt x="6668" y="2227"/>
                </a:cubicBezTo>
                <a:cubicBezTo>
                  <a:pt x="6692" y="2191"/>
                  <a:pt x="6739" y="2191"/>
                  <a:pt x="6775" y="2179"/>
                </a:cubicBezTo>
                <a:lnTo>
                  <a:pt x="6775" y="2179"/>
                </a:lnTo>
                <a:lnTo>
                  <a:pt x="6763" y="2203"/>
                </a:lnTo>
                <a:lnTo>
                  <a:pt x="6763" y="2203"/>
                </a:lnTo>
                <a:lnTo>
                  <a:pt x="6835" y="2155"/>
                </a:lnTo>
                <a:cubicBezTo>
                  <a:pt x="6832" y="2150"/>
                  <a:pt x="6826" y="2148"/>
                  <a:pt x="6818" y="2148"/>
                </a:cubicBezTo>
                <a:cubicBezTo>
                  <a:pt x="6808" y="2148"/>
                  <a:pt x="6796" y="2151"/>
                  <a:pt x="6788" y="2151"/>
                </a:cubicBezTo>
                <a:cubicBezTo>
                  <a:pt x="6776" y="2151"/>
                  <a:pt x="6771" y="2145"/>
                  <a:pt x="6787" y="2119"/>
                </a:cubicBezTo>
                <a:cubicBezTo>
                  <a:pt x="6809" y="2119"/>
                  <a:pt x="6850" y="2070"/>
                  <a:pt x="6866" y="2070"/>
                </a:cubicBezTo>
                <a:cubicBezTo>
                  <a:pt x="6868" y="2070"/>
                  <a:pt x="6869" y="2071"/>
                  <a:pt x="6870" y="2072"/>
                </a:cubicBezTo>
                <a:cubicBezTo>
                  <a:pt x="6858" y="2119"/>
                  <a:pt x="6906" y="2131"/>
                  <a:pt x="6870" y="2179"/>
                </a:cubicBezTo>
                <a:cubicBezTo>
                  <a:pt x="6904" y="2145"/>
                  <a:pt x="7002" y="2047"/>
                  <a:pt x="6952" y="2047"/>
                </a:cubicBezTo>
                <a:cubicBezTo>
                  <a:pt x="6949" y="2047"/>
                  <a:pt x="6945" y="2047"/>
                  <a:pt x="6942" y="2048"/>
                </a:cubicBezTo>
                <a:lnTo>
                  <a:pt x="6989" y="2012"/>
                </a:lnTo>
                <a:cubicBezTo>
                  <a:pt x="6964" y="2012"/>
                  <a:pt x="6925" y="2026"/>
                  <a:pt x="6907" y="2026"/>
                </a:cubicBezTo>
                <a:cubicBezTo>
                  <a:pt x="6891" y="2026"/>
                  <a:pt x="6891" y="2016"/>
                  <a:pt x="6930" y="1977"/>
                </a:cubicBezTo>
                <a:lnTo>
                  <a:pt x="6930" y="1989"/>
                </a:lnTo>
                <a:lnTo>
                  <a:pt x="6966" y="1905"/>
                </a:lnTo>
                <a:lnTo>
                  <a:pt x="7013" y="1893"/>
                </a:lnTo>
                <a:cubicBezTo>
                  <a:pt x="7001" y="1893"/>
                  <a:pt x="7001" y="1869"/>
                  <a:pt x="7025" y="1858"/>
                </a:cubicBezTo>
                <a:cubicBezTo>
                  <a:pt x="7033" y="1858"/>
                  <a:pt x="7052" y="1852"/>
                  <a:pt x="7063" y="1852"/>
                </a:cubicBezTo>
                <a:cubicBezTo>
                  <a:pt x="7069" y="1852"/>
                  <a:pt x="7073" y="1854"/>
                  <a:pt x="7073" y="1858"/>
                </a:cubicBezTo>
                <a:cubicBezTo>
                  <a:pt x="7144" y="1798"/>
                  <a:pt x="7120" y="1786"/>
                  <a:pt x="7120" y="1762"/>
                </a:cubicBezTo>
                <a:cubicBezTo>
                  <a:pt x="7138" y="1744"/>
                  <a:pt x="7153" y="1736"/>
                  <a:pt x="7164" y="1736"/>
                </a:cubicBezTo>
                <a:cubicBezTo>
                  <a:pt x="7174" y="1736"/>
                  <a:pt x="7180" y="1744"/>
                  <a:pt x="7180" y="1762"/>
                </a:cubicBezTo>
                <a:cubicBezTo>
                  <a:pt x="7228" y="1727"/>
                  <a:pt x="7323" y="1643"/>
                  <a:pt x="7370" y="1631"/>
                </a:cubicBezTo>
                <a:cubicBezTo>
                  <a:pt x="7394" y="1598"/>
                  <a:pt x="7397" y="1592"/>
                  <a:pt x="7394" y="1592"/>
                </a:cubicBezTo>
                <a:cubicBezTo>
                  <a:pt x="7391" y="1592"/>
                  <a:pt x="7385" y="1595"/>
                  <a:pt x="7381" y="1595"/>
                </a:cubicBezTo>
                <a:cubicBezTo>
                  <a:pt x="7377" y="1595"/>
                  <a:pt x="7375" y="1591"/>
                  <a:pt x="7382" y="1572"/>
                </a:cubicBezTo>
                <a:cubicBezTo>
                  <a:pt x="7389" y="1573"/>
                  <a:pt x="7395" y="1574"/>
                  <a:pt x="7401" y="1574"/>
                </a:cubicBezTo>
                <a:cubicBezTo>
                  <a:pt x="7443" y="1574"/>
                  <a:pt x="7484" y="1543"/>
                  <a:pt x="7525" y="1512"/>
                </a:cubicBezTo>
                <a:cubicBezTo>
                  <a:pt x="7537" y="1524"/>
                  <a:pt x="7537" y="1536"/>
                  <a:pt x="7537" y="1548"/>
                </a:cubicBezTo>
                <a:cubicBezTo>
                  <a:pt x="7525" y="1546"/>
                  <a:pt x="7518" y="1545"/>
                  <a:pt x="7514" y="1545"/>
                </a:cubicBezTo>
                <a:cubicBezTo>
                  <a:pt x="7498" y="1545"/>
                  <a:pt x="7530" y="1560"/>
                  <a:pt x="7501" y="1560"/>
                </a:cubicBezTo>
                <a:lnTo>
                  <a:pt x="7537" y="1572"/>
                </a:lnTo>
                <a:cubicBezTo>
                  <a:pt x="7525" y="1596"/>
                  <a:pt x="7442" y="1608"/>
                  <a:pt x="7442" y="1643"/>
                </a:cubicBezTo>
                <a:lnTo>
                  <a:pt x="7406" y="1631"/>
                </a:lnTo>
                <a:lnTo>
                  <a:pt x="7442" y="1655"/>
                </a:lnTo>
                <a:cubicBezTo>
                  <a:pt x="7418" y="1679"/>
                  <a:pt x="7382" y="1727"/>
                  <a:pt x="7382" y="1750"/>
                </a:cubicBezTo>
                <a:cubicBezTo>
                  <a:pt x="7394" y="1762"/>
                  <a:pt x="7430" y="1798"/>
                  <a:pt x="7406" y="1798"/>
                </a:cubicBezTo>
                <a:cubicBezTo>
                  <a:pt x="7418" y="1834"/>
                  <a:pt x="7418" y="1858"/>
                  <a:pt x="7394" y="1881"/>
                </a:cubicBezTo>
                <a:cubicBezTo>
                  <a:pt x="7385" y="1881"/>
                  <a:pt x="7377" y="1881"/>
                  <a:pt x="7368" y="1877"/>
                </a:cubicBezTo>
                <a:lnTo>
                  <a:pt x="7368" y="1877"/>
                </a:lnTo>
                <a:cubicBezTo>
                  <a:pt x="7387" y="1893"/>
                  <a:pt x="7358" y="1893"/>
                  <a:pt x="7358" y="1893"/>
                </a:cubicBezTo>
                <a:lnTo>
                  <a:pt x="7382" y="1893"/>
                </a:lnTo>
                <a:cubicBezTo>
                  <a:pt x="7406" y="1917"/>
                  <a:pt x="7382" y="1917"/>
                  <a:pt x="7347" y="1917"/>
                </a:cubicBezTo>
                <a:lnTo>
                  <a:pt x="7382" y="1941"/>
                </a:lnTo>
                <a:lnTo>
                  <a:pt x="7335" y="1929"/>
                </a:lnTo>
                <a:lnTo>
                  <a:pt x="7335" y="1929"/>
                </a:lnTo>
                <a:cubicBezTo>
                  <a:pt x="7347" y="1941"/>
                  <a:pt x="7358" y="1965"/>
                  <a:pt x="7394" y="1977"/>
                </a:cubicBezTo>
                <a:cubicBezTo>
                  <a:pt x="7386" y="1977"/>
                  <a:pt x="7373" y="1982"/>
                  <a:pt x="7365" y="1982"/>
                </a:cubicBezTo>
                <a:cubicBezTo>
                  <a:pt x="7361" y="1982"/>
                  <a:pt x="7358" y="1981"/>
                  <a:pt x="7358" y="1977"/>
                </a:cubicBezTo>
                <a:lnTo>
                  <a:pt x="7335" y="2012"/>
                </a:lnTo>
                <a:lnTo>
                  <a:pt x="7347" y="2012"/>
                </a:lnTo>
                <a:cubicBezTo>
                  <a:pt x="7382" y="2024"/>
                  <a:pt x="7394" y="2036"/>
                  <a:pt x="7382" y="2048"/>
                </a:cubicBezTo>
                <a:cubicBezTo>
                  <a:pt x="7358" y="2024"/>
                  <a:pt x="7335" y="2024"/>
                  <a:pt x="7311" y="2024"/>
                </a:cubicBezTo>
                <a:cubicBezTo>
                  <a:pt x="7317" y="2030"/>
                  <a:pt x="7323" y="2030"/>
                  <a:pt x="7330" y="2030"/>
                </a:cubicBezTo>
                <a:cubicBezTo>
                  <a:pt x="7338" y="2030"/>
                  <a:pt x="7347" y="2030"/>
                  <a:pt x="7358" y="2036"/>
                </a:cubicBezTo>
                <a:cubicBezTo>
                  <a:pt x="7370" y="2048"/>
                  <a:pt x="7382" y="2072"/>
                  <a:pt x="7370" y="2072"/>
                </a:cubicBezTo>
                <a:lnTo>
                  <a:pt x="7358" y="2060"/>
                </a:lnTo>
                <a:cubicBezTo>
                  <a:pt x="7358" y="2066"/>
                  <a:pt x="7347" y="2066"/>
                  <a:pt x="7335" y="2066"/>
                </a:cubicBezTo>
                <a:cubicBezTo>
                  <a:pt x="7323" y="2066"/>
                  <a:pt x="7311" y="2066"/>
                  <a:pt x="7311" y="2072"/>
                </a:cubicBezTo>
                <a:cubicBezTo>
                  <a:pt x="7335" y="2096"/>
                  <a:pt x="7299" y="2096"/>
                  <a:pt x="7358" y="2108"/>
                </a:cubicBezTo>
                <a:cubicBezTo>
                  <a:pt x="7362" y="2112"/>
                  <a:pt x="7360" y="2113"/>
                  <a:pt x="7354" y="2113"/>
                </a:cubicBezTo>
                <a:cubicBezTo>
                  <a:pt x="7343" y="2113"/>
                  <a:pt x="7319" y="2108"/>
                  <a:pt x="7311" y="2108"/>
                </a:cubicBezTo>
                <a:cubicBezTo>
                  <a:pt x="7335" y="2119"/>
                  <a:pt x="7311" y="2131"/>
                  <a:pt x="7287" y="2131"/>
                </a:cubicBezTo>
                <a:cubicBezTo>
                  <a:pt x="7370" y="2155"/>
                  <a:pt x="7251" y="2155"/>
                  <a:pt x="7311" y="2179"/>
                </a:cubicBezTo>
                <a:lnTo>
                  <a:pt x="7275" y="2179"/>
                </a:lnTo>
                <a:cubicBezTo>
                  <a:pt x="7287" y="2179"/>
                  <a:pt x="7335" y="2203"/>
                  <a:pt x="7335" y="2203"/>
                </a:cubicBezTo>
                <a:cubicBezTo>
                  <a:pt x="7327" y="2207"/>
                  <a:pt x="7319" y="2208"/>
                  <a:pt x="7311" y="2208"/>
                </a:cubicBezTo>
                <a:cubicBezTo>
                  <a:pt x="7295" y="2208"/>
                  <a:pt x="7279" y="2203"/>
                  <a:pt x="7263" y="2203"/>
                </a:cubicBezTo>
                <a:lnTo>
                  <a:pt x="7323" y="2227"/>
                </a:lnTo>
                <a:cubicBezTo>
                  <a:pt x="7239" y="2250"/>
                  <a:pt x="7275" y="2334"/>
                  <a:pt x="7204" y="2370"/>
                </a:cubicBezTo>
                <a:cubicBezTo>
                  <a:pt x="7204" y="2393"/>
                  <a:pt x="7228" y="2441"/>
                  <a:pt x="7216" y="2465"/>
                </a:cubicBezTo>
                <a:cubicBezTo>
                  <a:pt x="7228" y="2477"/>
                  <a:pt x="7239" y="2489"/>
                  <a:pt x="7228" y="2489"/>
                </a:cubicBezTo>
                <a:cubicBezTo>
                  <a:pt x="7192" y="2512"/>
                  <a:pt x="7156" y="2548"/>
                  <a:pt x="7180" y="2596"/>
                </a:cubicBezTo>
                <a:cubicBezTo>
                  <a:pt x="7208" y="2615"/>
                  <a:pt x="7203" y="2619"/>
                  <a:pt x="7189" y="2619"/>
                </a:cubicBezTo>
                <a:cubicBezTo>
                  <a:pt x="7179" y="2619"/>
                  <a:pt x="7166" y="2617"/>
                  <a:pt x="7157" y="2617"/>
                </a:cubicBezTo>
                <a:cubicBezTo>
                  <a:pt x="7145" y="2617"/>
                  <a:pt x="7140" y="2620"/>
                  <a:pt x="7156" y="2631"/>
                </a:cubicBezTo>
                <a:cubicBezTo>
                  <a:pt x="7144" y="2631"/>
                  <a:pt x="7144" y="2631"/>
                  <a:pt x="7132" y="2620"/>
                </a:cubicBezTo>
                <a:lnTo>
                  <a:pt x="7132" y="2620"/>
                </a:lnTo>
                <a:cubicBezTo>
                  <a:pt x="7156" y="2655"/>
                  <a:pt x="7156" y="2679"/>
                  <a:pt x="7204" y="2703"/>
                </a:cubicBezTo>
                <a:cubicBezTo>
                  <a:pt x="7191" y="2701"/>
                  <a:pt x="7183" y="2700"/>
                  <a:pt x="7177" y="2700"/>
                </a:cubicBezTo>
                <a:cubicBezTo>
                  <a:pt x="7148" y="2700"/>
                  <a:pt x="7181" y="2717"/>
                  <a:pt x="7169" y="2717"/>
                </a:cubicBezTo>
                <a:cubicBezTo>
                  <a:pt x="7167" y="2717"/>
                  <a:pt x="7163" y="2717"/>
                  <a:pt x="7156" y="2715"/>
                </a:cubicBezTo>
                <a:lnTo>
                  <a:pt x="7156" y="2715"/>
                </a:lnTo>
                <a:lnTo>
                  <a:pt x="7192" y="2727"/>
                </a:lnTo>
                <a:cubicBezTo>
                  <a:pt x="7176" y="2727"/>
                  <a:pt x="7165" y="2732"/>
                  <a:pt x="7153" y="2732"/>
                </a:cubicBezTo>
                <a:cubicBezTo>
                  <a:pt x="7147" y="2732"/>
                  <a:pt x="7140" y="2731"/>
                  <a:pt x="7132" y="2727"/>
                </a:cubicBezTo>
                <a:lnTo>
                  <a:pt x="7132" y="2727"/>
                </a:lnTo>
                <a:lnTo>
                  <a:pt x="7180" y="2751"/>
                </a:lnTo>
                <a:lnTo>
                  <a:pt x="7144" y="2739"/>
                </a:lnTo>
                <a:lnTo>
                  <a:pt x="7144" y="2739"/>
                </a:lnTo>
                <a:cubicBezTo>
                  <a:pt x="7132" y="2762"/>
                  <a:pt x="7156" y="2798"/>
                  <a:pt x="7085" y="2798"/>
                </a:cubicBezTo>
                <a:cubicBezTo>
                  <a:pt x="7132" y="2846"/>
                  <a:pt x="7108" y="2893"/>
                  <a:pt x="7085" y="2941"/>
                </a:cubicBezTo>
                <a:cubicBezTo>
                  <a:pt x="7108" y="2953"/>
                  <a:pt x="7108" y="2965"/>
                  <a:pt x="7108" y="2977"/>
                </a:cubicBezTo>
                <a:lnTo>
                  <a:pt x="7073" y="2989"/>
                </a:lnTo>
                <a:cubicBezTo>
                  <a:pt x="7073" y="3001"/>
                  <a:pt x="7120" y="3024"/>
                  <a:pt x="7097" y="3024"/>
                </a:cubicBezTo>
                <a:lnTo>
                  <a:pt x="7085" y="3024"/>
                </a:lnTo>
                <a:cubicBezTo>
                  <a:pt x="7097" y="3036"/>
                  <a:pt x="7073" y="3048"/>
                  <a:pt x="7108" y="3060"/>
                </a:cubicBezTo>
                <a:cubicBezTo>
                  <a:pt x="7100" y="3069"/>
                  <a:pt x="7092" y="3077"/>
                  <a:pt x="7075" y="3077"/>
                </a:cubicBezTo>
                <a:cubicBezTo>
                  <a:pt x="7071" y="3077"/>
                  <a:pt x="7068" y="3077"/>
                  <a:pt x="7063" y="3076"/>
                </a:cubicBezTo>
                <a:lnTo>
                  <a:pt x="7063" y="3076"/>
                </a:lnTo>
                <a:cubicBezTo>
                  <a:pt x="7091" y="3086"/>
                  <a:pt x="7025" y="3096"/>
                  <a:pt x="7025" y="3096"/>
                </a:cubicBezTo>
                <a:cubicBezTo>
                  <a:pt x="7025" y="3096"/>
                  <a:pt x="6966" y="3251"/>
                  <a:pt x="6954" y="3441"/>
                </a:cubicBezTo>
                <a:cubicBezTo>
                  <a:pt x="6930" y="3632"/>
                  <a:pt x="6989" y="3882"/>
                  <a:pt x="7180" y="3953"/>
                </a:cubicBezTo>
                <a:cubicBezTo>
                  <a:pt x="7204" y="3953"/>
                  <a:pt x="7228" y="3965"/>
                  <a:pt x="7263" y="3965"/>
                </a:cubicBezTo>
                <a:cubicBezTo>
                  <a:pt x="7275" y="3965"/>
                  <a:pt x="7228" y="3977"/>
                  <a:pt x="7251" y="3977"/>
                </a:cubicBezTo>
                <a:cubicBezTo>
                  <a:pt x="7275" y="3965"/>
                  <a:pt x="7335" y="3977"/>
                  <a:pt x="7382" y="3953"/>
                </a:cubicBezTo>
                <a:lnTo>
                  <a:pt x="7347" y="3953"/>
                </a:lnTo>
                <a:cubicBezTo>
                  <a:pt x="7347" y="3953"/>
                  <a:pt x="7358" y="3941"/>
                  <a:pt x="7382" y="3941"/>
                </a:cubicBezTo>
                <a:cubicBezTo>
                  <a:pt x="7358" y="3929"/>
                  <a:pt x="7275" y="3929"/>
                  <a:pt x="7311" y="3917"/>
                </a:cubicBezTo>
                <a:cubicBezTo>
                  <a:pt x="7311" y="3905"/>
                  <a:pt x="7358" y="3905"/>
                  <a:pt x="7370" y="3905"/>
                </a:cubicBezTo>
                <a:lnTo>
                  <a:pt x="7394" y="3894"/>
                </a:lnTo>
                <a:lnTo>
                  <a:pt x="7394" y="3894"/>
                </a:lnTo>
                <a:cubicBezTo>
                  <a:pt x="7385" y="3898"/>
                  <a:pt x="7388" y="3902"/>
                  <a:pt x="7394" y="3906"/>
                </a:cubicBezTo>
                <a:lnTo>
                  <a:pt x="7394" y="3906"/>
                </a:lnTo>
                <a:cubicBezTo>
                  <a:pt x="7394" y="3906"/>
                  <a:pt x="7394" y="3906"/>
                  <a:pt x="7394" y="3905"/>
                </a:cubicBezTo>
                <a:cubicBezTo>
                  <a:pt x="7394" y="3894"/>
                  <a:pt x="7430" y="3894"/>
                  <a:pt x="7442" y="3894"/>
                </a:cubicBezTo>
                <a:lnTo>
                  <a:pt x="7442" y="3882"/>
                </a:lnTo>
                <a:cubicBezTo>
                  <a:pt x="7458" y="3882"/>
                  <a:pt x="7452" y="3887"/>
                  <a:pt x="7454" y="3887"/>
                </a:cubicBezTo>
                <a:cubicBezTo>
                  <a:pt x="7455" y="3887"/>
                  <a:pt x="7458" y="3886"/>
                  <a:pt x="7466" y="3882"/>
                </a:cubicBezTo>
                <a:lnTo>
                  <a:pt x="7442" y="3870"/>
                </a:lnTo>
                <a:cubicBezTo>
                  <a:pt x="7513" y="3858"/>
                  <a:pt x="7406" y="3846"/>
                  <a:pt x="7478" y="3834"/>
                </a:cubicBezTo>
                <a:lnTo>
                  <a:pt x="7478" y="3834"/>
                </a:lnTo>
                <a:cubicBezTo>
                  <a:pt x="7482" y="3838"/>
                  <a:pt x="7485" y="3839"/>
                  <a:pt x="7490" y="3839"/>
                </a:cubicBezTo>
                <a:cubicBezTo>
                  <a:pt x="7499" y="3839"/>
                  <a:pt x="7509" y="3834"/>
                  <a:pt x="7525" y="3834"/>
                </a:cubicBezTo>
                <a:lnTo>
                  <a:pt x="7513" y="3810"/>
                </a:lnTo>
                <a:lnTo>
                  <a:pt x="7537" y="3810"/>
                </a:lnTo>
                <a:cubicBezTo>
                  <a:pt x="7549" y="3810"/>
                  <a:pt x="7513" y="3798"/>
                  <a:pt x="7513" y="3798"/>
                </a:cubicBezTo>
                <a:cubicBezTo>
                  <a:pt x="7537" y="3798"/>
                  <a:pt x="7513" y="3774"/>
                  <a:pt x="7561" y="3774"/>
                </a:cubicBezTo>
                <a:cubicBezTo>
                  <a:pt x="7597" y="3763"/>
                  <a:pt x="7501" y="3774"/>
                  <a:pt x="7525" y="3751"/>
                </a:cubicBezTo>
                <a:cubicBezTo>
                  <a:pt x="7561" y="3751"/>
                  <a:pt x="7537" y="3763"/>
                  <a:pt x="7561" y="3763"/>
                </a:cubicBezTo>
                <a:lnTo>
                  <a:pt x="7549" y="3739"/>
                </a:lnTo>
                <a:cubicBezTo>
                  <a:pt x="7573" y="3739"/>
                  <a:pt x="7597" y="3739"/>
                  <a:pt x="7597" y="3751"/>
                </a:cubicBezTo>
                <a:cubicBezTo>
                  <a:pt x="7632" y="3703"/>
                  <a:pt x="7787" y="3679"/>
                  <a:pt x="7751" y="3632"/>
                </a:cubicBezTo>
                <a:cubicBezTo>
                  <a:pt x="7787" y="3632"/>
                  <a:pt x="7775" y="3643"/>
                  <a:pt x="7799" y="3643"/>
                </a:cubicBezTo>
                <a:cubicBezTo>
                  <a:pt x="7751" y="3608"/>
                  <a:pt x="7870" y="3608"/>
                  <a:pt x="7870" y="3584"/>
                </a:cubicBezTo>
                <a:lnTo>
                  <a:pt x="7847" y="3572"/>
                </a:lnTo>
                <a:cubicBezTo>
                  <a:pt x="7930" y="3548"/>
                  <a:pt x="7882" y="3501"/>
                  <a:pt x="7930" y="3453"/>
                </a:cubicBezTo>
                <a:lnTo>
                  <a:pt x="7930" y="3453"/>
                </a:lnTo>
                <a:lnTo>
                  <a:pt x="7906" y="3465"/>
                </a:lnTo>
                <a:cubicBezTo>
                  <a:pt x="7882" y="3453"/>
                  <a:pt x="7882" y="3441"/>
                  <a:pt x="7870" y="3441"/>
                </a:cubicBezTo>
                <a:cubicBezTo>
                  <a:pt x="7873" y="3441"/>
                  <a:pt x="7877" y="3441"/>
                  <a:pt x="7883" y="3441"/>
                </a:cubicBezTo>
                <a:lnTo>
                  <a:pt x="7883" y="3441"/>
                </a:lnTo>
                <a:cubicBezTo>
                  <a:pt x="7954" y="3405"/>
                  <a:pt x="7954" y="3334"/>
                  <a:pt x="7990" y="3274"/>
                </a:cubicBezTo>
                <a:cubicBezTo>
                  <a:pt x="7978" y="3191"/>
                  <a:pt x="8061" y="3108"/>
                  <a:pt x="8049" y="3024"/>
                </a:cubicBezTo>
                <a:lnTo>
                  <a:pt x="8049" y="3024"/>
                </a:lnTo>
                <a:cubicBezTo>
                  <a:pt x="8049" y="3028"/>
                  <a:pt x="8044" y="3029"/>
                  <a:pt x="8037" y="3029"/>
                </a:cubicBezTo>
                <a:cubicBezTo>
                  <a:pt x="8020" y="3029"/>
                  <a:pt x="7993" y="3021"/>
                  <a:pt x="8001" y="3012"/>
                </a:cubicBezTo>
                <a:cubicBezTo>
                  <a:pt x="8120" y="3012"/>
                  <a:pt x="7990" y="2965"/>
                  <a:pt x="8073" y="2953"/>
                </a:cubicBezTo>
                <a:cubicBezTo>
                  <a:pt x="8049" y="2905"/>
                  <a:pt x="8156" y="2881"/>
                  <a:pt x="8085" y="2822"/>
                </a:cubicBezTo>
                <a:lnTo>
                  <a:pt x="8109" y="2822"/>
                </a:lnTo>
                <a:cubicBezTo>
                  <a:pt x="8132" y="2822"/>
                  <a:pt x="8109" y="2822"/>
                  <a:pt x="8109" y="2810"/>
                </a:cubicBezTo>
                <a:lnTo>
                  <a:pt x="8120" y="2810"/>
                </a:lnTo>
                <a:cubicBezTo>
                  <a:pt x="8132" y="2798"/>
                  <a:pt x="8097" y="2774"/>
                  <a:pt x="8120" y="2762"/>
                </a:cubicBezTo>
                <a:lnTo>
                  <a:pt x="8085" y="2762"/>
                </a:lnTo>
                <a:cubicBezTo>
                  <a:pt x="8085" y="2751"/>
                  <a:pt x="8109" y="2762"/>
                  <a:pt x="8097" y="2739"/>
                </a:cubicBezTo>
                <a:lnTo>
                  <a:pt x="8097" y="2739"/>
                </a:lnTo>
                <a:lnTo>
                  <a:pt x="8085" y="2727"/>
                </a:lnTo>
                <a:lnTo>
                  <a:pt x="8085" y="2727"/>
                </a:lnTo>
                <a:cubicBezTo>
                  <a:pt x="8093" y="2728"/>
                  <a:pt x="8100" y="2729"/>
                  <a:pt x="8104" y="2729"/>
                </a:cubicBezTo>
                <a:cubicBezTo>
                  <a:pt x="8132" y="2729"/>
                  <a:pt x="8100" y="2703"/>
                  <a:pt x="8120" y="2703"/>
                </a:cubicBezTo>
                <a:cubicBezTo>
                  <a:pt x="8109" y="2691"/>
                  <a:pt x="8097" y="2655"/>
                  <a:pt x="8109" y="2643"/>
                </a:cubicBezTo>
                <a:cubicBezTo>
                  <a:pt x="8144" y="2643"/>
                  <a:pt x="8144" y="2620"/>
                  <a:pt x="8168" y="2608"/>
                </a:cubicBezTo>
                <a:cubicBezTo>
                  <a:pt x="8168" y="2584"/>
                  <a:pt x="8168" y="2536"/>
                  <a:pt x="8192" y="2500"/>
                </a:cubicBezTo>
                <a:lnTo>
                  <a:pt x="8144" y="2500"/>
                </a:lnTo>
                <a:lnTo>
                  <a:pt x="8144" y="2489"/>
                </a:lnTo>
                <a:lnTo>
                  <a:pt x="8168" y="2489"/>
                </a:lnTo>
                <a:cubicBezTo>
                  <a:pt x="8175" y="2490"/>
                  <a:pt x="8180" y="2491"/>
                  <a:pt x="8183" y="2491"/>
                </a:cubicBezTo>
                <a:cubicBezTo>
                  <a:pt x="8201" y="2491"/>
                  <a:pt x="8161" y="2465"/>
                  <a:pt x="8192" y="2465"/>
                </a:cubicBezTo>
                <a:cubicBezTo>
                  <a:pt x="8181" y="2461"/>
                  <a:pt x="8176" y="2460"/>
                  <a:pt x="8174" y="2460"/>
                </a:cubicBezTo>
                <a:cubicBezTo>
                  <a:pt x="8168" y="2460"/>
                  <a:pt x="8180" y="2468"/>
                  <a:pt x="8180" y="2477"/>
                </a:cubicBezTo>
                <a:cubicBezTo>
                  <a:pt x="8156" y="2477"/>
                  <a:pt x="8120" y="2453"/>
                  <a:pt x="8144" y="2453"/>
                </a:cubicBezTo>
                <a:lnTo>
                  <a:pt x="8156" y="2453"/>
                </a:lnTo>
                <a:lnTo>
                  <a:pt x="8132" y="2441"/>
                </a:lnTo>
                <a:lnTo>
                  <a:pt x="8132" y="2441"/>
                </a:lnTo>
                <a:cubicBezTo>
                  <a:pt x="8168" y="2453"/>
                  <a:pt x="8180" y="2453"/>
                  <a:pt x="8216" y="2453"/>
                </a:cubicBezTo>
                <a:cubicBezTo>
                  <a:pt x="8216" y="2429"/>
                  <a:pt x="8168" y="2381"/>
                  <a:pt x="8192" y="2358"/>
                </a:cubicBezTo>
                <a:lnTo>
                  <a:pt x="8192" y="2358"/>
                </a:lnTo>
                <a:cubicBezTo>
                  <a:pt x="8197" y="2359"/>
                  <a:pt x="8201" y="2360"/>
                  <a:pt x="8204" y="2360"/>
                </a:cubicBezTo>
                <a:cubicBezTo>
                  <a:pt x="8214" y="2360"/>
                  <a:pt x="8209" y="2349"/>
                  <a:pt x="8221" y="2349"/>
                </a:cubicBezTo>
                <a:cubicBezTo>
                  <a:pt x="8227" y="2349"/>
                  <a:pt x="8236" y="2351"/>
                  <a:pt x="8251" y="2358"/>
                </a:cubicBezTo>
                <a:cubicBezTo>
                  <a:pt x="8228" y="2334"/>
                  <a:pt x="8192" y="2346"/>
                  <a:pt x="8156" y="2322"/>
                </a:cubicBezTo>
                <a:cubicBezTo>
                  <a:pt x="8156" y="2322"/>
                  <a:pt x="8144" y="2310"/>
                  <a:pt x="8168" y="2310"/>
                </a:cubicBezTo>
                <a:cubicBezTo>
                  <a:pt x="8180" y="2322"/>
                  <a:pt x="8204" y="2322"/>
                  <a:pt x="8204" y="2322"/>
                </a:cubicBezTo>
                <a:lnTo>
                  <a:pt x="8204" y="2310"/>
                </a:lnTo>
                <a:cubicBezTo>
                  <a:pt x="8216" y="2310"/>
                  <a:pt x="8228" y="2322"/>
                  <a:pt x="8228" y="2322"/>
                </a:cubicBezTo>
                <a:cubicBezTo>
                  <a:pt x="8192" y="2286"/>
                  <a:pt x="8275" y="2286"/>
                  <a:pt x="8251" y="2250"/>
                </a:cubicBezTo>
                <a:cubicBezTo>
                  <a:pt x="8246" y="2248"/>
                  <a:pt x="8243" y="2247"/>
                  <a:pt x="8240" y="2247"/>
                </a:cubicBezTo>
                <a:cubicBezTo>
                  <a:pt x="8234" y="2247"/>
                  <a:pt x="8234" y="2254"/>
                  <a:pt x="8227" y="2254"/>
                </a:cubicBezTo>
                <a:cubicBezTo>
                  <a:pt x="8224" y="2254"/>
                  <a:pt x="8221" y="2253"/>
                  <a:pt x="8216" y="2250"/>
                </a:cubicBezTo>
                <a:cubicBezTo>
                  <a:pt x="8180" y="2215"/>
                  <a:pt x="8263" y="2239"/>
                  <a:pt x="8240" y="2215"/>
                </a:cubicBezTo>
                <a:lnTo>
                  <a:pt x="8240" y="2215"/>
                </a:lnTo>
                <a:lnTo>
                  <a:pt x="8275" y="2227"/>
                </a:lnTo>
                <a:cubicBezTo>
                  <a:pt x="8251" y="2215"/>
                  <a:pt x="8228" y="2203"/>
                  <a:pt x="8251" y="2203"/>
                </a:cubicBezTo>
                <a:cubicBezTo>
                  <a:pt x="8287" y="2203"/>
                  <a:pt x="8275" y="2215"/>
                  <a:pt x="8299" y="2227"/>
                </a:cubicBezTo>
                <a:cubicBezTo>
                  <a:pt x="8299" y="2215"/>
                  <a:pt x="8299" y="2191"/>
                  <a:pt x="8263" y="2191"/>
                </a:cubicBezTo>
                <a:cubicBezTo>
                  <a:pt x="8257" y="2185"/>
                  <a:pt x="8263" y="2185"/>
                  <a:pt x="8272" y="2185"/>
                </a:cubicBezTo>
                <a:cubicBezTo>
                  <a:pt x="8281" y="2185"/>
                  <a:pt x="8293" y="2185"/>
                  <a:pt x="8299" y="2179"/>
                </a:cubicBezTo>
                <a:lnTo>
                  <a:pt x="8251" y="2179"/>
                </a:lnTo>
                <a:cubicBezTo>
                  <a:pt x="8275" y="2167"/>
                  <a:pt x="8287" y="2143"/>
                  <a:pt x="8299" y="2131"/>
                </a:cubicBezTo>
                <a:cubicBezTo>
                  <a:pt x="8299" y="2131"/>
                  <a:pt x="8311" y="2143"/>
                  <a:pt x="8323" y="2143"/>
                </a:cubicBezTo>
                <a:cubicBezTo>
                  <a:pt x="8304" y="2129"/>
                  <a:pt x="8306" y="2126"/>
                  <a:pt x="8314" y="2126"/>
                </a:cubicBezTo>
                <a:cubicBezTo>
                  <a:pt x="8321" y="2126"/>
                  <a:pt x="8333" y="2128"/>
                  <a:pt x="8342" y="2128"/>
                </a:cubicBezTo>
                <a:cubicBezTo>
                  <a:pt x="8351" y="2128"/>
                  <a:pt x="8359" y="2127"/>
                  <a:pt x="8359" y="2119"/>
                </a:cubicBezTo>
                <a:cubicBezTo>
                  <a:pt x="8359" y="2072"/>
                  <a:pt x="8335" y="1989"/>
                  <a:pt x="8359" y="1953"/>
                </a:cubicBezTo>
                <a:cubicBezTo>
                  <a:pt x="8311" y="1929"/>
                  <a:pt x="8323" y="1905"/>
                  <a:pt x="8311" y="1893"/>
                </a:cubicBezTo>
                <a:lnTo>
                  <a:pt x="8311" y="1893"/>
                </a:lnTo>
                <a:lnTo>
                  <a:pt x="8371" y="1917"/>
                </a:lnTo>
                <a:lnTo>
                  <a:pt x="8371" y="1917"/>
                </a:lnTo>
                <a:lnTo>
                  <a:pt x="8359" y="1893"/>
                </a:lnTo>
                <a:cubicBezTo>
                  <a:pt x="8374" y="1893"/>
                  <a:pt x="8380" y="1877"/>
                  <a:pt x="8392" y="1877"/>
                </a:cubicBezTo>
                <a:cubicBezTo>
                  <a:pt x="8398" y="1877"/>
                  <a:pt x="8406" y="1881"/>
                  <a:pt x="8418" y="1893"/>
                </a:cubicBezTo>
                <a:lnTo>
                  <a:pt x="8442" y="1858"/>
                </a:lnTo>
                <a:cubicBezTo>
                  <a:pt x="8442" y="1846"/>
                  <a:pt x="8394" y="1822"/>
                  <a:pt x="8406" y="1822"/>
                </a:cubicBezTo>
                <a:cubicBezTo>
                  <a:pt x="8430" y="1822"/>
                  <a:pt x="8418" y="1834"/>
                  <a:pt x="8442" y="1834"/>
                </a:cubicBezTo>
                <a:cubicBezTo>
                  <a:pt x="8498" y="1823"/>
                  <a:pt x="8353" y="1758"/>
                  <a:pt x="8376" y="1731"/>
                </a:cubicBezTo>
                <a:lnTo>
                  <a:pt x="8376" y="1731"/>
                </a:lnTo>
                <a:cubicBezTo>
                  <a:pt x="8371" y="1722"/>
                  <a:pt x="8371" y="1715"/>
                  <a:pt x="8371" y="1715"/>
                </a:cubicBezTo>
                <a:cubicBezTo>
                  <a:pt x="8353" y="1709"/>
                  <a:pt x="8345" y="1706"/>
                  <a:pt x="8344" y="1706"/>
                </a:cubicBezTo>
                <a:cubicBezTo>
                  <a:pt x="8339" y="1706"/>
                  <a:pt x="8385" y="1727"/>
                  <a:pt x="8359" y="1727"/>
                </a:cubicBezTo>
                <a:cubicBezTo>
                  <a:pt x="8311" y="1703"/>
                  <a:pt x="8335" y="1703"/>
                  <a:pt x="8299" y="1691"/>
                </a:cubicBezTo>
                <a:cubicBezTo>
                  <a:pt x="8311" y="1691"/>
                  <a:pt x="8287" y="1667"/>
                  <a:pt x="8287" y="1667"/>
                </a:cubicBezTo>
                <a:cubicBezTo>
                  <a:pt x="8323" y="1667"/>
                  <a:pt x="8311" y="1643"/>
                  <a:pt x="8347" y="1643"/>
                </a:cubicBezTo>
                <a:cubicBezTo>
                  <a:pt x="8335" y="1631"/>
                  <a:pt x="8287" y="1608"/>
                  <a:pt x="8287" y="1596"/>
                </a:cubicBezTo>
                <a:lnTo>
                  <a:pt x="8287" y="1596"/>
                </a:lnTo>
                <a:cubicBezTo>
                  <a:pt x="8321" y="1604"/>
                  <a:pt x="8331" y="1612"/>
                  <a:pt x="8338" y="1612"/>
                </a:cubicBezTo>
                <a:cubicBezTo>
                  <a:pt x="8341" y="1612"/>
                  <a:pt x="8343" y="1611"/>
                  <a:pt x="8347" y="1608"/>
                </a:cubicBezTo>
                <a:lnTo>
                  <a:pt x="8323" y="1596"/>
                </a:lnTo>
                <a:cubicBezTo>
                  <a:pt x="8323" y="1592"/>
                  <a:pt x="8324" y="1590"/>
                  <a:pt x="8326" y="1590"/>
                </a:cubicBezTo>
                <a:cubicBezTo>
                  <a:pt x="8331" y="1590"/>
                  <a:pt x="8339" y="1596"/>
                  <a:pt x="8347" y="1596"/>
                </a:cubicBezTo>
                <a:cubicBezTo>
                  <a:pt x="8359" y="1584"/>
                  <a:pt x="8311" y="1572"/>
                  <a:pt x="8335" y="1572"/>
                </a:cubicBezTo>
                <a:lnTo>
                  <a:pt x="8359" y="1584"/>
                </a:lnTo>
                <a:cubicBezTo>
                  <a:pt x="8359" y="1572"/>
                  <a:pt x="8359" y="1572"/>
                  <a:pt x="8371" y="1560"/>
                </a:cubicBezTo>
                <a:cubicBezTo>
                  <a:pt x="8382" y="1572"/>
                  <a:pt x="8382" y="1572"/>
                  <a:pt x="8382" y="1572"/>
                </a:cubicBezTo>
                <a:cubicBezTo>
                  <a:pt x="8389" y="1574"/>
                  <a:pt x="8394" y="1574"/>
                  <a:pt x="8396" y="1574"/>
                </a:cubicBezTo>
                <a:cubicBezTo>
                  <a:pt x="8411" y="1574"/>
                  <a:pt x="8360" y="1548"/>
                  <a:pt x="8371" y="1548"/>
                </a:cubicBezTo>
                <a:cubicBezTo>
                  <a:pt x="8359" y="1548"/>
                  <a:pt x="8347" y="1548"/>
                  <a:pt x="8311" y="1536"/>
                </a:cubicBezTo>
                <a:cubicBezTo>
                  <a:pt x="8321" y="1536"/>
                  <a:pt x="8296" y="1510"/>
                  <a:pt x="8312" y="1510"/>
                </a:cubicBezTo>
                <a:cubicBezTo>
                  <a:pt x="8314" y="1510"/>
                  <a:pt x="8317" y="1510"/>
                  <a:pt x="8322" y="1512"/>
                </a:cubicBezTo>
                <a:lnTo>
                  <a:pt x="8322" y="1512"/>
                </a:lnTo>
                <a:cubicBezTo>
                  <a:pt x="8321" y="1509"/>
                  <a:pt x="8324" y="1506"/>
                  <a:pt x="8333" y="1501"/>
                </a:cubicBezTo>
                <a:lnTo>
                  <a:pt x="8333" y="1501"/>
                </a:lnTo>
                <a:cubicBezTo>
                  <a:pt x="8336" y="1504"/>
                  <a:pt x="8340" y="1508"/>
                  <a:pt x="8347" y="1512"/>
                </a:cubicBezTo>
                <a:cubicBezTo>
                  <a:pt x="8335" y="1500"/>
                  <a:pt x="8335" y="1500"/>
                  <a:pt x="8335" y="1500"/>
                </a:cubicBezTo>
                <a:lnTo>
                  <a:pt x="8335" y="1500"/>
                </a:lnTo>
                <a:cubicBezTo>
                  <a:pt x="8334" y="1501"/>
                  <a:pt x="8334" y="1501"/>
                  <a:pt x="8333" y="1501"/>
                </a:cubicBezTo>
                <a:lnTo>
                  <a:pt x="8333" y="1501"/>
                </a:lnTo>
                <a:cubicBezTo>
                  <a:pt x="8324" y="1488"/>
                  <a:pt x="8349" y="1486"/>
                  <a:pt x="8359" y="1477"/>
                </a:cubicBezTo>
                <a:cubicBezTo>
                  <a:pt x="8347" y="1465"/>
                  <a:pt x="8335" y="1453"/>
                  <a:pt x="8335" y="1453"/>
                </a:cubicBezTo>
                <a:cubicBezTo>
                  <a:pt x="8311" y="1453"/>
                  <a:pt x="8311" y="1441"/>
                  <a:pt x="8275" y="1429"/>
                </a:cubicBezTo>
                <a:lnTo>
                  <a:pt x="8275" y="1429"/>
                </a:lnTo>
                <a:cubicBezTo>
                  <a:pt x="8282" y="1430"/>
                  <a:pt x="8286" y="1431"/>
                  <a:pt x="8289" y="1431"/>
                </a:cubicBezTo>
                <a:cubicBezTo>
                  <a:pt x="8313" y="1431"/>
                  <a:pt x="8232" y="1393"/>
                  <a:pt x="8263" y="1393"/>
                </a:cubicBezTo>
                <a:cubicBezTo>
                  <a:pt x="8274" y="1393"/>
                  <a:pt x="8283" y="1396"/>
                  <a:pt x="8286" y="1399"/>
                </a:cubicBezTo>
                <a:lnTo>
                  <a:pt x="8286" y="1399"/>
                </a:lnTo>
                <a:cubicBezTo>
                  <a:pt x="8287" y="1397"/>
                  <a:pt x="8289" y="1397"/>
                  <a:pt x="8292" y="1397"/>
                </a:cubicBezTo>
                <a:cubicBezTo>
                  <a:pt x="8303" y="1397"/>
                  <a:pt x="8327" y="1408"/>
                  <a:pt x="8328" y="1408"/>
                </a:cubicBezTo>
                <a:cubicBezTo>
                  <a:pt x="8328" y="1408"/>
                  <a:pt x="8326" y="1407"/>
                  <a:pt x="8323" y="1405"/>
                </a:cubicBezTo>
                <a:cubicBezTo>
                  <a:pt x="8311" y="1381"/>
                  <a:pt x="8275" y="1381"/>
                  <a:pt x="8299" y="1369"/>
                </a:cubicBezTo>
                <a:lnTo>
                  <a:pt x="8299" y="1369"/>
                </a:lnTo>
                <a:cubicBezTo>
                  <a:pt x="8299" y="1369"/>
                  <a:pt x="8299" y="1381"/>
                  <a:pt x="8299" y="1381"/>
                </a:cubicBezTo>
                <a:cubicBezTo>
                  <a:pt x="8315" y="1373"/>
                  <a:pt x="8309" y="1359"/>
                  <a:pt x="8323" y="1359"/>
                </a:cubicBezTo>
                <a:cubicBezTo>
                  <a:pt x="8330" y="1359"/>
                  <a:pt x="8340" y="1362"/>
                  <a:pt x="8359" y="1369"/>
                </a:cubicBezTo>
                <a:cubicBezTo>
                  <a:pt x="8371" y="1381"/>
                  <a:pt x="8394" y="1381"/>
                  <a:pt x="8382" y="1381"/>
                </a:cubicBezTo>
                <a:lnTo>
                  <a:pt x="8371" y="1381"/>
                </a:lnTo>
                <a:cubicBezTo>
                  <a:pt x="8381" y="1392"/>
                  <a:pt x="8385" y="1395"/>
                  <a:pt x="8387" y="1395"/>
                </a:cubicBezTo>
                <a:cubicBezTo>
                  <a:pt x="8391" y="1395"/>
                  <a:pt x="8388" y="1386"/>
                  <a:pt x="8397" y="1386"/>
                </a:cubicBezTo>
                <a:cubicBezTo>
                  <a:pt x="8399" y="1386"/>
                  <a:pt x="8401" y="1387"/>
                  <a:pt x="8404" y="1387"/>
                </a:cubicBezTo>
                <a:lnTo>
                  <a:pt x="8404" y="1387"/>
                </a:lnTo>
                <a:cubicBezTo>
                  <a:pt x="8386" y="1378"/>
                  <a:pt x="8396" y="1369"/>
                  <a:pt x="8406" y="1369"/>
                </a:cubicBezTo>
                <a:lnTo>
                  <a:pt x="8371" y="1357"/>
                </a:lnTo>
                <a:cubicBezTo>
                  <a:pt x="8344" y="1337"/>
                  <a:pt x="8338" y="1330"/>
                  <a:pt x="8343" y="1330"/>
                </a:cubicBezTo>
                <a:cubicBezTo>
                  <a:pt x="8353" y="1330"/>
                  <a:pt x="8413" y="1361"/>
                  <a:pt x="8428" y="1361"/>
                </a:cubicBezTo>
                <a:cubicBezTo>
                  <a:pt x="8430" y="1361"/>
                  <a:pt x="8431" y="1360"/>
                  <a:pt x="8430" y="1357"/>
                </a:cubicBezTo>
                <a:cubicBezTo>
                  <a:pt x="8426" y="1349"/>
                  <a:pt x="8423" y="1346"/>
                  <a:pt x="8421" y="1346"/>
                </a:cubicBezTo>
                <a:cubicBezTo>
                  <a:pt x="8418" y="1346"/>
                  <a:pt x="8416" y="1349"/>
                  <a:pt x="8413" y="1349"/>
                </a:cubicBezTo>
                <a:cubicBezTo>
                  <a:pt x="8411" y="1349"/>
                  <a:pt x="8409" y="1348"/>
                  <a:pt x="8406" y="1346"/>
                </a:cubicBezTo>
                <a:cubicBezTo>
                  <a:pt x="8418" y="1334"/>
                  <a:pt x="8442" y="1346"/>
                  <a:pt x="8430" y="1322"/>
                </a:cubicBezTo>
                <a:cubicBezTo>
                  <a:pt x="8444" y="1322"/>
                  <a:pt x="8458" y="1326"/>
                  <a:pt x="8475" y="1332"/>
                </a:cubicBezTo>
                <a:lnTo>
                  <a:pt x="8475" y="1332"/>
                </a:lnTo>
                <a:lnTo>
                  <a:pt x="8442" y="1310"/>
                </a:lnTo>
                <a:cubicBezTo>
                  <a:pt x="8454" y="1298"/>
                  <a:pt x="8442" y="1274"/>
                  <a:pt x="8454" y="1274"/>
                </a:cubicBezTo>
                <a:cubicBezTo>
                  <a:pt x="8454" y="1274"/>
                  <a:pt x="8442" y="1274"/>
                  <a:pt x="8430" y="1262"/>
                </a:cubicBezTo>
                <a:cubicBezTo>
                  <a:pt x="8430" y="1238"/>
                  <a:pt x="8394" y="1227"/>
                  <a:pt x="8406" y="1215"/>
                </a:cubicBezTo>
                <a:lnTo>
                  <a:pt x="8406" y="1215"/>
                </a:lnTo>
                <a:cubicBezTo>
                  <a:pt x="8442" y="1227"/>
                  <a:pt x="8430" y="1238"/>
                  <a:pt x="8430" y="1238"/>
                </a:cubicBezTo>
                <a:cubicBezTo>
                  <a:pt x="8466" y="1238"/>
                  <a:pt x="8442" y="1227"/>
                  <a:pt x="8454" y="1227"/>
                </a:cubicBezTo>
                <a:cubicBezTo>
                  <a:pt x="8490" y="1238"/>
                  <a:pt x="8454" y="1227"/>
                  <a:pt x="8478" y="1250"/>
                </a:cubicBezTo>
                <a:lnTo>
                  <a:pt x="8478" y="1227"/>
                </a:lnTo>
                <a:lnTo>
                  <a:pt x="8490" y="1227"/>
                </a:lnTo>
                <a:cubicBezTo>
                  <a:pt x="8430" y="1203"/>
                  <a:pt x="8490" y="1215"/>
                  <a:pt x="8490" y="1203"/>
                </a:cubicBezTo>
                <a:cubicBezTo>
                  <a:pt x="8501" y="1179"/>
                  <a:pt x="8430" y="1143"/>
                  <a:pt x="8394" y="1107"/>
                </a:cubicBezTo>
                <a:cubicBezTo>
                  <a:pt x="8418" y="1107"/>
                  <a:pt x="8430" y="1119"/>
                  <a:pt x="8442" y="1119"/>
                </a:cubicBezTo>
                <a:cubicBezTo>
                  <a:pt x="8418" y="1119"/>
                  <a:pt x="8430" y="1131"/>
                  <a:pt x="8442" y="1131"/>
                </a:cubicBezTo>
                <a:cubicBezTo>
                  <a:pt x="8442" y="1129"/>
                  <a:pt x="8444" y="1128"/>
                  <a:pt x="8448" y="1128"/>
                </a:cubicBezTo>
                <a:cubicBezTo>
                  <a:pt x="8463" y="1128"/>
                  <a:pt x="8506" y="1145"/>
                  <a:pt x="8525" y="1155"/>
                </a:cubicBezTo>
                <a:cubicBezTo>
                  <a:pt x="8513" y="1131"/>
                  <a:pt x="8490" y="1143"/>
                  <a:pt x="8478" y="1131"/>
                </a:cubicBezTo>
                <a:lnTo>
                  <a:pt x="8490" y="1119"/>
                </a:lnTo>
                <a:cubicBezTo>
                  <a:pt x="8466" y="1107"/>
                  <a:pt x="8454" y="1107"/>
                  <a:pt x="8442" y="1084"/>
                </a:cubicBezTo>
                <a:cubicBezTo>
                  <a:pt x="8442" y="1084"/>
                  <a:pt x="8442" y="1072"/>
                  <a:pt x="8454" y="1072"/>
                </a:cubicBezTo>
                <a:cubicBezTo>
                  <a:pt x="8466" y="1072"/>
                  <a:pt x="8490" y="1084"/>
                  <a:pt x="8490" y="1096"/>
                </a:cubicBezTo>
                <a:cubicBezTo>
                  <a:pt x="8501" y="1096"/>
                  <a:pt x="8501" y="1084"/>
                  <a:pt x="8478" y="1072"/>
                </a:cubicBezTo>
                <a:cubicBezTo>
                  <a:pt x="8454" y="1072"/>
                  <a:pt x="8466" y="1036"/>
                  <a:pt x="8418" y="1024"/>
                </a:cubicBezTo>
                <a:lnTo>
                  <a:pt x="8454" y="1024"/>
                </a:lnTo>
                <a:cubicBezTo>
                  <a:pt x="8462" y="1024"/>
                  <a:pt x="8464" y="1019"/>
                  <a:pt x="8472" y="1019"/>
                </a:cubicBezTo>
                <a:cubicBezTo>
                  <a:pt x="8476" y="1019"/>
                  <a:pt x="8482" y="1020"/>
                  <a:pt x="8490" y="1024"/>
                </a:cubicBezTo>
                <a:cubicBezTo>
                  <a:pt x="8481" y="1016"/>
                  <a:pt x="8485" y="1007"/>
                  <a:pt x="8496" y="1007"/>
                </a:cubicBezTo>
                <a:cubicBezTo>
                  <a:pt x="8500" y="1007"/>
                  <a:pt x="8506" y="1009"/>
                  <a:pt x="8513" y="1012"/>
                </a:cubicBezTo>
                <a:cubicBezTo>
                  <a:pt x="8501" y="1000"/>
                  <a:pt x="8490" y="1000"/>
                  <a:pt x="8478" y="988"/>
                </a:cubicBezTo>
                <a:lnTo>
                  <a:pt x="8490" y="976"/>
                </a:lnTo>
                <a:cubicBezTo>
                  <a:pt x="8501" y="982"/>
                  <a:pt x="8522" y="991"/>
                  <a:pt x="8540" y="1000"/>
                </a:cubicBezTo>
                <a:cubicBezTo>
                  <a:pt x="8528" y="991"/>
                  <a:pt x="8519" y="982"/>
                  <a:pt x="8525" y="976"/>
                </a:cubicBezTo>
                <a:lnTo>
                  <a:pt x="8525" y="976"/>
                </a:lnTo>
                <a:cubicBezTo>
                  <a:pt x="8561" y="1012"/>
                  <a:pt x="8561" y="988"/>
                  <a:pt x="8609" y="1024"/>
                </a:cubicBezTo>
                <a:cubicBezTo>
                  <a:pt x="8632" y="1024"/>
                  <a:pt x="8644" y="1012"/>
                  <a:pt x="8632" y="1000"/>
                </a:cubicBezTo>
                <a:cubicBezTo>
                  <a:pt x="8621" y="988"/>
                  <a:pt x="8618" y="988"/>
                  <a:pt x="8613" y="988"/>
                </a:cubicBezTo>
                <a:cubicBezTo>
                  <a:pt x="8609" y="988"/>
                  <a:pt x="8603" y="988"/>
                  <a:pt x="8585" y="976"/>
                </a:cubicBezTo>
                <a:cubicBezTo>
                  <a:pt x="8585" y="953"/>
                  <a:pt x="8490" y="893"/>
                  <a:pt x="8513" y="893"/>
                </a:cubicBezTo>
                <a:lnTo>
                  <a:pt x="8501" y="881"/>
                </a:lnTo>
                <a:cubicBezTo>
                  <a:pt x="8490" y="869"/>
                  <a:pt x="8501" y="869"/>
                  <a:pt x="8478" y="846"/>
                </a:cubicBezTo>
                <a:lnTo>
                  <a:pt x="8478" y="846"/>
                </a:lnTo>
                <a:cubicBezTo>
                  <a:pt x="8503" y="862"/>
                  <a:pt x="8546" y="879"/>
                  <a:pt x="8573" y="879"/>
                </a:cubicBezTo>
                <a:cubicBezTo>
                  <a:pt x="8585" y="879"/>
                  <a:pt x="8593" y="876"/>
                  <a:pt x="8597" y="869"/>
                </a:cubicBezTo>
                <a:cubicBezTo>
                  <a:pt x="8573" y="857"/>
                  <a:pt x="8549" y="857"/>
                  <a:pt x="8513" y="834"/>
                </a:cubicBezTo>
                <a:lnTo>
                  <a:pt x="8513" y="822"/>
                </a:lnTo>
                <a:cubicBezTo>
                  <a:pt x="8525" y="822"/>
                  <a:pt x="8525" y="834"/>
                  <a:pt x="8525" y="834"/>
                </a:cubicBezTo>
                <a:cubicBezTo>
                  <a:pt x="8525" y="827"/>
                  <a:pt x="8532" y="825"/>
                  <a:pt x="8539" y="825"/>
                </a:cubicBezTo>
                <a:cubicBezTo>
                  <a:pt x="8547" y="825"/>
                  <a:pt x="8557" y="827"/>
                  <a:pt x="8562" y="827"/>
                </a:cubicBezTo>
                <a:cubicBezTo>
                  <a:pt x="8568" y="827"/>
                  <a:pt x="8568" y="824"/>
                  <a:pt x="8549" y="810"/>
                </a:cubicBezTo>
                <a:lnTo>
                  <a:pt x="8549" y="810"/>
                </a:lnTo>
                <a:lnTo>
                  <a:pt x="8585" y="822"/>
                </a:lnTo>
                <a:cubicBezTo>
                  <a:pt x="8573" y="810"/>
                  <a:pt x="8573" y="798"/>
                  <a:pt x="8561" y="786"/>
                </a:cubicBezTo>
                <a:cubicBezTo>
                  <a:pt x="8555" y="774"/>
                  <a:pt x="8558" y="771"/>
                  <a:pt x="8565" y="771"/>
                </a:cubicBezTo>
                <a:cubicBezTo>
                  <a:pt x="8573" y="771"/>
                  <a:pt x="8585" y="774"/>
                  <a:pt x="8597" y="774"/>
                </a:cubicBezTo>
                <a:cubicBezTo>
                  <a:pt x="8585" y="774"/>
                  <a:pt x="8537" y="750"/>
                  <a:pt x="8537" y="738"/>
                </a:cubicBezTo>
                <a:lnTo>
                  <a:pt x="8537" y="738"/>
                </a:lnTo>
                <a:cubicBezTo>
                  <a:pt x="8563" y="751"/>
                  <a:pt x="8574" y="755"/>
                  <a:pt x="8581" y="755"/>
                </a:cubicBezTo>
                <a:cubicBezTo>
                  <a:pt x="8590" y="755"/>
                  <a:pt x="8588" y="748"/>
                  <a:pt x="8597" y="748"/>
                </a:cubicBezTo>
                <a:cubicBezTo>
                  <a:pt x="8599" y="748"/>
                  <a:pt x="8603" y="748"/>
                  <a:pt x="8609" y="750"/>
                </a:cubicBezTo>
                <a:cubicBezTo>
                  <a:pt x="8609" y="750"/>
                  <a:pt x="8623" y="750"/>
                  <a:pt x="8618" y="745"/>
                </a:cubicBezTo>
                <a:lnTo>
                  <a:pt x="8618" y="745"/>
                </a:lnTo>
                <a:lnTo>
                  <a:pt x="8644" y="762"/>
                </a:lnTo>
                <a:cubicBezTo>
                  <a:pt x="8597" y="726"/>
                  <a:pt x="8609" y="715"/>
                  <a:pt x="8597" y="703"/>
                </a:cubicBezTo>
                <a:lnTo>
                  <a:pt x="8597" y="703"/>
                </a:lnTo>
                <a:cubicBezTo>
                  <a:pt x="8620" y="716"/>
                  <a:pt x="8631" y="720"/>
                  <a:pt x="8637" y="720"/>
                </a:cubicBezTo>
                <a:cubicBezTo>
                  <a:pt x="8646" y="720"/>
                  <a:pt x="8640" y="709"/>
                  <a:pt x="8647" y="709"/>
                </a:cubicBezTo>
                <a:cubicBezTo>
                  <a:pt x="8650" y="709"/>
                  <a:pt x="8656" y="712"/>
                  <a:pt x="8668" y="719"/>
                </a:cubicBezTo>
                <a:lnTo>
                  <a:pt x="8668" y="719"/>
                </a:lnTo>
                <a:cubicBezTo>
                  <a:pt x="8628" y="691"/>
                  <a:pt x="8664" y="688"/>
                  <a:pt x="8621" y="655"/>
                </a:cubicBezTo>
                <a:cubicBezTo>
                  <a:pt x="8632" y="655"/>
                  <a:pt x="8668" y="679"/>
                  <a:pt x="8692" y="691"/>
                </a:cubicBezTo>
                <a:lnTo>
                  <a:pt x="8680" y="679"/>
                </a:lnTo>
                <a:lnTo>
                  <a:pt x="8680" y="679"/>
                </a:lnTo>
                <a:cubicBezTo>
                  <a:pt x="8685" y="681"/>
                  <a:pt x="8690" y="682"/>
                  <a:pt x="8694" y="682"/>
                </a:cubicBezTo>
                <a:cubicBezTo>
                  <a:pt x="8705" y="682"/>
                  <a:pt x="8714" y="675"/>
                  <a:pt x="8726" y="675"/>
                </a:cubicBezTo>
                <a:cubicBezTo>
                  <a:pt x="8730" y="675"/>
                  <a:pt x="8735" y="676"/>
                  <a:pt x="8740" y="679"/>
                </a:cubicBezTo>
                <a:lnTo>
                  <a:pt x="8692" y="631"/>
                </a:lnTo>
                <a:lnTo>
                  <a:pt x="8716" y="643"/>
                </a:lnTo>
                <a:cubicBezTo>
                  <a:pt x="8704" y="631"/>
                  <a:pt x="8704" y="631"/>
                  <a:pt x="8692" y="619"/>
                </a:cubicBezTo>
                <a:cubicBezTo>
                  <a:pt x="8644" y="584"/>
                  <a:pt x="8680" y="595"/>
                  <a:pt x="8668" y="572"/>
                </a:cubicBezTo>
                <a:lnTo>
                  <a:pt x="8668" y="572"/>
                </a:lnTo>
                <a:cubicBezTo>
                  <a:pt x="8680" y="584"/>
                  <a:pt x="8692" y="584"/>
                  <a:pt x="8692" y="595"/>
                </a:cubicBezTo>
                <a:cubicBezTo>
                  <a:pt x="8704" y="595"/>
                  <a:pt x="8728" y="607"/>
                  <a:pt x="8740" y="619"/>
                </a:cubicBezTo>
                <a:cubicBezTo>
                  <a:pt x="8728" y="607"/>
                  <a:pt x="8668" y="548"/>
                  <a:pt x="8632" y="536"/>
                </a:cubicBezTo>
                <a:cubicBezTo>
                  <a:pt x="8609" y="524"/>
                  <a:pt x="8609" y="512"/>
                  <a:pt x="8621" y="512"/>
                </a:cubicBezTo>
                <a:lnTo>
                  <a:pt x="8656" y="536"/>
                </a:lnTo>
                <a:lnTo>
                  <a:pt x="8656" y="536"/>
                </a:lnTo>
                <a:lnTo>
                  <a:pt x="8621" y="500"/>
                </a:lnTo>
                <a:cubicBezTo>
                  <a:pt x="8621" y="498"/>
                  <a:pt x="8622" y="497"/>
                  <a:pt x="8623" y="497"/>
                </a:cubicBezTo>
                <a:cubicBezTo>
                  <a:pt x="8628" y="497"/>
                  <a:pt x="8639" y="504"/>
                  <a:pt x="8647" y="504"/>
                </a:cubicBezTo>
                <a:cubicBezTo>
                  <a:pt x="8651" y="504"/>
                  <a:pt x="8654" y="503"/>
                  <a:pt x="8656" y="500"/>
                </a:cubicBezTo>
                <a:cubicBezTo>
                  <a:pt x="8656" y="511"/>
                  <a:pt x="8715" y="561"/>
                  <a:pt x="8735" y="561"/>
                </a:cubicBezTo>
                <a:cubicBezTo>
                  <a:pt x="8737" y="561"/>
                  <a:pt x="8739" y="561"/>
                  <a:pt x="8740" y="560"/>
                </a:cubicBezTo>
                <a:cubicBezTo>
                  <a:pt x="8740" y="572"/>
                  <a:pt x="8763" y="595"/>
                  <a:pt x="8763" y="607"/>
                </a:cubicBezTo>
                <a:cubicBezTo>
                  <a:pt x="8767" y="604"/>
                  <a:pt x="8769" y="602"/>
                  <a:pt x="8771" y="602"/>
                </a:cubicBezTo>
                <a:cubicBezTo>
                  <a:pt x="8776" y="602"/>
                  <a:pt x="8779" y="611"/>
                  <a:pt x="8787" y="619"/>
                </a:cubicBezTo>
                <a:cubicBezTo>
                  <a:pt x="8787" y="595"/>
                  <a:pt x="8763" y="595"/>
                  <a:pt x="8775" y="584"/>
                </a:cubicBezTo>
                <a:cubicBezTo>
                  <a:pt x="8775" y="584"/>
                  <a:pt x="8747" y="546"/>
                  <a:pt x="8758" y="546"/>
                </a:cubicBezTo>
                <a:cubicBezTo>
                  <a:pt x="8759" y="546"/>
                  <a:pt x="8761" y="547"/>
                  <a:pt x="8763" y="548"/>
                </a:cubicBezTo>
                <a:cubicBezTo>
                  <a:pt x="8692" y="512"/>
                  <a:pt x="8728" y="500"/>
                  <a:pt x="8692" y="476"/>
                </a:cubicBezTo>
                <a:cubicBezTo>
                  <a:pt x="8686" y="470"/>
                  <a:pt x="8683" y="468"/>
                  <a:pt x="8685" y="468"/>
                </a:cubicBezTo>
                <a:lnTo>
                  <a:pt x="8685" y="468"/>
                </a:lnTo>
                <a:cubicBezTo>
                  <a:pt x="8686" y="468"/>
                  <a:pt x="8692" y="470"/>
                  <a:pt x="8704" y="476"/>
                </a:cubicBezTo>
                <a:cubicBezTo>
                  <a:pt x="8717" y="489"/>
                  <a:pt x="8730" y="495"/>
                  <a:pt x="8743" y="500"/>
                </a:cubicBezTo>
                <a:lnTo>
                  <a:pt x="8743" y="500"/>
                </a:lnTo>
                <a:cubicBezTo>
                  <a:pt x="8737" y="496"/>
                  <a:pt x="8732" y="492"/>
                  <a:pt x="8728" y="488"/>
                </a:cubicBezTo>
                <a:cubicBezTo>
                  <a:pt x="8728" y="486"/>
                  <a:pt x="8729" y="485"/>
                  <a:pt x="8730" y="485"/>
                </a:cubicBezTo>
                <a:cubicBezTo>
                  <a:pt x="8737" y="485"/>
                  <a:pt x="8756" y="500"/>
                  <a:pt x="8775" y="500"/>
                </a:cubicBezTo>
                <a:lnTo>
                  <a:pt x="8775" y="512"/>
                </a:lnTo>
                <a:lnTo>
                  <a:pt x="8799" y="512"/>
                </a:lnTo>
                <a:cubicBezTo>
                  <a:pt x="8788" y="501"/>
                  <a:pt x="8766" y="500"/>
                  <a:pt x="8764" y="480"/>
                </a:cubicBezTo>
                <a:lnTo>
                  <a:pt x="8764" y="480"/>
                </a:lnTo>
                <a:cubicBezTo>
                  <a:pt x="8764" y="479"/>
                  <a:pt x="8765" y="473"/>
                  <a:pt x="8769" y="473"/>
                </a:cubicBezTo>
                <a:cubicBezTo>
                  <a:pt x="8771" y="473"/>
                  <a:pt x="8773" y="474"/>
                  <a:pt x="8775" y="476"/>
                </a:cubicBezTo>
                <a:cubicBezTo>
                  <a:pt x="8799" y="500"/>
                  <a:pt x="8835" y="524"/>
                  <a:pt x="8835" y="536"/>
                </a:cubicBezTo>
                <a:cubicBezTo>
                  <a:pt x="8835" y="536"/>
                  <a:pt x="8847" y="512"/>
                  <a:pt x="8811" y="488"/>
                </a:cubicBezTo>
                <a:cubicBezTo>
                  <a:pt x="8799" y="476"/>
                  <a:pt x="8763" y="465"/>
                  <a:pt x="8763" y="453"/>
                </a:cubicBezTo>
                <a:lnTo>
                  <a:pt x="8775" y="453"/>
                </a:lnTo>
                <a:lnTo>
                  <a:pt x="8752" y="429"/>
                </a:lnTo>
                <a:lnTo>
                  <a:pt x="8752" y="429"/>
                </a:lnTo>
                <a:lnTo>
                  <a:pt x="8775" y="441"/>
                </a:lnTo>
                <a:cubicBezTo>
                  <a:pt x="8763" y="429"/>
                  <a:pt x="8752" y="417"/>
                  <a:pt x="8763" y="417"/>
                </a:cubicBezTo>
                <a:cubicBezTo>
                  <a:pt x="8775" y="429"/>
                  <a:pt x="8775" y="429"/>
                  <a:pt x="8787" y="441"/>
                </a:cubicBezTo>
                <a:cubicBezTo>
                  <a:pt x="8799" y="429"/>
                  <a:pt x="8775" y="417"/>
                  <a:pt x="8763" y="405"/>
                </a:cubicBezTo>
                <a:cubicBezTo>
                  <a:pt x="8763" y="402"/>
                  <a:pt x="8764" y="400"/>
                  <a:pt x="8766" y="400"/>
                </a:cubicBezTo>
                <a:cubicBezTo>
                  <a:pt x="8771" y="400"/>
                  <a:pt x="8782" y="408"/>
                  <a:pt x="8799" y="417"/>
                </a:cubicBezTo>
                <a:cubicBezTo>
                  <a:pt x="8811" y="417"/>
                  <a:pt x="8811" y="405"/>
                  <a:pt x="8835" y="405"/>
                </a:cubicBezTo>
                <a:cubicBezTo>
                  <a:pt x="8835" y="393"/>
                  <a:pt x="8823" y="405"/>
                  <a:pt x="8811" y="381"/>
                </a:cubicBezTo>
                <a:lnTo>
                  <a:pt x="8811" y="381"/>
                </a:lnTo>
                <a:cubicBezTo>
                  <a:pt x="8830" y="394"/>
                  <a:pt x="8843" y="399"/>
                  <a:pt x="8851" y="399"/>
                </a:cubicBezTo>
                <a:cubicBezTo>
                  <a:pt x="8872" y="399"/>
                  <a:pt x="8862" y="363"/>
                  <a:pt x="8871" y="345"/>
                </a:cubicBezTo>
                <a:cubicBezTo>
                  <a:pt x="8811" y="310"/>
                  <a:pt x="8859" y="345"/>
                  <a:pt x="8823" y="298"/>
                </a:cubicBezTo>
                <a:lnTo>
                  <a:pt x="8823" y="298"/>
                </a:lnTo>
                <a:cubicBezTo>
                  <a:pt x="8835" y="310"/>
                  <a:pt x="8871" y="322"/>
                  <a:pt x="8871" y="345"/>
                </a:cubicBezTo>
                <a:lnTo>
                  <a:pt x="8882" y="334"/>
                </a:lnTo>
                <a:cubicBezTo>
                  <a:pt x="8906" y="345"/>
                  <a:pt x="8882" y="357"/>
                  <a:pt x="8930" y="393"/>
                </a:cubicBezTo>
                <a:cubicBezTo>
                  <a:pt x="8941" y="382"/>
                  <a:pt x="8893" y="332"/>
                  <a:pt x="8911" y="332"/>
                </a:cubicBezTo>
                <a:cubicBezTo>
                  <a:pt x="8913" y="332"/>
                  <a:pt x="8915" y="332"/>
                  <a:pt x="8918" y="334"/>
                </a:cubicBezTo>
                <a:cubicBezTo>
                  <a:pt x="8927" y="342"/>
                  <a:pt x="8931" y="345"/>
                  <a:pt x="8932" y="345"/>
                </a:cubicBezTo>
                <a:cubicBezTo>
                  <a:pt x="8935" y="345"/>
                  <a:pt x="8928" y="334"/>
                  <a:pt x="8933" y="334"/>
                </a:cubicBezTo>
                <a:cubicBezTo>
                  <a:pt x="8935" y="334"/>
                  <a:pt x="8938" y="335"/>
                  <a:pt x="8943" y="338"/>
                </a:cubicBezTo>
                <a:lnTo>
                  <a:pt x="8943" y="338"/>
                </a:lnTo>
                <a:cubicBezTo>
                  <a:pt x="8930" y="325"/>
                  <a:pt x="8915" y="312"/>
                  <a:pt x="8906" y="298"/>
                </a:cubicBezTo>
                <a:cubicBezTo>
                  <a:pt x="8909" y="292"/>
                  <a:pt x="8912" y="290"/>
                  <a:pt x="8916" y="290"/>
                </a:cubicBezTo>
                <a:cubicBezTo>
                  <a:pt x="8929" y="290"/>
                  <a:pt x="8948" y="315"/>
                  <a:pt x="8966" y="334"/>
                </a:cubicBezTo>
                <a:cubicBezTo>
                  <a:pt x="8978" y="334"/>
                  <a:pt x="8978" y="322"/>
                  <a:pt x="8966" y="310"/>
                </a:cubicBezTo>
                <a:lnTo>
                  <a:pt x="8966" y="310"/>
                </a:lnTo>
                <a:cubicBezTo>
                  <a:pt x="8969" y="315"/>
                  <a:pt x="8968" y="318"/>
                  <a:pt x="8966" y="318"/>
                </a:cubicBezTo>
                <a:cubicBezTo>
                  <a:pt x="8958" y="318"/>
                  <a:pt x="8927" y="292"/>
                  <a:pt x="8918" y="274"/>
                </a:cubicBezTo>
                <a:lnTo>
                  <a:pt x="8918" y="274"/>
                </a:lnTo>
                <a:cubicBezTo>
                  <a:pt x="8927" y="283"/>
                  <a:pt x="8933" y="287"/>
                  <a:pt x="8935" y="287"/>
                </a:cubicBezTo>
                <a:cubicBezTo>
                  <a:pt x="8942" y="287"/>
                  <a:pt x="8927" y="256"/>
                  <a:pt x="8918" y="238"/>
                </a:cubicBezTo>
                <a:cubicBezTo>
                  <a:pt x="8906" y="234"/>
                  <a:pt x="8898" y="233"/>
                  <a:pt x="8893" y="233"/>
                </a:cubicBezTo>
                <a:cubicBezTo>
                  <a:pt x="8882" y="233"/>
                  <a:pt x="8882" y="238"/>
                  <a:pt x="8882" y="238"/>
                </a:cubicBezTo>
                <a:cubicBezTo>
                  <a:pt x="8882" y="217"/>
                  <a:pt x="8853" y="165"/>
                  <a:pt x="8866" y="165"/>
                </a:cubicBezTo>
                <a:cubicBezTo>
                  <a:pt x="8867" y="165"/>
                  <a:pt x="8868" y="166"/>
                  <a:pt x="8871" y="167"/>
                </a:cubicBezTo>
                <a:cubicBezTo>
                  <a:pt x="8882" y="183"/>
                  <a:pt x="8888" y="187"/>
                  <a:pt x="8890" y="187"/>
                </a:cubicBezTo>
                <a:cubicBezTo>
                  <a:pt x="8893" y="187"/>
                  <a:pt x="8893" y="183"/>
                  <a:pt x="8894" y="183"/>
                </a:cubicBezTo>
                <a:cubicBezTo>
                  <a:pt x="8896" y="183"/>
                  <a:pt x="8898" y="187"/>
                  <a:pt x="8906" y="203"/>
                </a:cubicBezTo>
                <a:cubicBezTo>
                  <a:pt x="8918" y="214"/>
                  <a:pt x="8906" y="214"/>
                  <a:pt x="8906" y="214"/>
                </a:cubicBezTo>
                <a:lnTo>
                  <a:pt x="8918" y="226"/>
                </a:lnTo>
                <a:cubicBezTo>
                  <a:pt x="8954" y="214"/>
                  <a:pt x="8882" y="167"/>
                  <a:pt x="8882" y="131"/>
                </a:cubicBezTo>
                <a:cubicBezTo>
                  <a:pt x="8884" y="130"/>
                  <a:pt x="8886" y="129"/>
                  <a:pt x="8888" y="129"/>
                </a:cubicBezTo>
                <a:cubicBezTo>
                  <a:pt x="8889" y="129"/>
                  <a:pt x="8891" y="129"/>
                  <a:pt x="8893" y="130"/>
                </a:cubicBezTo>
                <a:lnTo>
                  <a:pt x="8893" y="130"/>
                </a:lnTo>
                <a:cubicBezTo>
                  <a:pt x="8889" y="126"/>
                  <a:pt x="8886" y="122"/>
                  <a:pt x="8882" y="119"/>
                </a:cubicBezTo>
                <a:lnTo>
                  <a:pt x="8882" y="119"/>
                </a:lnTo>
                <a:cubicBezTo>
                  <a:pt x="8895" y="128"/>
                  <a:pt x="8902" y="132"/>
                  <a:pt x="8907" y="132"/>
                </a:cubicBezTo>
                <a:cubicBezTo>
                  <a:pt x="8919" y="132"/>
                  <a:pt x="8906" y="101"/>
                  <a:pt x="8906" y="84"/>
                </a:cubicBezTo>
                <a:cubicBezTo>
                  <a:pt x="8877" y="66"/>
                  <a:pt x="8871" y="66"/>
                  <a:pt x="8865" y="66"/>
                </a:cubicBezTo>
                <a:cubicBezTo>
                  <a:pt x="8859" y="66"/>
                  <a:pt x="8853" y="66"/>
                  <a:pt x="8823" y="48"/>
                </a:cubicBezTo>
                <a:lnTo>
                  <a:pt x="8823" y="48"/>
                </a:lnTo>
                <a:cubicBezTo>
                  <a:pt x="8833" y="68"/>
                  <a:pt x="8861" y="98"/>
                  <a:pt x="8846" y="98"/>
                </a:cubicBezTo>
                <a:cubicBezTo>
                  <a:pt x="8843" y="98"/>
                  <a:pt x="8840" y="97"/>
                  <a:pt x="8835" y="95"/>
                </a:cubicBezTo>
                <a:cubicBezTo>
                  <a:pt x="8835" y="72"/>
                  <a:pt x="8823" y="72"/>
                  <a:pt x="8811" y="72"/>
                </a:cubicBezTo>
                <a:cubicBezTo>
                  <a:pt x="8835" y="95"/>
                  <a:pt x="8811" y="84"/>
                  <a:pt x="8823" y="95"/>
                </a:cubicBezTo>
                <a:cubicBezTo>
                  <a:pt x="8799" y="84"/>
                  <a:pt x="8787" y="36"/>
                  <a:pt x="8763" y="36"/>
                </a:cubicBezTo>
                <a:lnTo>
                  <a:pt x="8799" y="95"/>
                </a:lnTo>
                <a:cubicBezTo>
                  <a:pt x="8789" y="95"/>
                  <a:pt x="8779" y="69"/>
                  <a:pt x="8776" y="69"/>
                </a:cubicBezTo>
                <a:cubicBezTo>
                  <a:pt x="8776" y="69"/>
                  <a:pt x="8775" y="70"/>
                  <a:pt x="8775" y="72"/>
                </a:cubicBezTo>
                <a:cubicBezTo>
                  <a:pt x="8752" y="36"/>
                  <a:pt x="8740" y="36"/>
                  <a:pt x="8740" y="12"/>
                </a:cubicBezTo>
                <a:cubicBezTo>
                  <a:pt x="8731" y="6"/>
                  <a:pt x="8726" y="3"/>
                  <a:pt x="8723" y="3"/>
                </a:cubicBezTo>
                <a:cubicBezTo>
                  <a:pt x="8707" y="3"/>
                  <a:pt x="8740" y="64"/>
                  <a:pt x="8740" y="84"/>
                </a:cubicBezTo>
                <a:lnTo>
                  <a:pt x="8740" y="84"/>
                </a:lnTo>
                <a:cubicBezTo>
                  <a:pt x="8740" y="83"/>
                  <a:pt x="8740" y="72"/>
                  <a:pt x="8728" y="72"/>
                </a:cubicBezTo>
                <a:cubicBezTo>
                  <a:pt x="8740" y="84"/>
                  <a:pt x="8740" y="84"/>
                  <a:pt x="8740" y="95"/>
                </a:cubicBezTo>
                <a:cubicBezTo>
                  <a:pt x="8716" y="84"/>
                  <a:pt x="8728" y="60"/>
                  <a:pt x="8704" y="48"/>
                </a:cubicBezTo>
                <a:lnTo>
                  <a:pt x="8692" y="60"/>
                </a:lnTo>
                <a:cubicBezTo>
                  <a:pt x="8692" y="66"/>
                  <a:pt x="8692" y="69"/>
                  <a:pt x="8690" y="69"/>
                </a:cubicBezTo>
                <a:cubicBezTo>
                  <a:pt x="8689" y="69"/>
                  <a:pt x="8686" y="66"/>
                  <a:pt x="8680" y="60"/>
                </a:cubicBezTo>
                <a:cubicBezTo>
                  <a:pt x="8674" y="48"/>
                  <a:pt x="8668" y="39"/>
                  <a:pt x="8664" y="30"/>
                </a:cubicBezTo>
                <a:lnTo>
                  <a:pt x="8664" y="30"/>
                </a:lnTo>
                <a:lnTo>
                  <a:pt x="8668" y="48"/>
                </a:lnTo>
                <a:cubicBezTo>
                  <a:pt x="8656" y="36"/>
                  <a:pt x="8632" y="24"/>
                  <a:pt x="8632" y="12"/>
                </a:cubicBezTo>
                <a:lnTo>
                  <a:pt x="8621" y="36"/>
                </a:lnTo>
                <a:lnTo>
                  <a:pt x="8597" y="12"/>
                </a:lnTo>
                <a:lnTo>
                  <a:pt x="8597" y="12"/>
                </a:lnTo>
                <a:cubicBezTo>
                  <a:pt x="8588" y="12"/>
                  <a:pt x="8603" y="58"/>
                  <a:pt x="8597" y="58"/>
                </a:cubicBezTo>
                <a:cubicBezTo>
                  <a:pt x="8594" y="58"/>
                  <a:pt x="8587" y="49"/>
                  <a:pt x="8573" y="24"/>
                </a:cubicBezTo>
                <a:cubicBezTo>
                  <a:pt x="8573" y="72"/>
                  <a:pt x="8561" y="60"/>
                  <a:pt x="8549" y="95"/>
                </a:cubicBezTo>
                <a:cubicBezTo>
                  <a:pt x="8549" y="48"/>
                  <a:pt x="8501" y="60"/>
                  <a:pt x="8513" y="36"/>
                </a:cubicBezTo>
                <a:cubicBezTo>
                  <a:pt x="8510" y="34"/>
                  <a:pt x="8508" y="34"/>
                  <a:pt x="8506" y="34"/>
                </a:cubicBezTo>
                <a:cubicBezTo>
                  <a:pt x="8496" y="34"/>
                  <a:pt x="8513" y="61"/>
                  <a:pt x="8513" y="72"/>
                </a:cubicBezTo>
                <a:cubicBezTo>
                  <a:pt x="8490" y="60"/>
                  <a:pt x="8466" y="24"/>
                  <a:pt x="8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6"/>
          <p:cNvSpPr/>
          <p:nvPr/>
        </p:nvSpPr>
        <p:spPr>
          <a:xfrm rot="-8999870">
            <a:off x="6499257" y="2957896"/>
            <a:ext cx="995573" cy="302003"/>
          </a:xfrm>
          <a:custGeom>
            <a:avLst/>
            <a:gdLst/>
            <a:ahLst/>
            <a:cxnLst/>
            <a:rect l="l" t="t" r="r" b="b"/>
            <a:pathLst>
              <a:path w="26600" h="8069" extrusionOk="0">
                <a:moveTo>
                  <a:pt x="12445" y="1399"/>
                </a:moveTo>
                <a:cubicBezTo>
                  <a:pt x="12424" y="1406"/>
                  <a:pt x="12415" y="1414"/>
                  <a:pt x="12405" y="1422"/>
                </a:cubicBezTo>
                <a:lnTo>
                  <a:pt x="12405" y="1422"/>
                </a:lnTo>
                <a:cubicBezTo>
                  <a:pt x="12406" y="1422"/>
                  <a:pt x="12406" y="1422"/>
                  <a:pt x="12407" y="1421"/>
                </a:cubicBezTo>
                <a:cubicBezTo>
                  <a:pt x="12421" y="1414"/>
                  <a:pt x="12434" y="1407"/>
                  <a:pt x="12445" y="1399"/>
                </a:cubicBezTo>
                <a:close/>
                <a:moveTo>
                  <a:pt x="12405" y="1422"/>
                </a:moveTo>
                <a:cubicBezTo>
                  <a:pt x="12358" y="1445"/>
                  <a:pt x="12324" y="1457"/>
                  <a:pt x="12324" y="1457"/>
                </a:cubicBezTo>
                <a:cubicBezTo>
                  <a:pt x="12375" y="1447"/>
                  <a:pt x="12391" y="1434"/>
                  <a:pt x="12405" y="1422"/>
                </a:cubicBezTo>
                <a:close/>
                <a:moveTo>
                  <a:pt x="22134" y="1493"/>
                </a:moveTo>
                <a:lnTo>
                  <a:pt x="22134" y="1493"/>
                </a:lnTo>
                <a:cubicBezTo>
                  <a:pt x="22130" y="1497"/>
                  <a:pt x="22128" y="1502"/>
                  <a:pt x="22126" y="1508"/>
                </a:cubicBezTo>
                <a:lnTo>
                  <a:pt x="22126" y="1508"/>
                </a:lnTo>
                <a:cubicBezTo>
                  <a:pt x="22129" y="1504"/>
                  <a:pt x="22132" y="1499"/>
                  <a:pt x="22134" y="1493"/>
                </a:cubicBezTo>
                <a:close/>
                <a:moveTo>
                  <a:pt x="12199" y="1537"/>
                </a:moveTo>
                <a:lnTo>
                  <a:pt x="12199" y="1537"/>
                </a:lnTo>
                <a:cubicBezTo>
                  <a:pt x="12195" y="1538"/>
                  <a:pt x="12189" y="1539"/>
                  <a:pt x="12181" y="1540"/>
                </a:cubicBezTo>
                <a:cubicBezTo>
                  <a:pt x="12187" y="1539"/>
                  <a:pt x="12193" y="1538"/>
                  <a:pt x="12199" y="1537"/>
                </a:cubicBezTo>
                <a:close/>
                <a:moveTo>
                  <a:pt x="21194" y="1588"/>
                </a:moveTo>
                <a:lnTo>
                  <a:pt x="21194" y="1588"/>
                </a:lnTo>
                <a:cubicBezTo>
                  <a:pt x="21193" y="1597"/>
                  <a:pt x="21192" y="1605"/>
                  <a:pt x="21192" y="1613"/>
                </a:cubicBezTo>
                <a:lnTo>
                  <a:pt x="21192" y="1613"/>
                </a:lnTo>
                <a:cubicBezTo>
                  <a:pt x="21193" y="1603"/>
                  <a:pt x="21194" y="1595"/>
                  <a:pt x="21194" y="1588"/>
                </a:cubicBezTo>
                <a:close/>
                <a:moveTo>
                  <a:pt x="6834" y="1622"/>
                </a:moveTo>
                <a:lnTo>
                  <a:pt x="6834" y="1622"/>
                </a:lnTo>
                <a:cubicBezTo>
                  <a:pt x="6834" y="1622"/>
                  <a:pt x="6835" y="1623"/>
                  <a:pt x="6835" y="1624"/>
                </a:cubicBezTo>
                <a:cubicBezTo>
                  <a:pt x="6836" y="1623"/>
                  <a:pt x="6836" y="1622"/>
                  <a:pt x="6834" y="1622"/>
                </a:cubicBezTo>
                <a:close/>
                <a:moveTo>
                  <a:pt x="6069" y="1689"/>
                </a:moveTo>
                <a:cubicBezTo>
                  <a:pt x="6089" y="1689"/>
                  <a:pt x="6101" y="1704"/>
                  <a:pt x="6109" y="1719"/>
                </a:cubicBezTo>
                <a:cubicBezTo>
                  <a:pt x="6085" y="1731"/>
                  <a:pt x="6073" y="1743"/>
                  <a:pt x="6037" y="1767"/>
                </a:cubicBezTo>
                <a:cubicBezTo>
                  <a:pt x="6037" y="1779"/>
                  <a:pt x="6037" y="1779"/>
                  <a:pt x="6037" y="1790"/>
                </a:cubicBezTo>
                <a:cubicBezTo>
                  <a:pt x="6037" y="1755"/>
                  <a:pt x="6025" y="1731"/>
                  <a:pt x="6025" y="1707"/>
                </a:cubicBezTo>
                <a:cubicBezTo>
                  <a:pt x="6043" y="1694"/>
                  <a:pt x="6057" y="1689"/>
                  <a:pt x="6069" y="1689"/>
                </a:cubicBezTo>
                <a:close/>
                <a:moveTo>
                  <a:pt x="19138" y="2085"/>
                </a:moveTo>
                <a:cubicBezTo>
                  <a:pt x="19141" y="2094"/>
                  <a:pt x="19143" y="2100"/>
                  <a:pt x="19146" y="2100"/>
                </a:cubicBezTo>
                <a:lnTo>
                  <a:pt x="19138" y="2085"/>
                </a:lnTo>
                <a:close/>
                <a:moveTo>
                  <a:pt x="19545" y="2287"/>
                </a:moveTo>
                <a:cubicBezTo>
                  <a:pt x="19546" y="2290"/>
                  <a:pt x="19547" y="2293"/>
                  <a:pt x="19548" y="2296"/>
                </a:cubicBezTo>
                <a:lnTo>
                  <a:pt x="19548" y="2296"/>
                </a:lnTo>
                <a:cubicBezTo>
                  <a:pt x="19547" y="2292"/>
                  <a:pt x="19546" y="2289"/>
                  <a:pt x="19545" y="2287"/>
                </a:cubicBezTo>
                <a:close/>
                <a:moveTo>
                  <a:pt x="19548" y="2296"/>
                </a:moveTo>
                <a:cubicBezTo>
                  <a:pt x="19553" y="2315"/>
                  <a:pt x="19558" y="2347"/>
                  <a:pt x="19563" y="2398"/>
                </a:cubicBezTo>
                <a:cubicBezTo>
                  <a:pt x="19563" y="2339"/>
                  <a:pt x="19554" y="2315"/>
                  <a:pt x="19548" y="2296"/>
                </a:cubicBezTo>
                <a:close/>
                <a:moveTo>
                  <a:pt x="6859" y="2374"/>
                </a:moveTo>
                <a:cubicBezTo>
                  <a:pt x="6847" y="2410"/>
                  <a:pt x="6930" y="2410"/>
                  <a:pt x="6978" y="2445"/>
                </a:cubicBezTo>
                <a:cubicBezTo>
                  <a:pt x="6942" y="2445"/>
                  <a:pt x="6906" y="2457"/>
                  <a:pt x="6859" y="2481"/>
                </a:cubicBezTo>
                <a:cubicBezTo>
                  <a:pt x="6835" y="2433"/>
                  <a:pt x="6823" y="2386"/>
                  <a:pt x="6859" y="2374"/>
                </a:cubicBezTo>
                <a:close/>
                <a:moveTo>
                  <a:pt x="21261" y="2494"/>
                </a:moveTo>
                <a:cubicBezTo>
                  <a:pt x="21260" y="2496"/>
                  <a:pt x="21259" y="2498"/>
                  <a:pt x="21259" y="2501"/>
                </a:cubicBezTo>
                <a:lnTo>
                  <a:pt x="21259" y="2501"/>
                </a:lnTo>
                <a:cubicBezTo>
                  <a:pt x="21259" y="2499"/>
                  <a:pt x="21260" y="2497"/>
                  <a:pt x="21261" y="2494"/>
                </a:cubicBezTo>
                <a:close/>
                <a:moveTo>
                  <a:pt x="25742" y="2517"/>
                </a:moveTo>
                <a:cubicBezTo>
                  <a:pt x="25742" y="2517"/>
                  <a:pt x="25742" y="2517"/>
                  <a:pt x="25742" y="2517"/>
                </a:cubicBezTo>
                <a:cubicBezTo>
                  <a:pt x="25742" y="2517"/>
                  <a:pt x="25742" y="2517"/>
                  <a:pt x="25742" y="2517"/>
                </a:cubicBezTo>
                <a:close/>
                <a:moveTo>
                  <a:pt x="21259" y="2501"/>
                </a:moveTo>
                <a:lnTo>
                  <a:pt x="21259" y="2501"/>
                </a:lnTo>
                <a:cubicBezTo>
                  <a:pt x="21253" y="2518"/>
                  <a:pt x="21246" y="2514"/>
                  <a:pt x="21253" y="2529"/>
                </a:cubicBezTo>
                <a:cubicBezTo>
                  <a:pt x="21255" y="2517"/>
                  <a:pt x="21257" y="2508"/>
                  <a:pt x="21259" y="2501"/>
                </a:cubicBezTo>
                <a:close/>
                <a:moveTo>
                  <a:pt x="6704" y="2552"/>
                </a:moveTo>
                <a:cubicBezTo>
                  <a:pt x="6680" y="2564"/>
                  <a:pt x="6656" y="2576"/>
                  <a:pt x="6632" y="2588"/>
                </a:cubicBezTo>
                <a:cubicBezTo>
                  <a:pt x="6656" y="2576"/>
                  <a:pt x="6668" y="2564"/>
                  <a:pt x="6704" y="2552"/>
                </a:cubicBezTo>
                <a:close/>
                <a:moveTo>
                  <a:pt x="26153" y="2598"/>
                </a:moveTo>
                <a:cubicBezTo>
                  <a:pt x="26141" y="2598"/>
                  <a:pt x="26120" y="2623"/>
                  <a:pt x="26095" y="2659"/>
                </a:cubicBezTo>
                <a:lnTo>
                  <a:pt x="26095" y="2659"/>
                </a:lnTo>
                <a:cubicBezTo>
                  <a:pt x="26125" y="2624"/>
                  <a:pt x="26159" y="2600"/>
                  <a:pt x="26159" y="2600"/>
                </a:cubicBezTo>
                <a:cubicBezTo>
                  <a:pt x="26157" y="2599"/>
                  <a:pt x="26155" y="2598"/>
                  <a:pt x="26153" y="2598"/>
                </a:cubicBezTo>
                <a:close/>
                <a:moveTo>
                  <a:pt x="25206" y="2576"/>
                </a:moveTo>
                <a:cubicBezTo>
                  <a:pt x="25206" y="2588"/>
                  <a:pt x="25218" y="2588"/>
                  <a:pt x="25230" y="2600"/>
                </a:cubicBezTo>
                <a:cubicBezTo>
                  <a:pt x="25209" y="2643"/>
                  <a:pt x="25187" y="2685"/>
                  <a:pt x="25183" y="2685"/>
                </a:cubicBezTo>
                <a:cubicBezTo>
                  <a:pt x="25183" y="2685"/>
                  <a:pt x="25182" y="2685"/>
                  <a:pt x="25182" y="2683"/>
                </a:cubicBezTo>
                <a:cubicBezTo>
                  <a:pt x="25194" y="2660"/>
                  <a:pt x="25194" y="2624"/>
                  <a:pt x="25206" y="2576"/>
                </a:cubicBezTo>
                <a:close/>
                <a:moveTo>
                  <a:pt x="26095" y="2659"/>
                </a:moveTo>
                <a:cubicBezTo>
                  <a:pt x="26082" y="2674"/>
                  <a:pt x="26070" y="2691"/>
                  <a:pt x="26060" y="2710"/>
                </a:cubicBezTo>
                <a:lnTo>
                  <a:pt x="26060" y="2710"/>
                </a:lnTo>
                <a:cubicBezTo>
                  <a:pt x="26072" y="2692"/>
                  <a:pt x="26084" y="2675"/>
                  <a:pt x="26095" y="2659"/>
                </a:cubicBezTo>
                <a:close/>
                <a:moveTo>
                  <a:pt x="25745" y="2799"/>
                </a:moveTo>
                <a:lnTo>
                  <a:pt x="25745" y="2799"/>
                </a:lnTo>
                <a:cubicBezTo>
                  <a:pt x="25744" y="2800"/>
                  <a:pt x="25743" y="2801"/>
                  <a:pt x="25742" y="2802"/>
                </a:cubicBezTo>
                <a:cubicBezTo>
                  <a:pt x="25743" y="2801"/>
                  <a:pt x="25744" y="2800"/>
                  <a:pt x="25745" y="2799"/>
                </a:cubicBezTo>
                <a:close/>
                <a:moveTo>
                  <a:pt x="21090" y="2835"/>
                </a:moveTo>
                <a:lnTo>
                  <a:pt x="21090" y="2835"/>
                </a:lnTo>
                <a:cubicBezTo>
                  <a:pt x="21089" y="2836"/>
                  <a:pt x="21088" y="2837"/>
                  <a:pt x="21087" y="2838"/>
                </a:cubicBezTo>
                <a:cubicBezTo>
                  <a:pt x="21088" y="2837"/>
                  <a:pt x="21089" y="2836"/>
                  <a:pt x="21090" y="2835"/>
                </a:cubicBezTo>
                <a:close/>
                <a:moveTo>
                  <a:pt x="21051" y="2898"/>
                </a:moveTo>
                <a:lnTo>
                  <a:pt x="21027" y="2945"/>
                </a:lnTo>
                <a:cubicBezTo>
                  <a:pt x="21039" y="2922"/>
                  <a:pt x="21051" y="2922"/>
                  <a:pt x="21051" y="2922"/>
                </a:cubicBezTo>
                <a:lnTo>
                  <a:pt x="21051" y="2898"/>
                </a:lnTo>
                <a:close/>
                <a:moveTo>
                  <a:pt x="25599" y="2993"/>
                </a:moveTo>
                <a:cubicBezTo>
                  <a:pt x="25599" y="2993"/>
                  <a:pt x="25611" y="3005"/>
                  <a:pt x="25611" y="3005"/>
                </a:cubicBezTo>
                <a:cubicBezTo>
                  <a:pt x="25611" y="2993"/>
                  <a:pt x="25611" y="2993"/>
                  <a:pt x="25599" y="2993"/>
                </a:cubicBezTo>
                <a:close/>
                <a:moveTo>
                  <a:pt x="26492" y="3160"/>
                </a:moveTo>
                <a:lnTo>
                  <a:pt x="26492" y="3160"/>
                </a:lnTo>
                <a:cubicBezTo>
                  <a:pt x="26485" y="3162"/>
                  <a:pt x="26479" y="3165"/>
                  <a:pt x="26472" y="3168"/>
                </a:cubicBezTo>
                <a:lnTo>
                  <a:pt x="26472" y="3168"/>
                </a:lnTo>
                <a:cubicBezTo>
                  <a:pt x="26478" y="3166"/>
                  <a:pt x="26485" y="3163"/>
                  <a:pt x="26492" y="3160"/>
                </a:cubicBezTo>
                <a:close/>
                <a:moveTo>
                  <a:pt x="25222" y="3311"/>
                </a:moveTo>
                <a:cubicBezTo>
                  <a:pt x="25226" y="3311"/>
                  <a:pt x="25216" y="3331"/>
                  <a:pt x="25206" y="3350"/>
                </a:cubicBezTo>
                <a:cubicBezTo>
                  <a:pt x="25206" y="3350"/>
                  <a:pt x="25206" y="3350"/>
                  <a:pt x="25194" y="3338"/>
                </a:cubicBezTo>
                <a:cubicBezTo>
                  <a:pt x="25206" y="3326"/>
                  <a:pt x="25206" y="3326"/>
                  <a:pt x="25218" y="3314"/>
                </a:cubicBezTo>
                <a:cubicBezTo>
                  <a:pt x="25220" y="3312"/>
                  <a:pt x="25222" y="3311"/>
                  <a:pt x="25222" y="3311"/>
                </a:cubicBezTo>
                <a:close/>
                <a:moveTo>
                  <a:pt x="24992" y="3362"/>
                </a:moveTo>
                <a:cubicBezTo>
                  <a:pt x="24992" y="3362"/>
                  <a:pt x="24992" y="3362"/>
                  <a:pt x="24992" y="3362"/>
                </a:cubicBezTo>
                <a:cubicBezTo>
                  <a:pt x="24992" y="3362"/>
                  <a:pt x="24992" y="3362"/>
                  <a:pt x="24992" y="3362"/>
                </a:cubicBezTo>
                <a:close/>
                <a:moveTo>
                  <a:pt x="24992" y="3338"/>
                </a:moveTo>
                <a:lnTo>
                  <a:pt x="24980" y="3374"/>
                </a:lnTo>
                <a:cubicBezTo>
                  <a:pt x="24992" y="3362"/>
                  <a:pt x="24992" y="3350"/>
                  <a:pt x="24992" y="3338"/>
                </a:cubicBezTo>
                <a:close/>
                <a:moveTo>
                  <a:pt x="25254" y="3374"/>
                </a:moveTo>
                <a:cubicBezTo>
                  <a:pt x="25254" y="3386"/>
                  <a:pt x="25254" y="3386"/>
                  <a:pt x="25266" y="3398"/>
                </a:cubicBezTo>
                <a:cubicBezTo>
                  <a:pt x="25254" y="3398"/>
                  <a:pt x="25254" y="3410"/>
                  <a:pt x="25242" y="3422"/>
                </a:cubicBezTo>
                <a:cubicBezTo>
                  <a:pt x="25242" y="3410"/>
                  <a:pt x="25242" y="3410"/>
                  <a:pt x="25230" y="3398"/>
                </a:cubicBezTo>
                <a:cubicBezTo>
                  <a:pt x="25242" y="3398"/>
                  <a:pt x="25242" y="3386"/>
                  <a:pt x="25254" y="3374"/>
                </a:cubicBezTo>
                <a:close/>
                <a:moveTo>
                  <a:pt x="25170" y="3374"/>
                </a:moveTo>
                <a:cubicBezTo>
                  <a:pt x="25182" y="3386"/>
                  <a:pt x="25182" y="3398"/>
                  <a:pt x="25182" y="3398"/>
                </a:cubicBezTo>
                <a:cubicBezTo>
                  <a:pt x="25182" y="3410"/>
                  <a:pt x="25170" y="3422"/>
                  <a:pt x="25170" y="3433"/>
                </a:cubicBezTo>
                <a:lnTo>
                  <a:pt x="25159" y="3398"/>
                </a:lnTo>
                <a:cubicBezTo>
                  <a:pt x="25159" y="3386"/>
                  <a:pt x="25170" y="3386"/>
                  <a:pt x="25170" y="3374"/>
                </a:cubicBezTo>
                <a:close/>
                <a:moveTo>
                  <a:pt x="25111" y="3136"/>
                </a:moveTo>
                <a:lnTo>
                  <a:pt x="25111" y="3136"/>
                </a:lnTo>
                <a:cubicBezTo>
                  <a:pt x="25087" y="3207"/>
                  <a:pt x="25075" y="3255"/>
                  <a:pt x="25051" y="3303"/>
                </a:cubicBezTo>
                <a:cubicBezTo>
                  <a:pt x="25051" y="3303"/>
                  <a:pt x="25051" y="3314"/>
                  <a:pt x="25051" y="3314"/>
                </a:cubicBezTo>
                <a:cubicBezTo>
                  <a:pt x="25039" y="3362"/>
                  <a:pt x="25028" y="3398"/>
                  <a:pt x="25016" y="3445"/>
                </a:cubicBezTo>
                <a:cubicBezTo>
                  <a:pt x="25004" y="3422"/>
                  <a:pt x="24992" y="3410"/>
                  <a:pt x="24992" y="3398"/>
                </a:cubicBezTo>
                <a:cubicBezTo>
                  <a:pt x="24992" y="3386"/>
                  <a:pt x="24992" y="3374"/>
                  <a:pt x="24992" y="3362"/>
                </a:cubicBezTo>
                <a:cubicBezTo>
                  <a:pt x="24992" y="3374"/>
                  <a:pt x="24992" y="3374"/>
                  <a:pt x="24980" y="3386"/>
                </a:cubicBezTo>
                <a:cubicBezTo>
                  <a:pt x="24980" y="3374"/>
                  <a:pt x="24980" y="3374"/>
                  <a:pt x="24980" y="3374"/>
                </a:cubicBezTo>
                <a:cubicBezTo>
                  <a:pt x="24980" y="3374"/>
                  <a:pt x="24980" y="3374"/>
                  <a:pt x="24968" y="3362"/>
                </a:cubicBezTo>
                <a:cubicBezTo>
                  <a:pt x="24968" y="3374"/>
                  <a:pt x="24968" y="3374"/>
                  <a:pt x="24968" y="3386"/>
                </a:cubicBezTo>
                <a:lnTo>
                  <a:pt x="24944" y="3386"/>
                </a:lnTo>
                <a:cubicBezTo>
                  <a:pt x="24967" y="3339"/>
                  <a:pt x="24991" y="3303"/>
                  <a:pt x="24998" y="3303"/>
                </a:cubicBezTo>
                <a:lnTo>
                  <a:pt x="24998" y="3303"/>
                </a:lnTo>
                <a:cubicBezTo>
                  <a:pt x="25001" y="3303"/>
                  <a:pt x="25000" y="3313"/>
                  <a:pt x="24992" y="3338"/>
                </a:cubicBezTo>
                <a:cubicBezTo>
                  <a:pt x="25039" y="3267"/>
                  <a:pt x="25087" y="3172"/>
                  <a:pt x="25111" y="3136"/>
                </a:cubicBezTo>
                <a:close/>
                <a:moveTo>
                  <a:pt x="25147" y="3410"/>
                </a:moveTo>
                <a:cubicBezTo>
                  <a:pt x="25147" y="3433"/>
                  <a:pt x="25147" y="3433"/>
                  <a:pt x="25159" y="3445"/>
                </a:cubicBezTo>
                <a:cubicBezTo>
                  <a:pt x="25147" y="3445"/>
                  <a:pt x="25147" y="3457"/>
                  <a:pt x="25147" y="3457"/>
                </a:cubicBezTo>
                <a:lnTo>
                  <a:pt x="25159" y="3457"/>
                </a:lnTo>
                <a:cubicBezTo>
                  <a:pt x="25159" y="3463"/>
                  <a:pt x="25159" y="3466"/>
                  <a:pt x="25157" y="3466"/>
                </a:cubicBezTo>
                <a:cubicBezTo>
                  <a:pt x="25156" y="3466"/>
                  <a:pt x="25153" y="3463"/>
                  <a:pt x="25147" y="3457"/>
                </a:cubicBezTo>
                <a:cubicBezTo>
                  <a:pt x="25135" y="3457"/>
                  <a:pt x="25135" y="3445"/>
                  <a:pt x="25135" y="3445"/>
                </a:cubicBezTo>
                <a:cubicBezTo>
                  <a:pt x="25135" y="3433"/>
                  <a:pt x="25135" y="3433"/>
                  <a:pt x="25123" y="3433"/>
                </a:cubicBezTo>
                <a:cubicBezTo>
                  <a:pt x="25135" y="3457"/>
                  <a:pt x="25135" y="3469"/>
                  <a:pt x="25135" y="3469"/>
                </a:cubicBezTo>
                <a:lnTo>
                  <a:pt x="25123" y="3445"/>
                </a:lnTo>
                <a:cubicBezTo>
                  <a:pt x="25123" y="3445"/>
                  <a:pt x="25123" y="3445"/>
                  <a:pt x="25123" y="3433"/>
                </a:cubicBezTo>
                <a:cubicBezTo>
                  <a:pt x="25135" y="3433"/>
                  <a:pt x="25135" y="3422"/>
                  <a:pt x="25147" y="3410"/>
                </a:cubicBezTo>
                <a:close/>
                <a:moveTo>
                  <a:pt x="25194" y="3433"/>
                </a:moveTo>
                <a:cubicBezTo>
                  <a:pt x="25209" y="3471"/>
                  <a:pt x="25215" y="3495"/>
                  <a:pt x="25208" y="3495"/>
                </a:cubicBezTo>
                <a:cubicBezTo>
                  <a:pt x="25204" y="3495"/>
                  <a:pt x="25195" y="3487"/>
                  <a:pt x="25182" y="3469"/>
                </a:cubicBezTo>
                <a:lnTo>
                  <a:pt x="25182" y="3445"/>
                </a:lnTo>
                <a:cubicBezTo>
                  <a:pt x="25182" y="3445"/>
                  <a:pt x="25194" y="3445"/>
                  <a:pt x="25194" y="3433"/>
                </a:cubicBezTo>
                <a:close/>
                <a:moveTo>
                  <a:pt x="24837" y="3457"/>
                </a:moveTo>
                <a:cubicBezTo>
                  <a:pt x="24837" y="3469"/>
                  <a:pt x="24849" y="3493"/>
                  <a:pt x="24849" y="3505"/>
                </a:cubicBezTo>
                <a:cubicBezTo>
                  <a:pt x="24849" y="3507"/>
                  <a:pt x="24849" y="3508"/>
                  <a:pt x="24848" y="3508"/>
                </a:cubicBezTo>
                <a:cubicBezTo>
                  <a:pt x="24845" y="3508"/>
                  <a:pt x="24835" y="3489"/>
                  <a:pt x="24825" y="3469"/>
                </a:cubicBezTo>
                <a:cubicBezTo>
                  <a:pt x="24825" y="3457"/>
                  <a:pt x="24837" y="3457"/>
                  <a:pt x="24837" y="3457"/>
                </a:cubicBezTo>
                <a:close/>
                <a:moveTo>
                  <a:pt x="25361" y="3457"/>
                </a:moveTo>
                <a:cubicBezTo>
                  <a:pt x="25371" y="3496"/>
                  <a:pt x="25380" y="3535"/>
                  <a:pt x="25371" y="3535"/>
                </a:cubicBezTo>
                <a:cubicBezTo>
                  <a:pt x="25368" y="3535"/>
                  <a:pt x="25365" y="3533"/>
                  <a:pt x="25361" y="3529"/>
                </a:cubicBezTo>
                <a:cubicBezTo>
                  <a:pt x="25349" y="3505"/>
                  <a:pt x="25349" y="3493"/>
                  <a:pt x="25337" y="3481"/>
                </a:cubicBezTo>
                <a:cubicBezTo>
                  <a:pt x="25349" y="3469"/>
                  <a:pt x="25361" y="3457"/>
                  <a:pt x="25361" y="3457"/>
                </a:cubicBezTo>
                <a:close/>
                <a:moveTo>
                  <a:pt x="4373" y="3525"/>
                </a:moveTo>
                <a:cubicBezTo>
                  <a:pt x="4380" y="3535"/>
                  <a:pt x="4387" y="3544"/>
                  <a:pt x="4394" y="3553"/>
                </a:cubicBezTo>
                <a:cubicBezTo>
                  <a:pt x="4394" y="3543"/>
                  <a:pt x="4387" y="3534"/>
                  <a:pt x="4373" y="3525"/>
                </a:cubicBezTo>
                <a:close/>
                <a:moveTo>
                  <a:pt x="25385" y="3433"/>
                </a:moveTo>
                <a:cubicBezTo>
                  <a:pt x="25397" y="3457"/>
                  <a:pt x="25409" y="3481"/>
                  <a:pt x="25420" y="3505"/>
                </a:cubicBezTo>
                <a:cubicBezTo>
                  <a:pt x="25420" y="3515"/>
                  <a:pt x="25420" y="3517"/>
                  <a:pt x="25420" y="3525"/>
                </a:cubicBezTo>
                <a:lnTo>
                  <a:pt x="25420" y="3525"/>
                </a:lnTo>
                <a:cubicBezTo>
                  <a:pt x="25416" y="3514"/>
                  <a:pt x="25412" y="3503"/>
                  <a:pt x="25409" y="3493"/>
                </a:cubicBezTo>
                <a:lnTo>
                  <a:pt x="25409" y="3493"/>
                </a:lnTo>
                <a:lnTo>
                  <a:pt x="25420" y="3553"/>
                </a:lnTo>
                <a:cubicBezTo>
                  <a:pt x="25373" y="3469"/>
                  <a:pt x="25373" y="3457"/>
                  <a:pt x="25373" y="3445"/>
                </a:cubicBezTo>
                <a:cubicBezTo>
                  <a:pt x="25373" y="3445"/>
                  <a:pt x="25385" y="3433"/>
                  <a:pt x="25385" y="3433"/>
                </a:cubicBezTo>
                <a:close/>
                <a:moveTo>
                  <a:pt x="25063" y="3553"/>
                </a:moveTo>
                <a:cubicBezTo>
                  <a:pt x="25063" y="3553"/>
                  <a:pt x="25063" y="3553"/>
                  <a:pt x="25063" y="3564"/>
                </a:cubicBezTo>
                <a:lnTo>
                  <a:pt x="25051" y="3564"/>
                </a:lnTo>
                <a:cubicBezTo>
                  <a:pt x="25063" y="3553"/>
                  <a:pt x="25063" y="3553"/>
                  <a:pt x="25063" y="3553"/>
                </a:cubicBezTo>
                <a:close/>
                <a:moveTo>
                  <a:pt x="24813" y="3481"/>
                </a:moveTo>
                <a:cubicBezTo>
                  <a:pt x="24813" y="3541"/>
                  <a:pt x="24807" y="3589"/>
                  <a:pt x="24786" y="3589"/>
                </a:cubicBezTo>
                <a:cubicBezTo>
                  <a:pt x="24778" y="3589"/>
                  <a:pt x="24767" y="3581"/>
                  <a:pt x="24754" y="3564"/>
                </a:cubicBezTo>
                <a:cubicBezTo>
                  <a:pt x="24778" y="3541"/>
                  <a:pt x="24789" y="3505"/>
                  <a:pt x="24813" y="3481"/>
                </a:cubicBezTo>
                <a:close/>
                <a:moveTo>
                  <a:pt x="25432" y="3517"/>
                </a:moveTo>
                <a:cubicBezTo>
                  <a:pt x="25432" y="3529"/>
                  <a:pt x="25444" y="3553"/>
                  <a:pt x="25456" y="3576"/>
                </a:cubicBezTo>
                <a:cubicBezTo>
                  <a:pt x="25448" y="3576"/>
                  <a:pt x="25467" y="3624"/>
                  <a:pt x="25462" y="3624"/>
                </a:cubicBezTo>
                <a:cubicBezTo>
                  <a:pt x="25460" y="3624"/>
                  <a:pt x="25452" y="3612"/>
                  <a:pt x="25432" y="3576"/>
                </a:cubicBezTo>
                <a:cubicBezTo>
                  <a:pt x="25441" y="3576"/>
                  <a:pt x="25431" y="3552"/>
                  <a:pt x="25420" y="3525"/>
                </a:cubicBezTo>
                <a:lnTo>
                  <a:pt x="25420" y="3525"/>
                </a:lnTo>
                <a:cubicBezTo>
                  <a:pt x="25421" y="3517"/>
                  <a:pt x="25422" y="3517"/>
                  <a:pt x="25432" y="3517"/>
                </a:cubicBezTo>
                <a:close/>
                <a:moveTo>
                  <a:pt x="25039" y="3576"/>
                </a:moveTo>
                <a:cubicBezTo>
                  <a:pt x="25063" y="3624"/>
                  <a:pt x="25075" y="3672"/>
                  <a:pt x="25075" y="3672"/>
                </a:cubicBezTo>
                <a:cubicBezTo>
                  <a:pt x="25063" y="3636"/>
                  <a:pt x="25039" y="3624"/>
                  <a:pt x="25016" y="3576"/>
                </a:cubicBezTo>
                <a:lnTo>
                  <a:pt x="25016" y="3576"/>
                </a:lnTo>
                <a:cubicBezTo>
                  <a:pt x="25022" y="3582"/>
                  <a:pt x="25025" y="3585"/>
                  <a:pt x="25028" y="3585"/>
                </a:cubicBezTo>
                <a:cubicBezTo>
                  <a:pt x="25031" y="3585"/>
                  <a:pt x="25034" y="3582"/>
                  <a:pt x="25039" y="3576"/>
                </a:cubicBezTo>
                <a:close/>
                <a:moveTo>
                  <a:pt x="20420" y="3660"/>
                </a:moveTo>
                <a:cubicBezTo>
                  <a:pt x="20414" y="3664"/>
                  <a:pt x="20409" y="3670"/>
                  <a:pt x="20406" y="3677"/>
                </a:cubicBezTo>
                <a:lnTo>
                  <a:pt x="20406" y="3677"/>
                </a:lnTo>
                <a:cubicBezTo>
                  <a:pt x="20412" y="3670"/>
                  <a:pt x="20417" y="3663"/>
                  <a:pt x="20420" y="3660"/>
                </a:cubicBezTo>
                <a:close/>
                <a:moveTo>
                  <a:pt x="24218" y="3576"/>
                </a:moveTo>
                <a:cubicBezTo>
                  <a:pt x="24230" y="3612"/>
                  <a:pt x="24254" y="3660"/>
                  <a:pt x="24266" y="3684"/>
                </a:cubicBezTo>
                <a:cubicBezTo>
                  <a:pt x="24239" y="3638"/>
                  <a:pt x="24220" y="3621"/>
                  <a:pt x="24206" y="3621"/>
                </a:cubicBezTo>
                <a:cubicBezTo>
                  <a:pt x="24195" y="3621"/>
                  <a:pt x="24188" y="3632"/>
                  <a:pt x="24182" y="3648"/>
                </a:cubicBezTo>
                <a:lnTo>
                  <a:pt x="24170" y="3624"/>
                </a:lnTo>
                <a:cubicBezTo>
                  <a:pt x="24182" y="3600"/>
                  <a:pt x="24194" y="3588"/>
                  <a:pt x="24218" y="3576"/>
                </a:cubicBezTo>
                <a:close/>
                <a:moveTo>
                  <a:pt x="24111" y="3803"/>
                </a:moveTo>
                <a:lnTo>
                  <a:pt x="24137" y="3863"/>
                </a:lnTo>
                <a:lnTo>
                  <a:pt x="24137" y="3863"/>
                </a:lnTo>
                <a:cubicBezTo>
                  <a:pt x="24128" y="3831"/>
                  <a:pt x="24119" y="3820"/>
                  <a:pt x="24111" y="3803"/>
                </a:cubicBezTo>
                <a:close/>
                <a:moveTo>
                  <a:pt x="24123" y="3803"/>
                </a:moveTo>
                <a:cubicBezTo>
                  <a:pt x="24135" y="3838"/>
                  <a:pt x="24147" y="3874"/>
                  <a:pt x="24147" y="3886"/>
                </a:cubicBezTo>
                <a:lnTo>
                  <a:pt x="24137" y="3863"/>
                </a:lnTo>
                <a:lnTo>
                  <a:pt x="24137" y="3863"/>
                </a:lnTo>
                <a:cubicBezTo>
                  <a:pt x="24140" y="3875"/>
                  <a:pt x="24143" y="3890"/>
                  <a:pt x="24147" y="3910"/>
                </a:cubicBezTo>
                <a:cubicBezTo>
                  <a:pt x="24135" y="3898"/>
                  <a:pt x="24123" y="3850"/>
                  <a:pt x="24099" y="3803"/>
                </a:cubicBezTo>
                <a:close/>
                <a:moveTo>
                  <a:pt x="23742" y="3957"/>
                </a:moveTo>
                <a:lnTo>
                  <a:pt x="23742" y="3969"/>
                </a:lnTo>
                <a:cubicBezTo>
                  <a:pt x="23742" y="3970"/>
                  <a:pt x="23743" y="3971"/>
                  <a:pt x="23743" y="3973"/>
                </a:cubicBezTo>
                <a:lnTo>
                  <a:pt x="23743" y="3973"/>
                </a:lnTo>
                <a:cubicBezTo>
                  <a:pt x="23743" y="3968"/>
                  <a:pt x="23742" y="3963"/>
                  <a:pt x="23742" y="3957"/>
                </a:cubicBezTo>
                <a:close/>
                <a:moveTo>
                  <a:pt x="25754" y="3993"/>
                </a:moveTo>
                <a:cubicBezTo>
                  <a:pt x="25754" y="4005"/>
                  <a:pt x="25766" y="4017"/>
                  <a:pt x="25778" y="4029"/>
                </a:cubicBezTo>
                <a:cubicBezTo>
                  <a:pt x="25766" y="4017"/>
                  <a:pt x="25766" y="4005"/>
                  <a:pt x="25754" y="3993"/>
                </a:cubicBezTo>
                <a:close/>
                <a:moveTo>
                  <a:pt x="22968" y="3779"/>
                </a:moveTo>
                <a:cubicBezTo>
                  <a:pt x="23070" y="3779"/>
                  <a:pt x="23182" y="3877"/>
                  <a:pt x="23313" y="3886"/>
                </a:cubicBezTo>
                <a:cubicBezTo>
                  <a:pt x="23299" y="3907"/>
                  <a:pt x="23289" y="3940"/>
                  <a:pt x="23269" y="3940"/>
                </a:cubicBezTo>
                <a:cubicBezTo>
                  <a:pt x="23255" y="3940"/>
                  <a:pt x="23236" y="3923"/>
                  <a:pt x="23206" y="3874"/>
                </a:cubicBezTo>
                <a:lnTo>
                  <a:pt x="23206" y="3874"/>
                </a:lnTo>
                <a:lnTo>
                  <a:pt x="23242" y="3957"/>
                </a:lnTo>
                <a:cubicBezTo>
                  <a:pt x="23248" y="3981"/>
                  <a:pt x="23249" y="3990"/>
                  <a:pt x="23248" y="3990"/>
                </a:cubicBezTo>
                <a:cubicBezTo>
                  <a:pt x="23243" y="3990"/>
                  <a:pt x="23212" y="3907"/>
                  <a:pt x="23194" y="3898"/>
                </a:cubicBezTo>
                <a:lnTo>
                  <a:pt x="23194" y="3898"/>
                </a:lnTo>
                <a:cubicBezTo>
                  <a:pt x="23230" y="3969"/>
                  <a:pt x="23242" y="3969"/>
                  <a:pt x="23254" y="4017"/>
                </a:cubicBezTo>
                <a:cubicBezTo>
                  <a:pt x="23244" y="4055"/>
                  <a:pt x="23225" y="4069"/>
                  <a:pt x="23199" y="4069"/>
                </a:cubicBezTo>
                <a:cubicBezTo>
                  <a:pt x="23128" y="4069"/>
                  <a:pt x="23008" y="3957"/>
                  <a:pt x="22920" y="3922"/>
                </a:cubicBezTo>
                <a:cubicBezTo>
                  <a:pt x="22896" y="3898"/>
                  <a:pt x="22861" y="3862"/>
                  <a:pt x="22861" y="3826"/>
                </a:cubicBezTo>
                <a:cubicBezTo>
                  <a:pt x="22895" y="3792"/>
                  <a:pt x="22931" y="3779"/>
                  <a:pt x="22968" y="3779"/>
                </a:cubicBezTo>
                <a:close/>
                <a:moveTo>
                  <a:pt x="24004" y="3553"/>
                </a:moveTo>
                <a:cubicBezTo>
                  <a:pt x="24016" y="3576"/>
                  <a:pt x="24016" y="3600"/>
                  <a:pt x="24016" y="3624"/>
                </a:cubicBezTo>
                <a:cubicBezTo>
                  <a:pt x="24001" y="3603"/>
                  <a:pt x="23979" y="3565"/>
                  <a:pt x="23970" y="3565"/>
                </a:cubicBezTo>
                <a:cubicBezTo>
                  <a:pt x="23965" y="3565"/>
                  <a:pt x="23965" y="3583"/>
                  <a:pt x="23980" y="3636"/>
                </a:cubicBezTo>
                <a:lnTo>
                  <a:pt x="23956" y="3588"/>
                </a:lnTo>
                <a:cubicBezTo>
                  <a:pt x="23920" y="3600"/>
                  <a:pt x="23920" y="3660"/>
                  <a:pt x="23896" y="3684"/>
                </a:cubicBezTo>
                <a:cubicBezTo>
                  <a:pt x="23944" y="3814"/>
                  <a:pt x="23920" y="3791"/>
                  <a:pt x="23956" y="3910"/>
                </a:cubicBezTo>
                <a:cubicBezTo>
                  <a:pt x="23913" y="3878"/>
                  <a:pt x="23860" y="3787"/>
                  <a:pt x="23833" y="3787"/>
                </a:cubicBezTo>
                <a:cubicBezTo>
                  <a:pt x="23830" y="3787"/>
                  <a:pt x="23827" y="3788"/>
                  <a:pt x="23825" y="3791"/>
                </a:cubicBezTo>
                <a:cubicBezTo>
                  <a:pt x="23825" y="3854"/>
                  <a:pt x="23853" y="3899"/>
                  <a:pt x="23868" y="3959"/>
                </a:cubicBezTo>
                <a:lnTo>
                  <a:pt x="23868" y="3959"/>
                </a:lnTo>
                <a:cubicBezTo>
                  <a:pt x="23835" y="3886"/>
                  <a:pt x="23812" y="3882"/>
                  <a:pt x="23789" y="3803"/>
                </a:cubicBezTo>
                <a:cubicBezTo>
                  <a:pt x="23766" y="3838"/>
                  <a:pt x="23754" y="3838"/>
                  <a:pt x="23754" y="3957"/>
                </a:cubicBezTo>
                <a:cubicBezTo>
                  <a:pt x="23777" y="4005"/>
                  <a:pt x="23789" y="4029"/>
                  <a:pt x="23801" y="4076"/>
                </a:cubicBezTo>
                <a:cubicBezTo>
                  <a:pt x="23801" y="4080"/>
                  <a:pt x="23801" y="4081"/>
                  <a:pt x="23799" y="4081"/>
                </a:cubicBezTo>
                <a:cubicBezTo>
                  <a:pt x="23792" y="4081"/>
                  <a:pt x="23764" y="4023"/>
                  <a:pt x="23743" y="3973"/>
                </a:cubicBezTo>
                <a:lnTo>
                  <a:pt x="23743" y="3973"/>
                </a:lnTo>
                <a:cubicBezTo>
                  <a:pt x="23744" y="3996"/>
                  <a:pt x="23740" y="4005"/>
                  <a:pt x="23731" y="4005"/>
                </a:cubicBezTo>
                <a:cubicBezTo>
                  <a:pt x="23695" y="4005"/>
                  <a:pt x="23587" y="3829"/>
                  <a:pt x="23553" y="3829"/>
                </a:cubicBezTo>
                <a:cubicBezTo>
                  <a:pt x="23541" y="3829"/>
                  <a:pt x="23538" y="3850"/>
                  <a:pt x="23551" y="3910"/>
                </a:cubicBezTo>
                <a:lnTo>
                  <a:pt x="23551" y="3898"/>
                </a:lnTo>
                <a:lnTo>
                  <a:pt x="23563" y="4041"/>
                </a:lnTo>
                <a:cubicBezTo>
                  <a:pt x="23539" y="4029"/>
                  <a:pt x="23539" y="3945"/>
                  <a:pt x="23492" y="3874"/>
                </a:cubicBezTo>
                <a:lnTo>
                  <a:pt x="23492" y="3874"/>
                </a:lnTo>
                <a:cubicBezTo>
                  <a:pt x="23506" y="3962"/>
                  <a:pt x="23496" y="3982"/>
                  <a:pt x="23480" y="3982"/>
                </a:cubicBezTo>
                <a:cubicBezTo>
                  <a:pt x="23468" y="3982"/>
                  <a:pt x="23453" y="3970"/>
                  <a:pt x="23442" y="3970"/>
                </a:cubicBezTo>
                <a:cubicBezTo>
                  <a:pt x="23431" y="3970"/>
                  <a:pt x="23425" y="3982"/>
                  <a:pt x="23432" y="4029"/>
                </a:cubicBezTo>
                <a:cubicBezTo>
                  <a:pt x="23396" y="3945"/>
                  <a:pt x="23361" y="3910"/>
                  <a:pt x="23349" y="3886"/>
                </a:cubicBezTo>
                <a:cubicBezTo>
                  <a:pt x="23396" y="3886"/>
                  <a:pt x="23444" y="3874"/>
                  <a:pt x="23504" y="3826"/>
                </a:cubicBezTo>
                <a:cubicBezTo>
                  <a:pt x="23718" y="3755"/>
                  <a:pt x="23789" y="3588"/>
                  <a:pt x="24004" y="3553"/>
                </a:cubicBezTo>
                <a:close/>
                <a:moveTo>
                  <a:pt x="22634" y="4148"/>
                </a:moveTo>
                <a:cubicBezTo>
                  <a:pt x="22634" y="4153"/>
                  <a:pt x="22637" y="4161"/>
                  <a:pt x="22640" y="4169"/>
                </a:cubicBezTo>
                <a:lnTo>
                  <a:pt x="22640" y="4169"/>
                </a:lnTo>
                <a:cubicBezTo>
                  <a:pt x="22640" y="4164"/>
                  <a:pt x="22638" y="4157"/>
                  <a:pt x="22634" y="4148"/>
                </a:cubicBezTo>
                <a:close/>
                <a:moveTo>
                  <a:pt x="25444" y="4267"/>
                </a:moveTo>
                <a:cubicBezTo>
                  <a:pt x="25447" y="4273"/>
                  <a:pt x="25450" y="4278"/>
                  <a:pt x="25453" y="4283"/>
                </a:cubicBezTo>
                <a:lnTo>
                  <a:pt x="25453" y="4283"/>
                </a:lnTo>
                <a:cubicBezTo>
                  <a:pt x="25453" y="4278"/>
                  <a:pt x="25450" y="4272"/>
                  <a:pt x="25444" y="4267"/>
                </a:cubicBezTo>
                <a:close/>
                <a:moveTo>
                  <a:pt x="25325" y="4338"/>
                </a:moveTo>
                <a:cubicBezTo>
                  <a:pt x="25325" y="4340"/>
                  <a:pt x="25326" y="4342"/>
                  <a:pt x="25327" y="4344"/>
                </a:cubicBezTo>
                <a:lnTo>
                  <a:pt x="25327" y="4344"/>
                </a:lnTo>
                <a:cubicBezTo>
                  <a:pt x="25327" y="4342"/>
                  <a:pt x="25326" y="4340"/>
                  <a:pt x="25325" y="4338"/>
                </a:cubicBezTo>
                <a:close/>
                <a:moveTo>
                  <a:pt x="25480" y="4410"/>
                </a:moveTo>
                <a:lnTo>
                  <a:pt x="25480" y="4410"/>
                </a:lnTo>
                <a:cubicBezTo>
                  <a:pt x="25482" y="4414"/>
                  <a:pt x="25484" y="4418"/>
                  <a:pt x="25486" y="4422"/>
                </a:cubicBezTo>
                <a:lnTo>
                  <a:pt x="25486" y="4422"/>
                </a:lnTo>
                <a:cubicBezTo>
                  <a:pt x="25483" y="4419"/>
                  <a:pt x="25480" y="4416"/>
                  <a:pt x="25480" y="4410"/>
                </a:cubicBezTo>
                <a:close/>
                <a:moveTo>
                  <a:pt x="2557" y="4456"/>
                </a:moveTo>
                <a:cubicBezTo>
                  <a:pt x="2554" y="4457"/>
                  <a:pt x="2552" y="4457"/>
                  <a:pt x="2549" y="4457"/>
                </a:cubicBezTo>
                <a:cubicBezTo>
                  <a:pt x="2550" y="4459"/>
                  <a:pt x="2551" y="4459"/>
                  <a:pt x="2552" y="4459"/>
                </a:cubicBezTo>
                <a:cubicBezTo>
                  <a:pt x="2554" y="4459"/>
                  <a:pt x="2556" y="4458"/>
                  <a:pt x="2557" y="4456"/>
                </a:cubicBezTo>
                <a:close/>
                <a:moveTo>
                  <a:pt x="24897" y="4434"/>
                </a:moveTo>
                <a:lnTo>
                  <a:pt x="24909" y="4469"/>
                </a:lnTo>
                <a:lnTo>
                  <a:pt x="24897" y="4469"/>
                </a:lnTo>
                <a:cubicBezTo>
                  <a:pt x="24897" y="4457"/>
                  <a:pt x="24897" y="4446"/>
                  <a:pt x="24897" y="4434"/>
                </a:cubicBezTo>
                <a:close/>
                <a:moveTo>
                  <a:pt x="25480" y="4446"/>
                </a:moveTo>
                <a:lnTo>
                  <a:pt x="25480" y="4446"/>
                </a:lnTo>
                <a:cubicBezTo>
                  <a:pt x="25485" y="4459"/>
                  <a:pt x="25491" y="4471"/>
                  <a:pt x="25496" y="4479"/>
                </a:cubicBezTo>
                <a:lnTo>
                  <a:pt x="25496" y="4479"/>
                </a:lnTo>
                <a:cubicBezTo>
                  <a:pt x="25492" y="4471"/>
                  <a:pt x="25486" y="4460"/>
                  <a:pt x="25480" y="4446"/>
                </a:cubicBezTo>
                <a:close/>
                <a:moveTo>
                  <a:pt x="14657" y="4648"/>
                </a:moveTo>
                <a:lnTo>
                  <a:pt x="14643" y="4666"/>
                </a:lnTo>
                <a:lnTo>
                  <a:pt x="14643" y="4666"/>
                </a:lnTo>
                <a:cubicBezTo>
                  <a:pt x="14647" y="4660"/>
                  <a:pt x="14652" y="4654"/>
                  <a:pt x="14657" y="4648"/>
                </a:cubicBezTo>
                <a:close/>
                <a:moveTo>
                  <a:pt x="22027" y="4779"/>
                </a:moveTo>
                <a:cubicBezTo>
                  <a:pt x="22025" y="4781"/>
                  <a:pt x="22024" y="4785"/>
                  <a:pt x="22024" y="4788"/>
                </a:cubicBezTo>
                <a:lnTo>
                  <a:pt x="22024" y="4788"/>
                </a:lnTo>
                <a:cubicBezTo>
                  <a:pt x="22025" y="4784"/>
                  <a:pt x="22026" y="4781"/>
                  <a:pt x="22027" y="4779"/>
                </a:cubicBezTo>
                <a:close/>
                <a:moveTo>
                  <a:pt x="14395" y="4850"/>
                </a:moveTo>
                <a:lnTo>
                  <a:pt x="14395" y="4850"/>
                </a:lnTo>
                <a:cubicBezTo>
                  <a:pt x="14375" y="4861"/>
                  <a:pt x="14362" y="4873"/>
                  <a:pt x="14355" y="4885"/>
                </a:cubicBezTo>
                <a:lnTo>
                  <a:pt x="14355" y="4885"/>
                </a:lnTo>
                <a:cubicBezTo>
                  <a:pt x="14372" y="4878"/>
                  <a:pt x="14385" y="4866"/>
                  <a:pt x="14395" y="4850"/>
                </a:cubicBezTo>
                <a:close/>
                <a:moveTo>
                  <a:pt x="23244" y="4935"/>
                </a:moveTo>
                <a:cubicBezTo>
                  <a:pt x="23260" y="4993"/>
                  <a:pt x="23252" y="4979"/>
                  <a:pt x="23301" y="5077"/>
                </a:cubicBezTo>
                <a:cubicBezTo>
                  <a:pt x="23301" y="5063"/>
                  <a:pt x="23269" y="4996"/>
                  <a:pt x="23244" y="4935"/>
                </a:cubicBezTo>
                <a:close/>
                <a:moveTo>
                  <a:pt x="21789" y="5053"/>
                </a:moveTo>
                <a:cubicBezTo>
                  <a:pt x="21792" y="5058"/>
                  <a:pt x="21797" y="5067"/>
                  <a:pt x="21804" y="5077"/>
                </a:cubicBezTo>
                <a:lnTo>
                  <a:pt x="21804" y="5077"/>
                </a:lnTo>
                <a:lnTo>
                  <a:pt x="21789" y="5053"/>
                </a:lnTo>
                <a:close/>
                <a:moveTo>
                  <a:pt x="22938" y="5281"/>
                </a:moveTo>
                <a:lnTo>
                  <a:pt x="22938" y="5281"/>
                </a:lnTo>
                <a:cubicBezTo>
                  <a:pt x="22940" y="5285"/>
                  <a:pt x="22942" y="5288"/>
                  <a:pt x="22944" y="5291"/>
                </a:cubicBezTo>
                <a:cubicBezTo>
                  <a:pt x="22942" y="5287"/>
                  <a:pt x="22940" y="5284"/>
                  <a:pt x="22938" y="5281"/>
                </a:cubicBezTo>
                <a:close/>
                <a:moveTo>
                  <a:pt x="13740" y="5410"/>
                </a:moveTo>
                <a:lnTo>
                  <a:pt x="13740" y="5410"/>
                </a:lnTo>
                <a:cubicBezTo>
                  <a:pt x="13737" y="5421"/>
                  <a:pt x="13733" y="5431"/>
                  <a:pt x="13728" y="5440"/>
                </a:cubicBezTo>
                <a:lnTo>
                  <a:pt x="13728" y="5440"/>
                </a:lnTo>
                <a:cubicBezTo>
                  <a:pt x="13746" y="5423"/>
                  <a:pt x="13767" y="5417"/>
                  <a:pt x="13740" y="5410"/>
                </a:cubicBezTo>
                <a:close/>
                <a:moveTo>
                  <a:pt x="13728" y="5440"/>
                </a:moveTo>
                <a:cubicBezTo>
                  <a:pt x="13722" y="5445"/>
                  <a:pt x="13716" y="5452"/>
                  <a:pt x="13713" y="5459"/>
                </a:cubicBezTo>
                <a:lnTo>
                  <a:pt x="13713" y="5459"/>
                </a:lnTo>
                <a:cubicBezTo>
                  <a:pt x="13718" y="5454"/>
                  <a:pt x="13723" y="5447"/>
                  <a:pt x="13728" y="5440"/>
                </a:cubicBezTo>
                <a:close/>
                <a:moveTo>
                  <a:pt x="21589" y="5689"/>
                </a:moveTo>
                <a:lnTo>
                  <a:pt x="21589" y="5689"/>
                </a:lnTo>
                <a:cubicBezTo>
                  <a:pt x="21584" y="5690"/>
                  <a:pt x="21601" y="5719"/>
                  <a:pt x="21610" y="5719"/>
                </a:cubicBezTo>
                <a:cubicBezTo>
                  <a:pt x="21607" y="5713"/>
                  <a:pt x="21600" y="5703"/>
                  <a:pt x="21589" y="5689"/>
                </a:cubicBezTo>
                <a:close/>
                <a:moveTo>
                  <a:pt x="22611" y="5736"/>
                </a:moveTo>
                <a:cubicBezTo>
                  <a:pt x="22611" y="5737"/>
                  <a:pt x="22611" y="5740"/>
                  <a:pt x="22611" y="5743"/>
                </a:cubicBezTo>
                <a:cubicBezTo>
                  <a:pt x="22611" y="5741"/>
                  <a:pt x="22611" y="5739"/>
                  <a:pt x="22611" y="5736"/>
                </a:cubicBezTo>
                <a:close/>
                <a:moveTo>
                  <a:pt x="22512" y="5745"/>
                </a:moveTo>
                <a:cubicBezTo>
                  <a:pt x="22513" y="5748"/>
                  <a:pt x="22514" y="5751"/>
                  <a:pt x="22515" y="5755"/>
                </a:cubicBezTo>
                <a:cubicBezTo>
                  <a:pt x="22515" y="5752"/>
                  <a:pt x="22514" y="5749"/>
                  <a:pt x="22512" y="5745"/>
                </a:cubicBezTo>
                <a:close/>
                <a:moveTo>
                  <a:pt x="22605" y="5769"/>
                </a:moveTo>
                <a:cubicBezTo>
                  <a:pt x="22607" y="5772"/>
                  <a:pt x="22609" y="5776"/>
                  <a:pt x="22611" y="5779"/>
                </a:cubicBezTo>
                <a:cubicBezTo>
                  <a:pt x="22609" y="5775"/>
                  <a:pt x="22607" y="5772"/>
                  <a:pt x="22605" y="5769"/>
                </a:cubicBezTo>
                <a:close/>
                <a:moveTo>
                  <a:pt x="15068" y="5807"/>
                </a:moveTo>
                <a:cubicBezTo>
                  <a:pt x="15062" y="5810"/>
                  <a:pt x="15056" y="5812"/>
                  <a:pt x="15050" y="5815"/>
                </a:cubicBezTo>
                <a:cubicBezTo>
                  <a:pt x="15058" y="5813"/>
                  <a:pt x="15064" y="5810"/>
                  <a:pt x="15068" y="5807"/>
                </a:cubicBezTo>
                <a:close/>
                <a:moveTo>
                  <a:pt x="21340" y="5934"/>
                </a:moveTo>
                <a:cubicBezTo>
                  <a:pt x="21342" y="5935"/>
                  <a:pt x="21343" y="5936"/>
                  <a:pt x="21345" y="5937"/>
                </a:cubicBezTo>
                <a:lnTo>
                  <a:pt x="21345" y="5937"/>
                </a:lnTo>
                <a:cubicBezTo>
                  <a:pt x="21343" y="5936"/>
                  <a:pt x="21342" y="5935"/>
                  <a:pt x="21340" y="5934"/>
                </a:cubicBezTo>
                <a:close/>
                <a:moveTo>
                  <a:pt x="20967" y="5975"/>
                </a:moveTo>
                <a:lnTo>
                  <a:pt x="20967" y="5975"/>
                </a:lnTo>
                <a:cubicBezTo>
                  <a:pt x="20972" y="5980"/>
                  <a:pt x="20977" y="5982"/>
                  <a:pt x="20978" y="5982"/>
                </a:cubicBezTo>
                <a:cubicBezTo>
                  <a:pt x="20979" y="5982"/>
                  <a:pt x="20979" y="5982"/>
                  <a:pt x="20979" y="5981"/>
                </a:cubicBezTo>
                <a:lnTo>
                  <a:pt x="20967" y="5975"/>
                </a:lnTo>
                <a:close/>
                <a:moveTo>
                  <a:pt x="21345" y="5937"/>
                </a:moveTo>
                <a:cubicBezTo>
                  <a:pt x="21359" y="5950"/>
                  <a:pt x="21382" y="5974"/>
                  <a:pt x="21420" y="6017"/>
                </a:cubicBezTo>
                <a:cubicBezTo>
                  <a:pt x="21379" y="5962"/>
                  <a:pt x="21361" y="5951"/>
                  <a:pt x="21345" y="5937"/>
                </a:cubicBezTo>
                <a:close/>
                <a:moveTo>
                  <a:pt x="14205" y="6148"/>
                </a:moveTo>
                <a:lnTo>
                  <a:pt x="14169" y="6196"/>
                </a:lnTo>
                <a:cubicBezTo>
                  <a:pt x="14164" y="6191"/>
                  <a:pt x="14160" y="6186"/>
                  <a:pt x="14157" y="6182"/>
                </a:cubicBezTo>
                <a:lnTo>
                  <a:pt x="14157" y="6182"/>
                </a:lnTo>
                <a:cubicBezTo>
                  <a:pt x="14154" y="6205"/>
                  <a:pt x="14142" y="6234"/>
                  <a:pt x="14121" y="6255"/>
                </a:cubicBezTo>
                <a:cubicBezTo>
                  <a:pt x="14169" y="6231"/>
                  <a:pt x="14252" y="6243"/>
                  <a:pt x="14205" y="6148"/>
                </a:cubicBezTo>
                <a:close/>
                <a:moveTo>
                  <a:pt x="10966" y="6517"/>
                </a:moveTo>
                <a:cubicBezTo>
                  <a:pt x="10966" y="6517"/>
                  <a:pt x="10967" y="6520"/>
                  <a:pt x="10969" y="6525"/>
                </a:cubicBezTo>
                <a:lnTo>
                  <a:pt x="10969" y="6525"/>
                </a:lnTo>
                <a:cubicBezTo>
                  <a:pt x="10968" y="6522"/>
                  <a:pt x="10968" y="6520"/>
                  <a:pt x="10966" y="6517"/>
                </a:cubicBezTo>
                <a:close/>
                <a:moveTo>
                  <a:pt x="10085" y="7901"/>
                </a:moveTo>
                <a:lnTo>
                  <a:pt x="10085" y="7901"/>
                </a:lnTo>
                <a:cubicBezTo>
                  <a:pt x="10075" y="7907"/>
                  <a:pt x="10067" y="7914"/>
                  <a:pt x="10061" y="7922"/>
                </a:cubicBezTo>
                <a:cubicBezTo>
                  <a:pt x="10067" y="7917"/>
                  <a:pt x="10076" y="7909"/>
                  <a:pt x="10085" y="7901"/>
                </a:cubicBezTo>
                <a:close/>
                <a:moveTo>
                  <a:pt x="11925" y="0"/>
                </a:moveTo>
                <a:cubicBezTo>
                  <a:pt x="11878" y="0"/>
                  <a:pt x="11830" y="4"/>
                  <a:pt x="11788" y="4"/>
                </a:cubicBezTo>
                <a:lnTo>
                  <a:pt x="11764" y="290"/>
                </a:lnTo>
                <a:cubicBezTo>
                  <a:pt x="11673" y="187"/>
                  <a:pt x="11563" y="152"/>
                  <a:pt x="11452" y="152"/>
                </a:cubicBezTo>
                <a:cubicBezTo>
                  <a:pt x="11345" y="152"/>
                  <a:pt x="11238" y="184"/>
                  <a:pt x="11145" y="219"/>
                </a:cubicBezTo>
                <a:cubicBezTo>
                  <a:pt x="11027" y="261"/>
                  <a:pt x="10921" y="306"/>
                  <a:pt x="10827" y="306"/>
                </a:cubicBezTo>
                <a:cubicBezTo>
                  <a:pt x="10760" y="306"/>
                  <a:pt x="10699" y="283"/>
                  <a:pt x="10645" y="219"/>
                </a:cubicBezTo>
                <a:cubicBezTo>
                  <a:pt x="10585" y="302"/>
                  <a:pt x="10490" y="314"/>
                  <a:pt x="10419" y="409"/>
                </a:cubicBezTo>
                <a:lnTo>
                  <a:pt x="10395" y="255"/>
                </a:lnTo>
                <a:cubicBezTo>
                  <a:pt x="10169" y="278"/>
                  <a:pt x="10050" y="278"/>
                  <a:pt x="9788" y="385"/>
                </a:cubicBezTo>
                <a:lnTo>
                  <a:pt x="9823" y="266"/>
                </a:lnTo>
                <a:lnTo>
                  <a:pt x="9823" y="266"/>
                </a:lnTo>
                <a:cubicBezTo>
                  <a:pt x="9669" y="302"/>
                  <a:pt x="9740" y="731"/>
                  <a:pt x="9609" y="778"/>
                </a:cubicBezTo>
                <a:lnTo>
                  <a:pt x="9514" y="576"/>
                </a:lnTo>
                <a:cubicBezTo>
                  <a:pt x="9252" y="659"/>
                  <a:pt x="8942" y="552"/>
                  <a:pt x="8752" y="826"/>
                </a:cubicBezTo>
                <a:cubicBezTo>
                  <a:pt x="8740" y="790"/>
                  <a:pt x="8728" y="731"/>
                  <a:pt x="8776" y="707"/>
                </a:cubicBezTo>
                <a:lnTo>
                  <a:pt x="8776" y="707"/>
                </a:lnTo>
                <a:cubicBezTo>
                  <a:pt x="8649" y="741"/>
                  <a:pt x="8300" y="709"/>
                  <a:pt x="8395" y="955"/>
                </a:cubicBezTo>
                <a:lnTo>
                  <a:pt x="8395" y="955"/>
                </a:lnTo>
                <a:cubicBezTo>
                  <a:pt x="8381" y="929"/>
                  <a:pt x="8362" y="919"/>
                  <a:pt x="8340" y="919"/>
                </a:cubicBezTo>
                <a:cubicBezTo>
                  <a:pt x="8253" y="919"/>
                  <a:pt x="8118" y="1085"/>
                  <a:pt x="8037" y="1183"/>
                </a:cubicBezTo>
                <a:lnTo>
                  <a:pt x="8014" y="1040"/>
                </a:lnTo>
                <a:cubicBezTo>
                  <a:pt x="7966" y="1255"/>
                  <a:pt x="7978" y="1302"/>
                  <a:pt x="7835" y="1409"/>
                </a:cubicBezTo>
                <a:cubicBezTo>
                  <a:pt x="7794" y="1399"/>
                  <a:pt x="7770" y="1326"/>
                  <a:pt x="7803" y="1322"/>
                </a:cubicBezTo>
                <a:lnTo>
                  <a:pt x="7803" y="1322"/>
                </a:lnTo>
                <a:cubicBezTo>
                  <a:pt x="7809" y="1323"/>
                  <a:pt x="7816" y="1324"/>
                  <a:pt x="7823" y="1326"/>
                </a:cubicBezTo>
                <a:cubicBezTo>
                  <a:pt x="7816" y="1323"/>
                  <a:pt x="7811" y="1322"/>
                  <a:pt x="7806" y="1322"/>
                </a:cubicBezTo>
                <a:cubicBezTo>
                  <a:pt x="7805" y="1322"/>
                  <a:pt x="7804" y="1322"/>
                  <a:pt x="7803" y="1322"/>
                </a:cubicBezTo>
                <a:lnTo>
                  <a:pt x="7803" y="1322"/>
                </a:lnTo>
                <a:cubicBezTo>
                  <a:pt x="7800" y="1322"/>
                  <a:pt x="7796" y="1322"/>
                  <a:pt x="7793" y="1322"/>
                </a:cubicBezTo>
                <a:cubicBezTo>
                  <a:pt x="7700" y="1322"/>
                  <a:pt x="7753" y="1471"/>
                  <a:pt x="7624" y="1471"/>
                </a:cubicBezTo>
                <a:cubicBezTo>
                  <a:pt x="7616" y="1471"/>
                  <a:pt x="7607" y="1470"/>
                  <a:pt x="7597" y="1469"/>
                </a:cubicBezTo>
                <a:lnTo>
                  <a:pt x="7621" y="1362"/>
                </a:lnTo>
                <a:lnTo>
                  <a:pt x="7621" y="1362"/>
                </a:lnTo>
                <a:cubicBezTo>
                  <a:pt x="7490" y="1398"/>
                  <a:pt x="7513" y="1433"/>
                  <a:pt x="7478" y="1564"/>
                </a:cubicBezTo>
                <a:cubicBezTo>
                  <a:pt x="7456" y="1595"/>
                  <a:pt x="7416" y="1610"/>
                  <a:pt x="7371" y="1610"/>
                </a:cubicBezTo>
                <a:cubicBezTo>
                  <a:pt x="7295" y="1610"/>
                  <a:pt x="7206" y="1568"/>
                  <a:pt x="7168" y="1493"/>
                </a:cubicBezTo>
                <a:cubicBezTo>
                  <a:pt x="7168" y="1573"/>
                  <a:pt x="7146" y="1696"/>
                  <a:pt x="7061" y="1696"/>
                </a:cubicBezTo>
                <a:cubicBezTo>
                  <a:pt x="7057" y="1696"/>
                  <a:pt x="7053" y="1696"/>
                  <a:pt x="7049" y="1695"/>
                </a:cubicBezTo>
                <a:cubicBezTo>
                  <a:pt x="7025" y="1648"/>
                  <a:pt x="7037" y="1612"/>
                  <a:pt x="7049" y="1588"/>
                </a:cubicBezTo>
                <a:cubicBezTo>
                  <a:pt x="7044" y="1588"/>
                  <a:pt x="7039" y="1588"/>
                  <a:pt x="7034" y="1588"/>
                </a:cubicBezTo>
                <a:cubicBezTo>
                  <a:pt x="6829" y="1588"/>
                  <a:pt x="6791" y="1794"/>
                  <a:pt x="6662" y="1794"/>
                </a:cubicBezTo>
                <a:cubicBezTo>
                  <a:pt x="6642" y="1794"/>
                  <a:pt x="6621" y="1789"/>
                  <a:pt x="6597" y="1779"/>
                </a:cubicBezTo>
                <a:cubicBezTo>
                  <a:pt x="6573" y="1731"/>
                  <a:pt x="6561" y="1719"/>
                  <a:pt x="6537" y="1707"/>
                </a:cubicBezTo>
                <a:cubicBezTo>
                  <a:pt x="6682" y="1655"/>
                  <a:pt x="6809" y="1621"/>
                  <a:pt x="6832" y="1621"/>
                </a:cubicBezTo>
                <a:cubicBezTo>
                  <a:pt x="6833" y="1621"/>
                  <a:pt x="6834" y="1622"/>
                  <a:pt x="6834" y="1622"/>
                </a:cubicBezTo>
                <a:lnTo>
                  <a:pt x="6834" y="1622"/>
                </a:lnTo>
                <a:cubicBezTo>
                  <a:pt x="6797" y="1493"/>
                  <a:pt x="6645" y="1515"/>
                  <a:pt x="6692" y="1314"/>
                </a:cubicBezTo>
                <a:lnTo>
                  <a:pt x="6692" y="1314"/>
                </a:lnTo>
                <a:cubicBezTo>
                  <a:pt x="6622" y="1442"/>
                  <a:pt x="6506" y="1707"/>
                  <a:pt x="6368" y="1707"/>
                </a:cubicBezTo>
                <a:cubicBezTo>
                  <a:pt x="6365" y="1707"/>
                  <a:pt x="6362" y="1707"/>
                  <a:pt x="6359" y="1707"/>
                </a:cubicBezTo>
                <a:cubicBezTo>
                  <a:pt x="6347" y="1707"/>
                  <a:pt x="6335" y="1695"/>
                  <a:pt x="6323" y="1671"/>
                </a:cubicBezTo>
                <a:lnTo>
                  <a:pt x="6323" y="1659"/>
                </a:lnTo>
                <a:cubicBezTo>
                  <a:pt x="6287" y="1659"/>
                  <a:pt x="6263" y="1671"/>
                  <a:pt x="6251" y="1707"/>
                </a:cubicBezTo>
                <a:cubicBezTo>
                  <a:pt x="6220" y="1707"/>
                  <a:pt x="6193" y="1702"/>
                  <a:pt x="6169" y="1702"/>
                </a:cubicBezTo>
                <a:cubicBezTo>
                  <a:pt x="6156" y="1702"/>
                  <a:pt x="6144" y="1703"/>
                  <a:pt x="6132" y="1707"/>
                </a:cubicBezTo>
                <a:cubicBezTo>
                  <a:pt x="6114" y="1678"/>
                  <a:pt x="6091" y="1668"/>
                  <a:pt x="6065" y="1668"/>
                </a:cubicBezTo>
                <a:cubicBezTo>
                  <a:pt x="6005" y="1668"/>
                  <a:pt x="5932" y="1723"/>
                  <a:pt x="5882" y="1731"/>
                </a:cubicBezTo>
                <a:cubicBezTo>
                  <a:pt x="5942" y="1874"/>
                  <a:pt x="5847" y="1886"/>
                  <a:pt x="5966" y="1969"/>
                </a:cubicBezTo>
                <a:cubicBezTo>
                  <a:pt x="5954" y="1957"/>
                  <a:pt x="5978" y="1945"/>
                  <a:pt x="6013" y="1921"/>
                </a:cubicBezTo>
                <a:cubicBezTo>
                  <a:pt x="6025" y="1909"/>
                  <a:pt x="6037" y="1909"/>
                  <a:pt x="6037" y="1898"/>
                </a:cubicBezTo>
                <a:lnTo>
                  <a:pt x="6037" y="1909"/>
                </a:lnTo>
                <a:cubicBezTo>
                  <a:pt x="6085" y="1886"/>
                  <a:pt x="6144" y="1862"/>
                  <a:pt x="6204" y="1838"/>
                </a:cubicBezTo>
                <a:lnTo>
                  <a:pt x="6204" y="1838"/>
                </a:lnTo>
                <a:cubicBezTo>
                  <a:pt x="6185" y="1905"/>
                  <a:pt x="6158" y="1971"/>
                  <a:pt x="6094" y="1971"/>
                </a:cubicBezTo>
                <a:cubicBezTo>
                  <a:pt x="6078" y="1971"/>
                  <a:pt x="6059" y="1967"/>
                  <a:pt x="6037" y="1957"/>
                </a:cubicBezTo>
                <a:cubicBezTo>
                  <a:pt x="6037" y="2064"/>
                  <a:pt x="6037" y="2171"/>
                  <a:pt x="6025" y="2219"/>
                </a:cubicBezTo>
                <a:cubicBezTo>
                  <a:pt x="5870" y="2064"/>
                  <a:pt x="5644" y="2029"/>
                  <a:pt x="5573" y="1921"/>
                </a:cubicBezTo>
                <a:cubicBezTo>
                  <a:pt x="5394" y="2076"/>
                  <a:pt x="5108" y="2160"/>
                  <a:pt x="5085" y="2457"/>
                </a:cubicBezTo>
                <a:cubicBezTo>
                  <a:pt x="5074" y="2470"/>
                  <a:pt x="5064" y="2475"/>
                  <a:pt x="5054" y="2475"/>
                </a:cubicBezTo>
                <a:cubicBezTo>
                  <a:pt x="5017" y="2475"/>
                  <a:pt x="4979" y="2404"/>
                  <a:pt x="4942" y="2386"/>
                </a:cubicBezTo>
                <a:cubicBezTo>
                  <a:pt x="4966" y="2338"/>
                  <a:pt x="5013" y="2326"/>
                  <a:pt x="5013" y="2290"/>
                </a:cubicBezTo>
                <a:lnTo>
                  <a:pt x="5013" y="2290"/>
                </a:lnTo>
                <a:cubicBezTo>
                  <a:pt x="4918" y="2398"/>
                  <a:pt x="4680" y="2457"/>
                  <a:pt x="4727" y="2648"/>
                </a:cubicBezTo>
                <a:cubicBezTo>
                  <a:pt x="4589" y="2629"/>
                  <a:pt x="4672" y="2518"/>
                  <a:pt x="4628" y="2518"/>
                </a:cubicBezTo>
                <a:cubicBezTo>
                  <a:pt x="4616" y="2518"/>
                  <a:pt x="4592" y="2528"/>
                  <a:pt x="4549" y="2552"/>
                </a:cubicBezTo>
                <a:lnTo>
                  <a:pt x="4561" y="2493"/>
                </a:lnTo>
                <a:cubicBezTo>
                  <a:pt x="4526" y="2485"/>
                  <a:pt x="4495" y="2481"/>
                  <a:pt x="4465" y="2481"/>
                </a:cubicBezTo>
                <a:cubicBezTo>
                  <a:pt x="4097" y="2481"/>
                  <a:pt x="4070" y="3054"/>
                  <a:pt x="3669" y="3054"/>
                </a:cubicBezTo>
                <a:cubicBezTo>
                  <a:pt x="3623" y="3054"/>
                  <a:pt x="3571" y="3046"/>
                  <a:pt x="3513" y="3029"/>
                </a:cubicBezTo>
                <a:lnTo>
                  <a:pt x="3513" y="3029"/>
                </a:lnTo>
                <a:cubicBezTo>
                  <a:pt x="3549" y="3041"/>
                  <a:pt x="3573" y="3041"/>
                  <a:pt x="3596" y="3064"/>
                </a:cubicBezTo>
                <a:cubicBezTo>
                  <a:pt x="3043" y="3111"/>
                  <a:pt x="2668" y="3626"/>
                  <a:pt x="2093" y="3626"/>
                </a:cubicBezTo>
                <a:cubicBezTo>
                  <a:pt x="2075" y="3626"/>
                  <a:pt x="2056" y="3625"/>
                  <a:pt x="2037" y="3624"/>
                </a:cubicBezTo>
                <a:cubicBezTo>
                  <a:pt x="1870" y="3636"/>
                  <a:pt x="1906" y="3755"/>
                  <a:pt x="1858" y="3874"/>
                </a:cubicBezTo>
                <a:lnTo>
                  <a:pt x="1763" y="3743"/>
                </a:lnTo>
                <a:cubicBezTo>
                  <a:pt x="1763" y="3743"/>
                  <a:pt x="1751" y="3803"/>
                  <a:pt x="1727" y="3862"/>
                </a:cubicBezTo>
                <a:cubicBezTo>
                  <a:pt x="1715" y="3922"/>
                  <a:pt x="1703" y="3981"/>
                  <a:pt x="1703" y="3981"/>
                </a:cubicBezTo>
                <a:cubicBezTo>
                  <a:pt x="1672" y="4026"/>
                  <a:pt x="1629" y="4041"/>
                  <a:pt x="1580" y="4041"/>
                </a:cubicBezTo>
                <a:cubicBezTo>
                  <a:pt x="1480" y="4041"/>
                  <a:pt x="1353" y="3978"/>
                  <a:pt x="1241" y="3978"/>
                </a:cubicBezTo>
                <a:cubicBezTo>
                  <a:pt x="1161" y="3978"/>
                  <a:pt x="1087" y="4011"/>
                  <a:pt x="1036" y="4124"/>
                </a:cubicBezTo>
                <a:lnTo>
                  <a:pt x="1108" y="4207"/>
                </a:lnTo>
                <a:cubicBezTo>
                  <a:pt x="1037" y="4225"/>
                  <a:pt x="927" y="4321"/>
                  <a:pt x="861" y="4321"/>
                </a:cubicBezTo>
                <a:cubicBezTo>
                  <a:pt x="837" y="4321"/>
                  <a:pt x="819" y="4310"/>
                  <a:pt x="810" y="4279"/>
                </a:cubicBezTo>
                <a:lnTo>
                  <a:pt x="810" y="4279"/>
                </a:lnTo>
                <a:cubicBezTo>
                  <a:pt x="810" y="4300"/>
                  <a:pt x="819" y="4366"/>
                  <a:pt x="781" y="4366"/>
                </a:cubicBezTo>
                <a:cubicBezTo>
                  <a:pt x="776" y="4366"/>
                  <a:pt x="770" y="4365"/>
                  <a:pt x="763" y="4362"/>
                </a:cubicBezTo>
                <a:lnTo>
                  <a:pt x="727" y="4279"/>
                </a:lnTo>
                <a:lnTo>
                  <a:pt x="560" y="4517"/>
                </a:lnTo>
                <a:cubicBezTo>
                  <a:pt x="550" y="4519"/>
                  <a:pt x="540" y="4520"/>
                  <a:pt x="531" y="4520"/>
                </a:cubicBezTo>
                <a:cubicBezTo>
                  <a:pt x="385" y="4520"/>
                  <a:pt x="418" y="4309"/>
                  <a:pt x="271" y="4309"/>
                </a:cubicBezTo>
                <a:cubicBezTo>
                  <a:pt x="241" y="4309"/>
                  <a:pt x="203" y="4317"/>
                  <a:pt x="155" y="4338"/>
                </a:cubicBezTo>
                <a:cubicBezTo>
                  <a:pt x="132" y="4362"/>
                  <a:pt x="108" y="4398"/>
                  <a:pt x="72" y="4446"/>
                </a:cubicBezTo>
                <a:cubicBezTo>
                  <a:pt x="60" y="4469"/>
                  <a:pt x="36" y="4517"/>
                  <a:pt x="24" y="4541"/>
                </a:cubicBezTo>
                <a:cubicBezTo>
                  <a:pt x="13" y="4565"/>
                  <a:pt x="1" y="4600"/>
                  <a:pt x="24" y="4612"/>
                </a:cubicBezTo>
                <a:cubicBezTo>
                  <a:pt x="60" y="4636"/>
                  <a:pt x="120" y="4648"/>
                  <a:pt x="155" y="4660"/>
                </a:cubicBezTo>
                <a:cubicBezTo>
                  <a:pt x="191" y="4684"/>
                  <a:pt x="203" y="4707"/>
                  <a:pt x="203" y="4719"/>
                </a:cubicBezTo>
                <a:cubicBezTo>
                  <a:pt x="179" y="4719"/>
                  <a:pt x="167" y="4743"/>
                  <a:pt x="155" y="4767"/>
                </a:cubicBezTo>
                <a:cubicBezTo>
                  <a:pt x="155" y="4779"/>
                  <a:pt x="203" y="4767"/>
                  <a:pt x="227" y="4803"/>
                </a:cubicBezTo>
                <a:cubicBezTo>
                  <a:pt x="239" y="4803"/>
                  <a:pt x="203" y="4850"/>
                  <a:pt x="251" y="4850"/>
                </a:cubicBezTo>
                <a:cubicBezTo>
                  <a:pt x="274" y="4862"/>
                  <a:pt x="310" y="4862"/>
                  <a:pt x="310" y="4862"/>
                </a:cubicBezTo>
                <a:cubicBezTo>
                  <a:pt x="346" y="4910"/>
                  <a:pt x="394" y="4957"/>
                  <a:pt x="429" y="5005"/>
                </a:cubicBezTo>
                <a:cubicBezTo>
                  <a:pt x="465" y="5053"/>
                  <a:pt x="501" y="5088"/>
                  <a:pt x="536" y="5136"/>
                </a:cubicBezTo>
                <a:cubicBezTo>
                  <a:pt x="572" y="5172"/>
                  <a:pt x="584" y="5208"/>
                  <a:pt x="608" y="5255"/>
                </a:cubicBezTo>
                <a:cubicBezTo>
                  <a:pt x="620" y="5267"/>
                  <a:pt x="632" y="5291"/>
                  <a:pt x="644" y="5303"/>
                </a:cubicBezTo>
                <a:cubicBezTo>
                  <a:pt x="644" y="5303"/>
                  <a:pt x="655" y="5303"/>
                  <a:pt x="667" y="5315"/>
                </a:cubicBezTo>
                <a:cubicBezTo>
                  <a:pt x="667" y="5303"/>
                  <a:pt x="667" y="5291"/>
                  <a:pt x="667" y="5267"/>
                </a:cubicBezTo>
                <a:cubicBezTo>
                  <a:pt x="667" y="5231"/>
                  <a:pt x="691" y="5172"/>
                  <a:pt x="691" y="5172"/>
                </a:cubicBezTo>
                <a:lnTo>
                  <a:pt x="786" y="5255"/>
                </a:lnTo>
                <a:lnTo>
                  <a:pt x="691" y="5315"/>
                </a:lnTo>
                <a:cubicBezTo>
                  <a:pt x="713" y="5331"/>
                  <a:pt x="730" y="5338"/>
                  <a:pt x="743" y="5338"/>
                </a:cubicBezTo>
                <a:cubicBezTo>
                  <a:pt x="787" y="5338"/>
                  <a:pt x="789" y="5260"/>
                  <a:pt x="798" y="5196"/>
                </a:cubicBezTo>
                <a:cubicBezTo>
                  <a:pt x="834" y="5255"/>
                  <a:pt x="870" y="5279"/>
                  <a:pt x="906" y="5291"/>
                </a:cubicBezTo>
                <a:cubicBezTo>
                  <a:pt x="906" y="5291"/>
                  <a:pt x="917" y="5219"/>
                  <a:pt x="929" y="5148"/>
                </a:cubicBezTo>
                <a:lnTo>
                  <a:pt x="953" y="5017"/>
                </a:lnTo>
                <a:cubicBezTo>
                  <a:pt x="1001" y="5088"/>
                  <a:pt x="965" y="5208"/>
                  <a:pt x="1084" y="5219"/>
                </a:cubicBezTo>
                <a:cubicBezTo>
                  <a:pt x="1096" y="5088"/>
                  <a:pt x="929" y="5053"/>
                  <a:pt x="1013" y="4934"/>
                </a:cubicBezTo>
                <a:lnTo>
                  <a:pt x="1013" y="4934"/>
                </a:lnTo>
                <a:cubicBezTo>
                  <a:pt x="1081" y="4979"/>
                  <a:pt x="1115" y="5035"/>
                  <a:pt x="1141" y="5035"/>
                </a:cubicBezTo>
                <a:cubicBezTo>
                  <a:pt x="1155" y="5035"/>
                  <a:pt x="1166" y="5017"/>
                  <a:pt x="1179" y="4969"/>
                </a:cubicBezTo>
                <a:cubicBezTo>
                  <a:pt x="1215" y="5029"/>
                  <a:pt x="1215" y="5065"/>
                  <a:pt x="1203" y="5112"/>
                </a:cubicBezTo>
                <a:cubicBezTo>
                  <a:pt x="1239" y="5005"/>
                  <a:pt x="1382" y="4993"/>
                  <a:pt x="1358" y="4862"/>
                </a:cubicBezTo>
                <a:lnTo>
                  <a:pt x="1358" y="4862"/>
                </a:lnTo>
                <a:cubicBezTo>
                  <a:pt x="1380" y="4876"/>
                  <a:pt x="1402" y="4882"/>
                  <a:pt x="1422" y="4882"/>
                </a:cubicBezTo>
                <a:cubicBezTo>
                  <a:pt x="1482" y="4882"/>
                  <a:pt x="1537" y="4838"/>
                  <a:pt x="1588" y="4838"/>
                </a:cubicBezTo>
                <a:cubicBezTo>
                  <a:pt x="1624" y="4838"/>
                  <a:pt x="1659" y="4860"/>
                  <a:pt x="1691" y="4934"/>
                </a:cubicBezTo>
                <a:cubicBezTo>
                  <a:pt x="1691" y="4862"/>
                  <a:pt x="1739" y="4707"/>
                  <a:pt x="1810" y="4672"/>
                </a:cubicBezTo>
                <a:lnTo>
                  <a:pt x="1810" y="4672"/>
                </a:lnTo>
                <a:cubicBezTo>
                  <a:pt x="1803" y="4761"/>
                  <a:pt x="1828" y="4785"/>
                  <a:pt x="1868" y="4785"/>
                </a:cubicBezTo>
                <a:cubicBezTo>
                  <a:pt x="1892" y="4785"/>
                  <a:pt x="1922" y="4776"/>
                  <a:pt x="1953" y="4767"/>
                </a:cubicBezTo>
                <a:cubicBezTo>
                  <a:pt x="1982" y="4757"/>
                  <a:pt x="2019" y="4740"/>
                  <a:pt x="2057" y="4740"/>
                </a:cubicBezTo>
                <a:cubicBezTo>
                  <a:pt x="2066" y="4740"/>
                  <a:pt x="2075" y="4741"/>
                  <a:pt x="2084" y="4743"/>
                </a:cubicBezTo>
                <a:cubicBezTo>
                  <a:pt x="2120" y="4743"/>
                  <a:pt x="2156" y="4779"/>
                  <a:pt x="2179" y="4838"/>
                </a:cubicBezTo>
                <a:cubicBezTo>
                  <a:pt x="2168" y="4576"/>
                  <a:pt x="2465" y="4600"/>
                  <a:pt x="2572" y="4398"/>
                </a:cubicBezTo>
                <a:lnTo>
                  <a:pt x="2572" y="4398"/>
                </a:lnTo>
                <a:cubicBezTo>
                  <a:pt x="2572" y="4416"/>
                  <a:pt x="2566" y="4447"/>
                  <a:pt x="2557" y="4456"/>
                </a:cubicBezTo>
                <a:lnTo>
                  <a:pt x="2557" y="4456"/>
                </a:lnTo>
                <a:cubicBezTo>
                  <a:pt x="2565" y="4456"/>
                  <a:pt x="2571" y="4456"/>
                  <a:pt x="2578" y="4456"/>
                </a:cubicBezTo>
                <a:cubicBezTo>
                  <a:pt x="2657" y="4456"/>
                  <a:pt x="2712" y="4496"/>
                  <a:pt x="2787" y="4517"/>
                </a:cubicBezTo>
                <a:cubicBezTo>
                  <a:pt x="2715" y="4326"/>
                  <a:pt x="2834" y="4219"/>
                  <a:pt x="2858" y="4065"/>
                </a:cubicBezTo>
                <a:cubicBezTo>
                  <a:pt x="3049" y="4195"/>
                  <a:pt x="2894" y="4315"/>
                  <a:pt x="3001" y="4469"/>
                </a:cubicBezTo>
                <a:cubicBezTo>
                  <a:pt x="2930" y="4326"/>
                  <a:pt x="3132" y="4231"/>
                  <a:pt x="3037" y="4124"/>
                </a:cubicBezTo>
                <a:lnTo>
                  <a:pt x="3037" y="4124"/>
                </a:lnTo>
                <a:cubicBezTo>
                  <a:pt x="3168" y="4195"/>
                  <a:pt x="3132" y="4148"/>
                  <a:pt x="3251" y="4279"/>
                </a:cubicBezTo>
                <a:cubicBezTo>
                  <a:pt x="3156" y="4041"/>
                  <a:pt x="3311" y="4207"/>
                  <a:pt x="3322" y="4029"/>
                </a:cubicBezTo>
                <a:cubicBezTo>
                  <a:pt x="3440" y="4079"/>
                  <a:pt x="3451" y="4165"/>
                  <a:pt x="3485" y="4165"/>
                </a:cubicBezTo>
                <a:cubicBezTo>
                  <a:pt x="3499" y="4165"/>
                  <a:pt x="3517" y="4151"/>
                  <a:pt x="3549" y="4112"/>
                </a:cubicBezTo>
                <a:cubicBezTo>
                  <a:pt x="3644" y="4148"/>
                  <a:pt x="3561" y="4291"/>
                  <a:pt x="3561" y="4291"/>
                </a:cubicBezTo>
                <a:cubicBezTo>
                  <a:pt x="3703" y="4231"/>
                  <a:pt x="3549" y="4088"/>
                  <a:pt x="3537" y="3969"/>
                </a:cubicBezTo>
                <a:cubicBezTo>
                  <a:pt x="3567" y="3944"/>
                  <a:pt x="3590" y="3934"/>
                  <a:pt x="3609" y="3934"/>
                </a:cubicBezTo>
                <a:cubicBezTo>
                  <a:pt x="3679" y="3934"/>
                  <a:pt x="3688" y="4080"/>
                  <a:pt x="3763" y="4136"/>
                </a:cubicBezTo>
                <a:cubicBezTo>
                  <a:pt x="3846" y="4041"/>
                  <a:pt x="3858" y="3850"/>
                  <a:pt x="3942" y="3826"/>
                </a:cubicBezTo>
                <a:cubicBezTo>
                  <a:pt x="3965" y="3850"/>
                  <a:pt x="3977" y="3850"/>
                  <a:pt x="3977" y="3898"/>
                </a:cubicBezTo>
                <a:cubicBezTo>
                  <a:pt x="4037" y="3707"/>
                  <a:pt x="4311" y="3755"/>
                  <a:pt x="4358" y="3517"/>
                </a:cubicBezTo>
                <a:cubicBezTo>
                  <a:pt x="4364" y="3520"/>
                  <a:pt x="4369" y="3522"/>
                  <a:pt x="4373" y="3525"/>
                </a:cubicBezTo>
                <a:lnTo>
                  <a:pt x="4373" y="3525"/>
                </a:lnTo>
                <a:cubicBezTo>
                  <a:pt x="4326" y="3458"/>
                  <a:pt x="4296" y="3379"/>
                  <a:pt x="4275" y="3326"/>
                </a:cubicBezTo>
                <a:cubicBezTo>
                  <a:pt x="4318" y="3301"/>
                  <a:pt x="4336" y="3225"/>
                  <a:pt x="4370" y="3225"/>
                </a:cubicBezTo>
                <a:cubicBezTo>
                  <a:pt x="4383" y="3225"/>
                  <a:pt x="4398" y="3237"/>
                  <a:pt x="4418" y="3267"/>
                </a:cubicBezTo>
                <a:cubicBezTo>
                  <a:pt x="4382" y="3279"/>
                  <a:pt x="4394" y="3326"/>
                  <a:pt x="4394" y="3374"/>
                </a:cubicBezTo>
                <a:lnTo>
                  <a:pt x="4442" y="3291"/>
                </a:lnTo>
                <a:lnTo>
                  <a:pt x="4442" y="3291"/>
                </a:lnTo>
                <a:cubicBezTo>
                  <a:pt x="4573" y="3433"/>
                  <a:pt x="4370" y="3386"/>
                  <a:pt x="4418" y="3517"/>
                </a:cubicBezTo>
                <a:cubicBezTo>
                  <a:pt x="4525" y="3410"/>
                  <a:pt x="4620" y="3207"/>
                  <a:pt x="4739" y="3207"/>
                </a:cubicBezTo>
                <a:cubicBezTo>
                  <a:pt x="4835" y="3362"/>
                  <a:pt x="4537" y="3362"/>
                  <a:pt x="4727" y="3457"/>
                </a:cubicBezTo>
                <a:lnTo>
                  <a:pt x="4549" y="3457"/>
                </a:lnTo>
                <a:cubicBezTo>
                  <a:pt x="4775" y="3660"/>
                  <a:pt x="4442" y="3469"/>
                  <a:pt x="4668" y="3707"/>
                </a:cubicBezTo>
                <a:cubicBezTo>
                  <a:pt x="4882" y="3672"/>
                  <a:pt x="4858" y="3529"/>
                  <a:pt x="5073" y="3493"/>
                </a:cubicBezTo>
                <a:cubicBezTo>
                  <a:pt x="5085" y="3386"/>
                  <a:pt x="5013" y="3362"/>
                  <a:pt x="5013" y="3255"/>
                </a:cubicBezTo>
                <a:cubicBezTo>
                  <a:pt x="5059" y="3198"/>
                  <a:pt x="5101" y="3176"/>
                  <a:pt x="5142" y="3176"/>
                </a:cubicBezTo>
                <a:cubicBezTo>
                  <a:pt x="5263" y="3176"/>
                  <a:pt x="5364" y="3363"/>
                  <a:pt x="5451" y="3363"/>
                </a:cubicBezTo>
                <a:cubicBezTo>
                  <a:pt x="5481" y="3363"/>
                  <a:pt x="5510" y="3340"/>
                  <a:pt x="5537" y="3279"/>
                </a:cubicBezTo>
                <a:cubicBezTo>
                  <a:pt x="5548" y="3162"/>
                  <a:pt x="5493" y="2971"/>
                  <a:pt x="5621" y="2971"/>
                </a:cubicBezTo>
                <a:cubicBezTo>
                  <a:pt x="5638" y="2971"/>
                  <a:pt x="5657" y="2974"/>
                  <a:pt x="5680" y="2981"/>
                </a:cubicBezTo>
                <a:lnTo>
                  <a:pt x="5704" y="3183"/>
                </a:lnTo>
                <a:cubicBezTo>
                  <a:pt x="5889" y="3129"/>
                  <a:pt x="5736" y="2916"/>
                  <a:pt x="5908" y="2916"/>
                </a:cubicBezTo>
                <a:cubicBezTo>
                  <a:pt x="5924" y="2916"/>
                  <a:pt x="5943" y="2917"/>
                  <a:pt x="5966" y="2922"/>
                </a:cubicBezTo>
                <a:cubicBezTo>
                  <a:pt x="5954" y="3005"/>
                  <a:pt x="5835" y="3041"/>
                  <a:pt x="5870" y="3052"/>
                </a:cubicBezTo>
                <a:cubicBezTo>
                  <a:pt x="5902" y="3068"/>
                  <a:pt x="5924" y="3075"/>
                  <a:pt x="5940" y="3075"/>
                </a:cubicBezTo>
                <a:cubicBezTo>
                  <a:pt x="6021" y="3075"/>
                  <a:pt x="5936" y="2904"/>
                  <a:pt x="6025" y="2874"/>
                </a:cubicBezTo>
                <a:lnTo>
                  <a:pt x="6109" y="3029"/>
                </a:lnTo>
                <a:cubicBezTo>
                  <a:pt x="6311" y="2922"/>
                  <a:pt x="6501" y="2719"/>
                  <a:pt x="6716" y="2588"/>
                </a:cubicBezTo>
                <a:lnTo>
                  <a:pt x="6716" y="2588"/>
                </a:lnTo>
                <a:cubicBezTo>
                  <a:pt x="6728" y="2648"/>
                  <a:pt x="6704" y="2719"/>
                  <a:pt x="6775" y="2743"/>
                </a:cubicBezTo>
                <a:cubicBezTo>
                  <a:pt x="7037" y="2541"/>
                  <a:pt x="7418" y="2541"/>
                  <a:pt x="7728" y="2541"/>
                </a:cubicBezTo>
                <a:lnTo>
                  <a:pt x="7787" y="2362"/>
                </a:lnTo>
                <a:cubicBezTo>
                  <a:pt x="7789" y="2361"/>
                  <a:pt x="7792" y="2360"/>
                  <a:pt x="7794" y="2360"/>
                </a:cubicBezTo>
                <a:cubicBezTo>
                  <a:pt x="7819" y="2360"/>
                  <a:pt x="7858" y="2413"/>
                  <a:pt x="7847" y="2445"/>
                </a:cubicBezTo>
                <a:cubicBezTo>
                  <a:pt x="7858" y="2447"/>
                  <a:pt x="7868" y="2448"/>
                  <a:pt x="7875" y="2448"/>
                </a:cubicBezTo>
                <a:cubicBezTo>
                  <a:pt x="7952" y="2448"/>
                  <a:pt x="7825" y="2344"/>
                  <a:pt x="7847" y="2279"/>
                </a:cubicBezTo>
                <a:cubicBezTo>
                  <a:pt x="7857" y="2273"/>
                  <a:pt x="7867" y="2270"/>
                  <a:pt x="7876" y="2270"/>
                </a:cubicBezTo>
                <a:cubicBezTo>
                  <a:pt x="7924" y="2270"/>
                  <a:pt x="7962" y="2336"/>
                  <a:pt x="7942" y="2386"/>
                </a:cubicBezTo>
                <a:cubicBezTo>
                  <a:pt x="8066" y="2220"/>
                  <a:pt x="8325" y="2001"/>
                  <a:pt x="8563" y="2001"/>
                </a:cubicBezTo>
                <a:cubicBezTo>
                  <a:pt x="8599" y="2001"/>
                  <a:pt x="8634" y="2006"/>
                  <a:pt x="8668" y="2017"/>
                </a:cubicBezTo>
                <a:lnTo>
                  <a:pt x="8645" y="2076"/>
                </a:lnTo>
                <a:cubicBezTo>
                  <a:pt x="8803" y="2076"/>
                  <a:pt x="8746" y="1787"/>
                  <a:pt x="8872" y="1787"/>
                </a:cubicBezTo>
                <a:cubicBezTo>
                  <a:pt x="8888" y="1787"/>
                  <a:pt x="8907" y="1791"/>
                  <a:pt x="8930" y="1802"/>
                </a:cubicBezTo>
                <a:lnTo>
                  <a:pt x="8907" y="1838"/>
                </a:lnTo>
                <a:cubicBezTo>
                  <a:pt x="9196" y="1791"/>
                  <a:pt x="9477" y="1628"/>
                  <a:pt x="9741" y="1628"/>
                </a:cubicBezTo>
                <a:cubicBezTo>
                  <a:pt x="9813" y="1628"/>
                  <a:pt x="9885" y="1640"/>
                  <a:pt x="9954" y="1671"/>
                </a:cubicBezTo>
                <a:cubicBezTo>
                  <a:pt x="9954" y="1445"/>
                  <a:pt x="10323" y="1671"/>
                  <a:pt x="10276" y="1374"/>
                </a:cubicBezTo>
                <a:lnTo>
                  <a:pt x="10276" y="1374"/>
                </a:lnTo>
                <a:cubicBezTo>
                  <a:pt x="10514" y="1469"/>
                  <a:pt x="10466" y="1540"/>
                  <a:pt x="10764" y="1576"/>
                </a:cubicBezTo>
                <a:cubicBezTo>
                  <a:pt x="10847" y="1576"/>
                  <a:pt x="10835" y="1362"/>
                  <a:pt x="10919" y="1314"/>
                </a:cubicBezTo>
                <a:lnTo>
                  <a:pt x="10954" y="1469"/>
                </a:lnTo>
                <a:lnTo>
                  <a:pt x="11050" y="1278"/>
                </a:lnTo>
                <a:lnTo>
                  <a:pt x="11145" y="1457"/>
                </a:lnTo>
                <a:lnTo>
                  <a:pt x="11228" y="1398"/>
                </a:lnTo>
                <a:cubicBezTo>
                  <a:pt x="11193" y="1398"/>
                  <a:pt x="11145" y="1350"/>
                  <a:pt x="11145" y="1302"/>
                </a:cubicBezTo>
                <a:cubicBezTo>
                  <a:pt x="11172" y="1278"/>
                  <a:pt x="11205" y="1267"/>
                  <a:pt x="11239" y="1267"/>
                </a:cubicBezTo>
                <a:cubicBezTo>
                  <a:pt x="11352" y="1267"/>
                  <a:pt x="11481" y="1381"/>
                  <a:pt x="11490" y="1445"/>
                </a:cubicBezTo>
                <a:cubicBezTo>
                  <a:pt x="11490" y="1445"/>
                  <a:pt x="11562" y="1398"/>
                  <a:pt x="11633" y="1362"/>
                </a:cubicBezTo>
                <a:cubicBezTo>
                  <a:pt x="11704" y="1326"/>
                  <a:pt x="11776" y="1290"/>
                  <a:pt x="11776" y="1290"/>
                </a:cubicBezTo>
                <a:lnTo>
                  <a:pt x="11776" y="1290"/>
                </a:lnTo>
                <a:cubicBezTo>
                  <a:pt x="11776" y="1350"/>
                  <a:pt x="11728" y="1374"/>
                  <a:pt x="11693" y="1421"/>
                </a:cubicBezTo>
                <a:cubicBezTo>
                  <a:pt x="11723" y="1383"/>
                  <a:pt x="11743" y="1369"/>
                  <a:pt x="11755" y="1369"/>
                </a:cubicBezTo>
                <a:cubicBezTo>
                  <a:pt x="11789" y="1369"/>
                  <a:pt x="11773" y="1474"/>
                  <a:pt x="11807" y="1474"/>
                </a:cubicBezTo>
                <a:cubicBezTo>
                  <a:pt x="11818" y="1474"/>
                  <a:pt x="11834" y="1463"/>
                  <a:pt x="11859" y="1433"/>
                </a:cubicBezTo>
                <a:cubicBezTo>
                  <a:pt x="11835" y="1398"/>
                  <a:pt x="11871" y="1338"/>
                  <a:pt x="11871" y="1302"/>
                </a:cubicBezTo>
                <a:cubicBezTo>
                  <a:pt x="11911" y="1366"/>
                  <a:pt x="12003" y="1392"/>
                  <a:pt x="12064" y="1392"/>
                </a:cubicBezTo>
                <a:cubicBezTo>
                  <a:pt x="12095" y="1392"/>
                  <a:pt x="12117" y="1386"/>
                  <a:pt x="12121" y="1374"/>
                </a:cubicBezTo>
                <a:lnTo>
                  <a:pt x="12121" y="1374"/>
                </a:lnTo>
                <a:lnTo>
                  <a:pt x="12085" y="1481"/>
                </a:lnTo>
                <a:cubicBezTo>
                  <a:pt x="12089" y="1485"/>
                  <a:pt x="12093" y="1486"/>
                  <a:pt x="12098" y="1486"/>
                </a:cubicBezTo>
                <a:cubicBezTo>
                  <a:pt x="12108" y="1486"/>
                  <a:pt x="12121" y="1481"/>
                  <a:pt x="12145" y="1481"/>
                </a:cubicBezTo>
                <a:cubicBezTo>
                  <a:pt x="12154" y="1476"/>
                  <a:pt x="12166" y="1474"/>
                  <a:pt x="12177" y="1474"/>
                </a:cubicBezTo>
                <a:cubicBezTo>
                  <a:pt x="12197" y="1474"/>
                  <a:pt x="12216" y="1482"/>
                  <a:pt x="12216" y="1505"/>
                </a:cubicBezTo>
                <a:cubicBezTo>
                  <a:pt x="12260" y="1461"/>
                  <a:pt x="12422" y="1359"/>
                  <a:pt x="12477" y="1359"/>
                </a:cubicBezTo>
                <a:cubicBezTo>
                  <a:pt x="12483" y="1359"/>
                  <a:pt x="12487" y="1360"/>
                  <a:pt x="12490" y="1362"/>
                </a:cubicBezTo>
                <a:cubicBezTo>
                  <a:pt x="12490" y="1362"/>
                  <a:pt x="12472" y="1380"/>
                  <a:pt x="12445" y="1399"/>
                </a:cubicBezTo>
                <a:lnTo>
                  <a:pt x="12445" y="1399"/>
                </a:lnTo>
                <a:cubicBezTo>
                  <a:pt x="12462" y="1393"/>
                  <a:pt x="12486" y="1389"/>
                  <a:pt x="12526" y="1386"/>
                </a:cubicBezTo>
                <a:lnTo>
                  <a:pt x="12526" y="1386"/>
                </a:lnTo>
                <a:cubicBezTo>
                  <a:pt x="12526" y="1445"/>
                  <a:pt x="12324" y="1481"/>
                  <a:pt x="12264" y="1493"/>
                </a:cubicBezTo>
                <a:cubicBezTo>
                  <a:pt x="12264" y="1493"/>
                  <a:pt x="12336" y="1505"/>
                  <a:pt x="12336" y="1505"/>
                </a:cubicBezTo>
                <a:cubicBezTo>
                  <a:pt x="12281" y="1526"/>
                  <a:pt x="12257" y="1528"/>
                  <a:pt x="12199" y="1537"/>
                </a:cubicBezTo>
                <a:lnTo>
                  <a:pt x="12199" y="1537"/>
                </a:lnTo>
                <a:cubicBezTo>
                  <a:pt x="12201" y="1537"/>
                  <a:pt x="12203" y="1537"/>
                  <a:pt x="12204" y="1537"/>
                </a:cubicBezTo>
                <a:cubicBezTo>
                  <a:pt x="12222" y="1537"/>
                  <a:pt x="12186" y="1555"/>
                  <a:pt x="12157" y="1564"/>
                </a:cubicBezTo>
                <a:cubicBezTo>
                  <a:pt x="12121" y="1576"/>
                  <a:pt x="12097" y="1576"/>
                  <a:pt x="12193" y="1588"/>
                </a:cubicBezTo>
                <a:lnTo>
                  <a:pt x="12133" y="1588"/>
                </a:lnTo>
                <a:cubicBezTo>
                  <a:pt x="12133" y="1588"/>
                  <a:pt x="12145" y="1600"/>
                  <a:pt x="12157" y="1624"/>
                </a:cubicBezTo>
                <a:cubicBezTo>
                  <a:pt x="12157" y="1636"/>
                  <a:pt x="12169" y="1624"/>
                  <a:pt x="12157" y="1659"/>
                </a:cubicBezTo>
                <a:cubicBezTo>
                  <a:pt x="12145" y="1695"/>
                  <a:pt x="12121" y="1719"/>
                  <a:pt x="12097" y="1755"/>
                </a:cubicBezTo>
                <a:cubicBezTo>
                  <a:pt x="12216" y="1850"/>
                  <a:pt x="12145" y="1886"/>
                  <a:pt x="12193" y="2005"/>
                </a:cubicBezTo>
                <a:cubicBezTo>
                  <a:pt x="12062" y="2088"/>
                  <a:pt x="11871" y="2136"/>
                  <a:pt x="11740" y="2267"/>
                </a:cubicBezTo>
                <a:cubicBezTo>
                  <a:pt x="11693" y="2410"/>
                  <a:pt x="11800" y="2386"/>
                  <a:pt x="11812" y="2493"/>
                </a:cubicBezTo>
                <a:cubicBezTo>
                  <a:pt x="11781" y="2462"/>
                  <a:pt x="11745" y="2455"/>
                  <a:pt x="11711" y="2455"/>
                </a:cubicBezTo>
                <a:cubicBezTo>
                  <a:pt x="11682" y="2455"/>
                  <a:pt x="11654" y="2460"/>
                  <a:pt x="11632" y="2460"/>
                </a:cubicBezTo>
                <a:cubicBezTo>
                  <a:pt x="11600" y="2460"/>
                  <a:pt x="11581" y="2450"/>
                  <a:pt x="11585" y="2398"/>
                </a:cubicBezTo>
                <a:lnTo>
                  <a:pt x="11585" y="2398"/>
                </a:lnTo>
                <a:cubicBezTo>
                  <a:pt x="11431" y="2564"/>
                  <a:pt x="11383" y="2612"/>
                  <a:pt x="11216" y="2874"/>
                </a:cubicBezTo>
                <a:cubicBezTo>
                  <a:pt x="11276" y="2898"/>
                  <a:pt x="11323" y="2898"/>
                  <a:pt x="11335" y="2945"/>
                </a:cubicBezTo>
                <a:cubicBezTo>
                  <a:pt x="11320" y="2965"/>
                  <a:pt x="11295" y="2975"/>
                  <a:pt x="11268" y="2975"/>
                </a:cubicBezTo>
                <a:cubicBezTo>
                  <a:pt x="11231" y="2975"/>
                  <a:pt x="11190" y="2956"/>
                  <a:pt x="11169" y="2922"/>
                </a:cubicBezTo>
                <a:lnTo>
                  <a:pt x="11169" y="2898"/>
                </a:lnTo>
                <a:cubicBezTo>
                  <a:pt x="11014" y="3279"/>
                  <a:pt x="10311" y="3052"/>
                  <a:pt x="10240" y="3433"/>
                </a:cubicBezTo>
                <a:lnTo>
                  <a:pt x="10240" y="3410"/>
                </a:lnTo>
                <a:lnTo>
                  <a:pt x="10085" y="3695"/>
                </a:lnTo>
                <a:cubicBezTo>
                  <a:pt x="10069" y="3703"/>
                  <a:pt x="10058" y="3707"/>
                  <a:pt x="10049" y="3707"/>
                </a:cubicBezTo>
                <a:cubicBezTo>
                  <a:pt x="9997" y="3707"/>
                  <a:pt x="10080" y="3563"/>
                  <a:pt x="9966" y="3553"/>
                </a:cubicBezTo>
                <a:cubicBezTo>
                  <a:pt x="9907" y="3743"/>
                  <a:pt x="9799" y="3803"/>
                  <a:pt x="9680" y="3862"/>
                </a:cubicBezTo>
                <a:cubicBezTo>
                  <a:pt x="9573" y="3910"/>
                  <a:pt x="9466" y="3957"/>
                  <a:pt x="9371" y="4124"/>
                </a:cubicBezTo>
                <a:cubicBezTo>
                  <a:pt x="9352" y="4117"/>
                  <a:pt x="9333" y="4114"/>
                  <a:pt x="9313" y="4114"/>
                </a:cubicBezTo>
                <a:cubicBezTo>
                  <a:pt x="9270" y="4114"/>
                  <a:pt x="9229" y="4128"/>
                  <a:pt x="9204" y="4136"/>
                </a:cubicBezTo>
                <a:cubicBezTo>
                  <a:pt x="9157" y="4136"/>
                  <a:pt x="9121" y="4148"/>
                  <a:pt x="9097" y="4160"/>
                </a:cubicBezTo>
                <a:cubicBezTo>
                  <a:pt x="9026" y="4195"/>
                  <a:pt x="8966" y="4267"/>
                  <a:pt x="8907" y="4338"/>
                </a:cubicBezTo>
                <a:cubicBezTo>
                  <a:pt x="8787" y="4481"/>
                  <a:pt x="8668" y="4660"/>
                  <a:pt x="8478" y="4672"/>
                </a:cubicBezTo>
                <a:lnTo>
                  <a:pt x="8549" y="4719"/>
                </a:lnTo>
                <a:cubicBezTo>
                  <a:pt x="8554" y="4768"/>
                  <a:pt x="8539" y="4781"/>
                  <a:pt x="8516" y="4781"/>
                </a:cubicBezTo>
                <a:cubicBezTo>
                  <a:pt x="8489" y="4781"/>
                  <a:pt x="8450" y="4763"/>
                  <a:pt x="8418" y="4763"/>
                </a:cubicBezTo>
                <a:cubicBezTo>
                  <a:pt x="8410" y="4763"/>
                  <a:pt x="8402" y="4764"/>
                  <a:pt x="8395" y="4767"/>
                </a:cubicBezTo>
                <a:cubicBezTo>
                  <a:pt x="8454" y="4815"/>
                  <a:pt x="8514" y="4779"/>
                  <a:pt x="8514" y="4838"/>
                </a:cubicBezTo>
                <a:cubicBezTo>
                  <a:pt x="8335" y="5100"/>
                  <a:pt x="8085" y="5315"/>
                  <a:pt x="7823" y="5565"/>
                </a:cubicBezTo>
                <a:cubicBezTo>
                  <a:pt x="7787" y="5600"/>
                  <a:pt x="7764" y="5624"/>
                  <a:pt x="7728" y="5672"/>
                </a:cubicBezTo>
                <a:cubicBezTo>
                  <a:pt x="7680" y="5719"/>
                  <a:pt x="7633" y="5779"/>
                  <a:pt x="7597" y="5839"/>
                </a:cubicBezTo>
                <a:cubicBezTo>
                  <a:pt x="7502" y="5946"/>
                  <a:pt x="7418" y="6065"/>
                  <a:pt x="7359" y="6196"/>
                </a:cubicBezTo>
                <a:cubicBezTo>
                  <a:pt x="7216" y="6458"/>
                  <a:pt x="7132" y="6731"/>
                  <a:pt x="7156" y="7005"/>
                </a:cubicBezTo>
                <a:cubicBezTo>
                  <a:pt x="7156" y="7101"/>
                  <a:pt x="7204" y="7160"/>
                  <a:pt x="7252" y="7184"/>
                </a:cubicBezTo>
                <a:cubicBezTo>
                  <a:pt x="7311" y="7208"/>
                  <a:pt x="7371" y="7220"/>
                  <a:pt x="7418" y="7232"/>
                </a:cubicBezTo>
                <a:cubicBezTo>
                  <a:pt x="7537" y="7243"/>
                  <a:pt x="7597" y="7279"/>
                  <a:pt x="7633" y="7505"/>
                </a:cubicBezTo>
                <a:lnTo>
                  <a:pt x="7525" y="7505"/>
                </a:lnTo>
                <a:cubicBezTo>
                  <a:pt x="7478" y="7505"/>
                  <a:pt x="7418" y="7494"/>
                  <a:pt x="7418" y="7493"/>
                </a:cubicBezTo>
                <a:lnTo>
                  <a:pt x="7418" y="7493"/>
                </a:lnTo>
                <a:cubicBezTo>
                  <a:pt x="7716" y="7767"/>
                  <a:pt x="8014" y="7970"/>
                  <a:pt x="8395" y="8029"/>
                </a:cubicBezTo>
                <a:cubicBezTo>
                  <a:pt x="8499" y="8057"/>
                  <a:pt x="8612" y="8069"/>
                  <a:pt x="8728" y="8069"/>
                </a:cubicBezTo>
                <a:cubicBezTo>
                  <a:pt x="8810" y="8069"/>
                  <a:pt x="8894" y="8063"/>
                  <a:pt x="8978" y="8053"/>
                </a:cubicBezTo>
                <a:cubicBezTo>
                  <a:pt x="9026" y="8041"/>
                  <a:pt x="9073" y="8041"/>
                  <a:pt x="9121" y="8029"/>
                </a:cubicBezTo>
                <a:cubicBezTo>
                  <a:pt x="9168" y="8017"/>
                  <a:pt x="9216" y="8005"/>
                  <a:pt x="9252" y="7994"/>
                </a:cubicBezTo>
                <a:cubicBezTo>
                  <a:pt x="9311" y="7982"/>
                  <a:pt x="9359" y="7946"/>
                  <a:pt x="9418" y="7922"/>
                </a:cubicBezTo>
                <a:lnTo>
                  <a:pt x="9418" y="7922"/>
                </a:lnTo>
                <a:cubicBezTo>
                  <a:pt x="9395" y="7958"/>
                  <a:pt x="9407" y="8017"/>
                  <a:pt x="9359" y="8017"/>
                </a:cubicBezTo>
                <a:cubicBezTo>
                  <a:pt x="9388" y="8041"/>
                  <a:pt x="9422" y="8051"/>
                  <a:pt x="9458" y="8051"/>
                </a:cubicBezTo>
                <a:cubicBezTo>
                  <a:pt x="9586" y="8051"/>
                  <a:pt x="9735" y="7925"/>
                  <a:pt x="9716" y="7851"/>
                </a:cubicBezTo>
                <a:cubicBezTo>
                  <a:pt x="9720" y="7850"/>
                  <a:pt x="9724" y="7850"/>
                  <a:pt x="9728" y="7850"/>
                </a:cubicBezTo>
                <a:cubicBezTo>
                  <a:pt x="9784" y="7850"/>
                  <a:pt x="9755" y="7936"/>
                  <a:pt x="9811" y="7970"/>
                </a:cubicBezTo>
                <a:cubicBezTo>
                  <a:pt x="9823" y="7976"/>
                  <a:pt x="9835" y="7978"/>
                  <a:pt x="9846" y="7978"/>
                </a:cubicBezTo>
                <a:cubicBezTo>
                  <a:pt x="9928" y="7978"/>
                  <a:pt x="9993" y="7837"/>
                  <a:pt x="10055" y="7837"/>
                </a:cubicBezTo>
                <a:cubicBezTo>
                  <a:pt x="10069" y="7837"/>
                  <a:pt x="10083" y="7845"/>
                  <a:pt x="10097" y="7863"/>
                </a:cubicBezTo>
                <a:cubicBezTo>
                  <a:pt x="10104" y="7876"/>
                  <a:pt x="10095" y="7889"/>
                  <a:pt x="10085" y="7901"/>
                </a:cubicBezTo>
                <a:lnTo>
                  <a:pt x="10085" y="7901"/>
                </a:lnTo>
                <a:cubicBezTo>
                  <a:pt x="10161" y="7852"/>
                  <a:pt x="10347" y="7848"/>
                  <a:pt x="10252" y="7732"/>
                </a:cubicBezTo>
                <a:lnTo>
                  <a:pt x="10252" y="7732"/>
                </a:lnTo>
                <a:cubicBezTo>
                  <a:pt x="10264" y="7733"/>
                  <a:pt x="10276" y="7734"/>
                  <a:pt x="10287" y="7734"/>
                </a:cubicBezTo>
                <a:cubicBezTo>
                  <a:pt x="10435" y="7734"/>
                  <a:pt x="10532" y="7616"/>
                  <a:pt x="10651" y="7616"/>
                </a:cubicBezTo>
                <a:cubicBezTo>
                  <a:pt x="10668" y="7616"/>
                  <a:pt x="10686" y="7619"/>
                  <a:pt x="10704" y="7624"/>
                </a:cubicBezTo>
                <a:cubicBezTo>
                  <a:pt x="10740" y="7446"/>
                  <a:pt x="11002" y="7601"/>
                  <a:pt x="10954" y="7374"/>
                </a:cubicBezTo>
                <a:lnTo>
                  <a:pt x="10954" y="7374"/>
                </a:lnTo>
                <a:cubicBezTo>
                  <a:pt x="10981" y="7460"/>
                  <a:pt x="11037" y="7493"/>
                  <a:pt x="11100" y="7493"/>
                </a:cubicBezTo>
                <a:cubicBezTo>
                  <a:pt x="11202" y="7493"/>
                  <a:pt x="11322" y="7404"/>
                  <a:pt x="11359" y="7315"/>
                </a:cubicBezTo>
                <a:lnTo>
                  <a:pt x="11359" y="7315"/>
                </a:lnTo>
                <a:cubicBezTo>
                  <a:pt x="11347" y="7398"/>
                  <a:pt x="11478" y="7363"/>
                  <a:pt x="11466" y="7470"/>
                </a:cubicBezTo>
                <a:cubicBezTo>
                  <a:pt x="11585" y="7422"/>
                  <a:pt x="11669" y="7339"/>
                  <a:pt x="11609" y="7232"/>
                </a:cubicBezTo>
                <a:lnTo>
                  <a:pt x="11609" y="7232"/>
                </a:lnTo>
                <a:cubicBezTo>
                  <a:pt x="11656" y="7260"/>
                  <a:pt x="11697" y="7272"/>
                  <a:pt x="11732" y="7272"/>
                </a:cubicBezTo>
                <a:cubicBezTo>
                  <a:pt x="11880" y="7272"/>
                  <a:pt x="11945" y="7071"/>
                  <a:pt x="12056" y="7071"/>
                </a:cubicBezTo>
                <a:cubicBezTo>
                  <a:pt x="12094" y="7071"/>
                  <a:pt x="12138" y="7095"/>
                  <a:pt x="12193" y="7160"/>
                </a:cubicBezTo>
                <a:cubicBezTo>
                  <a:pt x="12478" y="6910"/>
                  <a:pt x="12752" y="6708"/>
                  <a:pt x="13026" y="6541"/>
                </a:cubicBezTo>
                <a:lnTo>
                  <a:pt x="13026" y="6541"/>
                </a:lnTo>
                <a:cubicBezTo>
                  <a:pt x="13109" y="6767"/>
                  <a:pt x="12705" y="6696"/>
                  <a:pt x="12812" y="6922"/>
                </a:cubicBezTo>
                <a:cubicBezTo>
                  <a:pt x="13062" y="6720"/>
                  <a:pt x="13145" y="6458"/>
                  <a:pt x="13443" y="6398"/>
                </a:cubicBezTo>
                <a:cubicBezTo>
                  <a:pt x="13526" y="6398"/>
                  <a:pt x="13443" y="6517"/>
                  <a:pt x="13431" y="6565"/>
                </a:cubicBezTo>
                <a:cubicBezTo>
                  <a:pt x="13550" y="6458"/>
                  <a:pt x="13681" y="6410"/>
                  <a:pt x="13812" y="6362"/>
                </a:cubicBezTo>
                <a:cubicBezTo>
                  <a:pt x="13941" y="6315"/>
                  <a:pt x="14036" y="6280"/>
                  <a:pt x="14153" y="6176"/>
                </a:cubicBezTo>
                <a:lnTo>
                  <a:pt x="14153" y="6176"/>
                </a:lnTo>
                <a:cubicBezTo>
                  <a:pt x="14154" y="6178"/>
                  <a:pt x="14155" y="6180"/>
                  <a:pt x="14157" y="6182"/>
                </a:cubicBezTo>
                <a:lnTo>
                  <a:pt x="14157" y="6182"/>
                </a:lnTo>
                <a:cubicBezTo>
                  <a:pt x="14157" y="6178"/>
                  <a:pt x="14157" y="6175"/>
                  <a:pt x="14157" y="6172"/>
                </a:cubicBezTo>
                <a:lnTo>
                  <a:pt x="14157" y="6172"/>
                </a:lnTo>
                <a:cubicBezTo>
                  <a:pt x="14156" y="6173"/>
                  <a:pt x="14154" y="6175"/>
                  <a:pt x="14153" y="6176"/>
                </a:cubicBezTo>
                <a:lnTo>
                  <a:pt x="14153" y="6176"/>
                </a:lnTo>
                <a:cubicBezTo>
                  <a:pt x="14063" y="6046"/>
                  <a:pt x="14250" y="5827"/>
                  <a:pt x="14253" y="5740"/>
                </a:cubicBezTo>
                <a:lnTo>
                  <a:pt x="14253" y="5740"/>
                </a:lnTo>
                <a:cubicBezTo>
                  <a:pt x="14269" y="6047"/>
                  <a:pt x="14526" y="5723"/>
                  <a:pt x="14514" y="6136"/>
                </a:cubicBezTo>
                <a:cubicBezTo>
                  <a:pt x="14538" y="6100"/>
                  <a:pt x="14562" y="6041"/>
                  <a:pt x="14538" y="5981"/>
                </a:cubicBezTo>
                <a:cubicBezTo>
                  <a:pt x="14586" y="5981"/>
                  <a:pt x="14622" y="6017"/>
                  <a:pt x="14598" y="6112"/>
                </a:cubicBezTo>
                <a:cubicBezTo>
                  <a:pt x="14752" y="5993"/>
                  <a:pt x="14657" y="5910"/>
                  <a:pt x="14824" y="5850"/>
                </a:cubicBezTo>
                <a:lnTo>
                  <a:pt x="14824" y="5850"/>
                </a:lnTo>
                <a:cubicBezTo>
                  <a:pt x="14836" y="5898"/>
                  <a:pt x="14812" y="5934"/>
                  <a:pt x="14812" y="5993"/>
                </a:cubicBezTo>
                <a:cubicBezTo>
                  <a:pt x="14860" y="5874"/>
                  <a:pt x="14907" y="5743"/>
                  <a:pt x="15062" y="5743"/>
                </a:cubicBezTo>
                <a:cubicBezTo>
                  <a:pt x="15062" y="5763"/>
                  <a:pt x="15087" y="5791"/>
                  <a:pt x="15068" y="5807"/>
                </a:cubicBezTo>
                <a:lnTo>
                  <a:pt x="15068" y="5807"/>
                </a:lnTo>
                <a:cubicBezTo>
                  <a:pt x="15277" y="5706"/>
                  <a:pt x="15364" y="5433"/>
                  <a:pt x="15629" y="5433"/>
                </a:cubicBezTo>
                <a:cubicBezTo>
                  <a:pt x="15634" y="5433"/>
                  <a:pt x="15640" y="5433"/>
                  <a:pt x="15645" y="5434"/>
                </a:cubicBezTo>
                <a:cubicBezTo>
                  <a:pt x="15645" y="5672"/>
                  <a:pt x="15765" y="5469"/>
                  <a:pt x="15836" y="5648"/>
                </a:cubicBezTo>
                <a:lnTo>
                  <a:pt x="15955" y="5553"/>
                </a:lnTo>
                <a:lnTo>
                  <a:pt x="15872" y="5481"/>
                </a:lnTo>
                <a:cubicBezTo>
                  <a:pt x="15983" y="5448"/>
                  <a:pt x="16043" y="5289"/>
                  <a:pt x="16158" y="5289"/>
                </a:cubicBezTo>
                <a:cubicBezTo>
                  <a:pt x="16165" y="5289"/>
                  <a:pt x="16173" y="5289"/>
                  <a:pt x="16181" y="5291"/>
                </a:cubicBezTo>
                <a:lnTo>
                  <a:pt x="16122" y="5398"/>
                </a:lnTo>
                <a:lnTo>
                  <a:pt x="16336" y="5291"/>
                </a:lnTo>
                <a:lnTo>
                  <a:pt x="16181" y="5267"/>
                </a:lnTo>
                <a:cubicBezTo>
                  <a:pt x="16265" y="5124"/>
                  <a:pt x="16086" y="5029"/>
                  <a:pt x="16265" y="5029"/>
                </a:cubicBezTo>
                <a:cubicBezTo>
                  <a:pt x="16259" y="5037"/>
                  <a:pt x="16263" y="5040"/>
                  <a:pt x="16273" y="5040"/>
                </a:cubicBezTo>
                <a:cubicBezTo>
                  <a:pt x="16288" y="5040"/>
                  <a:pt x="16318" y="5034"/>
                  <a:pt x="16353" y="5034"/>
                </a:cubicBezTo>
                <a:cubicBezTo>
                  <a:pt x="16396" y="5034"/>
                  <a:pt x="16446" y="5042"/>
                  <a:pt x="16491" y="5077"/>
                </a:cubicBezTo>
                <a:cubicBezTo>
                  <a:pt x="16524" y="5010"/>
                  <a:pt x="16568" y="4933"/>
                  <a:pt x="16651" y="4933"/>
                </a:cubicBezTo>
                <a:cubicBezTo>
                  <a:pt x="16657" y="4933"/>
                  <a:pt x="16663" y="4933"/>
                  <a:pt x="16669" y="4934"/>
                </a:cubicBezTo>
                <a:cubicBezTo>
                  <a:pt x="16717" y="4993"/>
                  <a:pt x="16729" y="5148"/>
                  <a:pt x="16753" y="5184"/>
                </a:cubicBezTo>
                <a:cubicBezTo>
                  <a:pt x="16764" y="5012"/>
                  <a:pt x="17007" y="5049"/>
                  <a:pt x="17036" y="4883"/>
                </a:cubicBezTo>
                <a:lnTo>
                  <a:pt x="17036" y="4883"/>
                </a:lnTo>
                <a:cubicBezTo>
                  <a:pt x="17035" y="4933"/>
                  <a:pt x="17064" y="5007"/>
                  <a:pt x="17074" y="5017"/>
                </a:cubicBezTo>
                <a:lnTo>
                  <a:pt x="17086" y="4874"/>
                </a:lnTo>
                <a:cubicBezTo>
                  <a:pt x="17158" y="4898"/>
                  <a:pt x="17169" y="4922"/>
                  <a:pt x="17181" y="4993"/>
                </a:cubicBezTo>
                <a:cubicBezTo>
                  <a:pt x="17345" y="4971"/>
                  <a:pt x="17100" y="4810"/>
                  <a:pt x="17239" y="4810"/>
                </a:cubicBezTo>
                <a:cubicBezTo>
                  <a:pt x="17252" y="4810"/>
                  <a:pt x="17268" y="4812"/>
                  <a:pt x="17289" y="4815"/>
                </a:cubicBezTo>
                <a:cubicBezTo>
                  <a:pt x="17277" y="4838"/>
                  <a:pt x="17289" y="4850"/>
                  <a:pt x="17265" y="4874"/>
                </a:cubicBezTo>
                <a:cubicBezTo>
                  <a:pt x="17473" y="4874"/>
                  <a:pt x="17625" y="4683"/>
                  <a:pt x="17819" y="4683"/>
                </a:cubicBezTo>
                <a:cubicBezTo>
                  <a:pt x="17825" y="4683"/>
                  <a:pt x="17830" y="4683"/>
                  <a:pt x="17836" y="4684"/>
                </a:cubicBezTo>
                <a:cubicBezTo>
                  <a:pt x="17943" y="4850"/>
                  <a:pt x="17681" y="4779"/>
                  <a:pt x="17800" y="4922"/>
                </a:cubicBezTo>
                <a:cubicBezTo>
                  <a:pt x="18051" y="4803"/>
                  <a:pt x="18289" y="4529"/>
                  <a:pt x="18562" y="4505"/>
                </a:cubicBezTo>
                <a:lnTo>
                  <a:pt x="18503" y="4493"/>
                </a:lnTo>
                <a:cubicBezTo>
                  <a:pt x="18492" y="4409"/>
                  <a:pt x="18510" y="4384"/>
                  <a:pt x="18543" y="4384"/>
                </a:cubicBezTo>
                <a:cubicBezTo>
                  <a:pt x="18596" y="4384"/>
                  <a:pt x="18689" y="4452"/>
                  <a:pt x="18762" y="4452"/>
                </a:cubicBezTo>
                <a:cubicBezTo>
                  <a:pt x="18786" y="4452"/>
                  <a:pt x="18808" y="4444"/>
                  <a:pt x="18826" y="4424"/>
                </a:cubicBezTo>
                <a:lnTo>
                  <a:pt x="18826" y="4424"/>
                </a:lnTo>
                <a:cubicBezTo>
                  <a:pt x="18811" y="4462"/>
                  <a:pt x="18832" y="4544"/>
                  <a:pt x="18836" y="4544"/>
                </a:cubicBezTo>
                <a:cubicBezTo>
                  <a:pt x="18836" y="4544"/>
                  <a:pt x="18836" y="4543"/>
                  <a:pt x="18836" y="4541"/>
                </a:cubicBezTo>
                <a:cubicBezTo>
                  <a:pt x="19027" y="4529"/>
                  <a:pt x="19182" y="4374"/>
                  <a:pt x="19432" y="4219"/>
                </a:cubicBezTo>
                <a:lnTo>
                  <a:pt x="19432" y="4219"/>
                </a:lnTo>
                <a:lnTo>
                  <a:pt x="19408" y="4291"/>
                </a:lnTo>
                <a:cubicBezTo>
                  <a:pt x="19438" y="4299"/>
                  <a:pt x="19470" y="4302"/>
                  <a:pt x="19503" y="4302"/>
                </a:cubicBezTo>
                <a:cubicBezTo>
                  <a:pt x="19613" y="4302"/>
                  <a:pt x="19733" y="4267"/>
                  <a:pt x="19825" y="4267"/>
                </a:cubicBezTo>
                <a:cubicBezTo>
                  <a:pt x="19836" y="4184"/>
                  <a:pt x="19908" y="4184"/>
                  <a:pt x="19848" y="4088"/>
                </a:cubicBezTo>
                <a:lnTo>
                  <a:pt x="19848" y="4088"/>
                </a:lnTo>
                <a:cubicBezTo>
                  <a:pt x="19936" y="4152"/>
                  <a:pt x="20014" y="4177"/>
                  <a:pt x="20086" y="4177"/>
                </a:cubicBezTo>
                <a:cubicBezTo>
                  <a:pt x="20310" y="4177"/>
                  <a:pt x="20470" y="3938"/>
                  <a:pt x="20675" y="3938"/>
                </a:cubicBezTo>
                <a:cubicBezTo>
                  <a:pt x="20733" y="3938"/>
                  <a:pt x="20794" y="3957"/>
                  <a:pt x="20860" y="4005"/>
                </a:cubicBezTo>
                <a:cubicBezTo>
                  <a:pt x="20825" y="4017"/>
                  <a:pt x="20789" y="4076"/>
                  <a:pt x="20813" y="4076"/>
                </a:cubicBezTo>
                <a:lnTo>
                  <a:pt x="21075" y="3957"/>
                </a:lnTo>
                <a:cubicBezTo>
                  <a:pt x="21027" y="3850"/>
                  <a:pt x="21027" y="3898"/>
                  <a:pt x="20944" y="3814"/>
                </a:cubicBezTo>
                <a:cubicBezTo>
                  <a:pt x="20968" y="3743"/>
                  <a:pt x="21039" y="3672"/>
                  <a:pt x="21110" y="3660"/>
                </a:cubicBezTo>
                <a:lnTo>
                  <a:pt x="21110" y="3660"/>
                </a:lnTo>
                <a:cubicBezTo>
                  <a:pt x="20991" y="3755"/>
                  <a:pt x="21134" y="3850"/>
                  <a:pt x="21206" y="3910"/>
                </a:cubicBezTo>
                <a:cubicBezTo>
                  <a:pt x="21182" y="3874"/>
                  <a:pt x="21194" y="3826"/>
                  <a:pt x="21194" y="3791"/>
                </a:cubicBezTo>
                <a:lnTo>
                  <a:pt x="21194" y="3791"/>
                </a:lnTo>
                <a:cubicBezTo>
                  <a:pt x="21225" y="3826"/>
                  <a:pt x="21243" y="3840"/>
                  <a:pt x="21255" y="3840"/>
                </a:cubicBezTo>
                <a:cubicBezTo>
                  <a:pt x="21297" y="3840"/>
                  <a:pt x="21235" y="3642"/>
                  <a:pt x="21334" y="3642"/>
                </a:cubicBezTo>
                <a:cubicBezTo>
                  <a:pt x="21350" y="3642"/>
                  <a:pt x="21370" y="3647"/>
                  <a:pt x="21396" y="3660"/>
                </a:cubicBezTo>
                <a:lnTo>
                  <a:pt x="21384" y="3731"/>
                </a:lnTo>
                <a:cubicBezTo>
                  <a:pt x="21452" y="3686"/>
                  <a:pt x="21508" y="3599"/>
                  <a:pt x="21584" y="3599"/>
                </a:cubicBezTo>
                <a:cubicBezTo>
                  <a:pt x="21589" y="3599"/>
                  <a:pt x="21594" y="3599"/>
                  <a:pt x="21599" y="3600"/>
                </a:cubicBezTo>
                <a:cubicBezTo>
                  <a:pt x="21646" y="3731"/>
                  <a:pt x="21527" y="3672"/>
                  <a:pt x="21539" y="3791"/>
                </a:cubicBezTo>
                <a:cubicBezTo>
                  <a:pt x="21626" y="3771"/>
                  <a:pt x="21689" y="3589"/>
                  <a:pt x="21773" y="3589"/>
                </a:cubicBezTo>
                <a:cubicBezTo>
                  <a:pt x="21793" y="3589"/>
                  <a:pt x="21814" y="3599"/>
                  <a:pt x="21837" y="3624"/>
                </a:cubicBezTo>
                <a:cubicBezTo>
                  <a:pt x="21789" y="3672"/>
                  <a:pt x="21730" y="3672"/>
                  <a:pt x="21682" y="3719"/>
                </a:cubicBezTo>
                <a:cubicBezTo>
                  <a:pt x="21773" y="3827"/>
                  <a:pt x="21806" y="3837"/>
                  <a:pt x="21846" y="3837"/>
                </a:cubicBezTo>
                <a:cubicBezTo>
                  <a:pt x="21855" y="3837"/>
                  <a:pt x="21865" y="3836"/>
                  <a:pt x="21875" y="3836"/>
                </a:cubicBezTo>
                <a:cubicBezTo>
                  <a:pt x="21885" y="3836"/>
                  <a:pt x="21896" y="3837"/>
                  <a:pt x="21908" y="3838"/>
                </a:cubicBezTo>
                <a:lnTo>
                  <a:pt x="21896" y="3838"/>
                </a:lnTo>
                <a:cubicBezTo>
                  <a:pt x="21896" y="3838"/>
                  <a:pt x="21944" y="3850"/>
                  <a:pt x="21991" y="3862"/>
                </a:cubicBezTo>
                <a:cubicBezTo>
                  <a:pt x="22039" y="3886"/>
                  <a:pt x="22087" y="3898"/>
                  <a:pt x="22087" y="3898"/>
                </a:cubicBezTo>
                <a:lnTo>
                  <a:pt x="22039" y="3850"/>
                </a:lnTo>
                <a:cubicBezTo>
                  <a:pt x="22134" y="3481"/>
                  <a:pt x="22301" y="3755"/>
                  <a:pt x="22480" y="3517"/>
                </a:cubicBezTo>
                <a:lnTo>
                  <a:pt x="22480" y="3517"/>
                </a:lnTo>
                <a:cubicBezTo>
                  <a:pt x="22313" y="3755"/>
                  <a:pt x="22456" y="3648"/>
                  <a:pt x="22444" y="3803"/>
                </a:cubicBezTo>
                <a:cubicBezTo>
                  <a:pt x="22503" y="3850"/>
                  <a:pt x="22575" y="3898"/>
                  <a:pt x="22551" y="3945"/>
                </a:cubicBezTo>
                <a:cubicBezTo>
                  <a:pt x="22573" y="3911"/>
                  <a:pt x="22593" y="3900"/>
                  <a:pt x="22614" y="3900"/>
                </a:cubicBezTo>
                <a:cubicBezTo>
                  <a:pt x="22645" y="3900"/>
                  <a:pt x="22676" y="3925"/>
                  <a:pt x="22712" y="3925"/>
                </a:cubicBezTo>
                <a:cubicBezTo>
                  <a:pt x="22741" y="3925"/>
                  <a:pt x="22774" y="3909"/>
                  <a:pt x="22813" y="3850"/>
                </a:cubicBezTo>
                <a:cubicBezTo>
                  <a:pt x="22813" y="3898"/>
                  <a:pt x="22896" y="3850"/>
                  <a:pt x="22884" y="3981"/>
                </a:cubicBezTo>
                <a:cubicBezTo>
                  <a:pt x="22896" y="3969"/>
                  <a:pt x="22908" y="3969"/>
                  <a:pt x="22920" y="3957"/>
                </a:cubicBezTo>
                <a:cubicBezTo>
                  <a:pt x="22939" y="4042"/>
                  <a:pt x="23017" y="4230"/>
                  <a:pt x="22997" y="4230"/>
                </a:cubicBezTo>
                <a:cubicBezTo>
                  <a:pt x="22991" y="4230"/>
                  <a:pt x="22979" y="4216"/>
                  <a:pt x="22956" y="4184"/>
                </a:cubicBezTo>
                <a:lnTo>
                  <a:pt x="22908" y="4017"/>
                </a:lnTo>
                <a:lnTo>
                  <a:pt x="22908" y="4017"/>
                </a:lnTo>
                <a:cubicBezTo>
                  <a:pt x="22920" y="4231"/>
                  <a:pt x="22765" y="4065"/>
                  <a:pt x="22777" y="4255"/>
                </a:cubicBezTo>
                <a:cubicBezTo>
                  <a:pt x="22765" y="4219"/>
                  <a:pt x="22742" y="4172"/>
                  <a:pt x="22753" y="4172"/>
                </a:cubicBezTo>
                <a:cubicBezTo>
                  <a:pt x="22737" y="4142"/>
                  <a:pt x="22726" y="4129"/>
                  <a:pt x="22719" y="4129"/>
                </a:cubicBezTo>
                <a:cubicBezTo>
                  <a:pt x="22702" y="4129"/>
                  <a:pt x="22716" y="4210"/>
                  <a:pt x="22742" y="4279"/>
                </a:cubicBezTo>
                <a:cubicBezTo>
                  <a:pt x="22730" y="4279"/>
                  <a:pt x="22706" y="4195"/>
                  <a:pt x="22682" y="4148"/>
                </a:cubicBezTo>
                <a:cubicBezTo>
                  <a:pt x="22676" y="4141"/>
                  <a:pt x="22672" y="4138"/>
                  <a:pt x="22670" y="4138"/>
                </a:cubicBezTo>
                <a:cubicBezTo>
                  <a:pt x="22655" y="4138"/>
                  <a:pt x="22679" y="4231"/>
                  <a:pt x="22669" y="4231"/>
                </a:cubicBezTo>
                <a:cubicBezTo>
                  <a:pt x="22666" y="4231"/>
                  <a:pt x="22659" y="4221"/>
                  <a:pt x="22646" y="4195"/>
                </a:cubicBezTo>
                <a:cubicBezTo>
                  <a:pt x="22646" y="4189"/>
                  <a:pt x="22643" y="4179"/>
                  <a:pt x="22640" y="4169"/>
                </a:cubicBezTo>
                <a:lnTo>
                  <a:pt x="22640" y="4169"/>
                </a:lnTo>
                <a:cubicBezTo>
                  <a:pt x="22639" y="4197"/>
                  <a:pt x="22598" y="4179"/>
                  <a:pt x="22658" y="4279"/>
                </a:cubicBezTo>
                <a:cubicBezTo>
                  <a:pt x="22651" y="4271"/>
                  <a:pt x="22645" y="4268"/>
                  <a:pt x="22641" y="4268"/>
                </a:cubicBezTo>
                <a:cubicBezTo>
                  <a:pt x="22625" y="4268"/>
                  <a:pt x="22630" y="4313"/>
                  <a:pt x="22614" y="4313"/>
                </a:cubicBezTo>
                <a:cubicBezTo>
                  <a:pt x="22609" y="4313"/>
                  <a:pt x="22600" y="4307"/>
                  <a:pt x="22587" y="4291"/>
                </a:cubicBezTo>
                <a:lnTo>
                  <a:pt x="22587" y="4291"/>
                </a:lnTo>
                <a:cubicBezTo>
                  <a:pt x="22607" y="4343"/>
                  <a:pt x="22605" y="4355"/>
                  <a:pt x="22598" y="4355"/>
                </a:cubicBezTo>
                <a:cubicBezTo>
                  <a:pt x="22592" y="4355"/>
                  <a:pt x="22583" y="4348"/>
                  <a:pt x="22578" y="4348"/>
                </a:cubicBezTo>
                <a:cubicBezTo>
                  <a:pt x="22572" y="4348"/>
                  <a:pt x="22572" y="4360"/>
                  <a:pt x="22596" y="4413"/>
                </a:cubicBezTo>
                <a:lnTo>
                  <a:pt x="22596" y="4413"/>
                </a:lnTo>
                <a:cubicBezTo>
                  <a:pt x="22559" y="4336"/>
                  <a:pt x="22535" y="4307"/>
                  <a:pt x="22521" y="4307"/>
                </a:cubicBezTo>
                <a:cubicBezTo>
                  <a:pt x="22503" y="4307"/>
                  <a:pt x="22503" y="4353"/>
                  <a:pt x="22515" y="4410"/>
                </a:cubicBezTo>
                <a:cubicBezTo>
                  <a:pt x="22492" y="4338"/>
                  <a:pt x="22480" y="4338"/>
                  <a:pt x="22444" y="4255"/>
                </a:cubicBezTo>
                <a:lnTo>
                  <a:pt x="22444" y="4255"/>
                </a:lnTo>
                <a:cubicBezTo>
                  <a:pt x="22420" y="4267"/>
                  <a:pt x="22432" y="4315"/>
                  <a:pt x="22480" y="4422"/>
                </a:cubicBezTo>
                <a:cubicBezTo>
                  <a:pt x="22445" y="4369"/>
                  <a:pt x="22429" y="4351"/>
                  <a:pt x="22421" y="4351"/>
                </a:cubicBezTo>
                <a:cubicBezTo>
                  <a:pt x="22405" y="4351"/>
                  <a:pt x="22438" y="4449"/>
                  <a:pt x="22424" y="4449"/>
                </a:cubicBezTo>
                <a:cubicBezTo>
                  <a:pt x="22417" y="4449"/>
                  <a:pt x="22397" y="4422"/>
                  <a:pt x="22349" y="4338"/>
                </a:cubicBezTo>
                <a:cubicBezTo>
                  <a:pt x="22349" y="4469"/>
                  <a:pt x="22349" y="4576"/>
                  <a:pt x="22325" y="4648"/>
                </a:cubicBezTo>
                <a:cubicBezTo>
                  <a:pt x="22218" y="4434"/>
                  <a:pt x="22361" y="4600"/>
                  <a:pt x="22253" y="4374"/>
                </a:cubicBezTo>
                <a:lnTo>
                  <a:pt x="22253" y="4374"/>
                </a:lnTo>
                <a:cubicBezTo>
                  <a:pt x="22253" y="4475"/>
                  <a:pt x="22317" y="4650"/>
                  <a:pt x="22264" y="4650"/>
                </a:cubicBezTo>
                <a:cubicBezTo>
                  <a:pt x="22261" y="4650"/>
                  <a:pt x="22258" y="4649"/>
                  <a:pt x="22253" y="4648"/>
                </a:cubicBezTo>
                <a:cubicBezTo>
                  <a:pt x="22230" y="4624"/>
                  <a:pt x="22218" y="4553"/>
                  <a:pt x="22194" y="4517"/>
                </a:cubicBezTo>
                <a:lnTo>
                  <a:pt x="22194" y="4517"/>
                </a:lnTo>
                <a:cubicBezTo>
                  <a:pt x="22206" y="4624"/>
                  <a:pt x="22111" y="4541"/>
                  <a:pt x="22134" y="4672"/>
                </a:cubicBezTo>
                <a:cubicBezTo>
                  <a:pt x="22122" y="4660"/>
                  <a:pt x="22111" y="4636"/>
                  <a:pt x="22111" y="4612"/>
                </a:cubicBezTo>
                <a:cubicBezTo>
                  <a:pt x="22111" y="4615"/>
                  <a:pt x="22109" y="4615"/>
                  <a:pt x="22107" y="4615"/>
                </a:cubicBezTo>
                <a:cubicBezTo>
                  <a:pt x="22106" y="4615"/>
                  <a:pt x="22105" y="4615"/>
                  <a:pt x="22103" y="4615"/>
                </a:cubicBezTo>
                <a:cubicBezTo>
                  <a:pt x="22097" y="4615"/>
                  <a:pt x="22095" y="4620"/>
                  <a:pt x="22134" y="4684"/>
                </a:cubicBezTo>
                <a:lnTo>
                  <a:pt x="22122" y="4660"/>
                </a:lnTo>
                <a:lnTo>
                  <a:pt x="22122" y="4660"/>
                </a:lnTo>
                <a:cubicBezTo>
                  <a:pt x="22202" y="4785"/>
                  <a:pt x="22249" y="4943"/>
                  <a:pt x="22284" y="5019"/>
                </a:cubicBezTo>
                <a:lnTo>
                  <a:pt x="22284" y="5019"/>
                </a:lnTo>
                <a:cubicBezTo>
                  <a:pt x="22160" y="4760"/>
                  <a:pt x="22216" y="4977"/>
                  <a:pt x="22051" y="4636"/>
                </a:cubicBezTo>
                <a:lnTo>
                  <a:pt x="22051" y="4636"/>
                </a:lnTo>
                <a:cubicBezTo>
                  <a:pt x="22051" y="4648"/>
                  <a:pt x="22075" y="4696"/>
                  <a:pt x="22111" y="4767"/>
                </a:cubicBezTo>
                <a:cubicBezTo>
                  <a:pt x="22087" y="4743"/>
                  <a:pt x="22063" y="4707"/>
                  <a:pt x="22039" y="4636"/>
                </a:cubicBezTo>
                <a:lnTo>
                  <a:pt x="22039" y="4636"/>
                </a:lnTo>
                <a:cubicBezTo>
                  <a:pt x="22039" y="4707"/>
                  <a:pt x="22099" y="4803"/>
                  <a:pt x="22075" y="4803"/>
                </a:cubicBezTo>
                <a:cubicBezTo>
                  <a:pt x="22051" y="4767"/>
                  <a:pt x="22051" y="4743"/>
                  <a:pt x="22015" y="4684"/>
                </a:cubicBezTo>
                <a:lnTo>
                  <a:pt x="22015" y="4684"/>
                </a:lnTo>
                <a:cubicBezTo>
                  <a:pt x="22058" y="4769"/>
                  <a:pt x="22091" y="4854"/>
                  <a:pt x="22063" y="4854"/>
                </a:cubicBezTo>
                <a:cubicBezTo>
                  <a:pt x="22060" y="4854"/>
                  <a:pt x="22056" y="4853"/>
                  <a:pt x="22051" y="4850"/>
                </a:cubicBezTo>
                <a:cubicBezTo>
                  <a:pt x="22041" y="4831"/>
                  <a:pt x="22024" y="4804"/>
                  <a:pt x="22024" y="4788"/>
                </a:cubicBezTo>
                <a:lnTo>
                  <a:pt x="22024" y="4788"/>
                </a:lnTo>
                <a:cubicBezTo>
                  <a:pt x="22016" y="4837"/>
                  <a:pt x="22073" y="4995"/>
                  <a:pt x="22039" y="4995"/>
                </a:cubicBezTo>
                <a:cubicBezTo>
                  <a:pt x="22034" y="4995"/>
                  <a:pt x="22026" y="4991"/>
                  <a:pt x="22015" y="4981"/>
                </a:cubicBezTo>
                <a:cubicBezTo>
                  <a:pt x="21920" y="4779"/>
                  <a:pt x="21968" y="4934"/>
                  <a:pt x="21872" y="4767"/>
                </a:cubicBezTo>
                <a:lnTo>
                  <a:pt x="21872" y="4827"/>
                </a:lnTo>
                <a:lnTo>
                  <a:pt x="21932" y="4898"/>
                </a:lnTo>
                <a:cubicBezTo>
                  <a:pt x="21922" y="4908"/>
                  <a:pt x="21954" y="5004"/>
                  <a:pt x="21936" y="5004"/>
                </a:cubicBezTo>
                <a:cubicBezTo>
                  <a:pt x="21932" y="5004"/>
                  <a:pt x="21927" y="5000"/>
                  <a:pt x="21920" y="4993"/>
                </a:cubicBezTo>
                <a:lnTo>
                  <a:pt x="21896" y="4922"/>
                </a:lnTo>
                <a:lnTo>
                  <a:pt x="21884" y="4969"/>
                </a:lnTo>
                <a:lnTo>
                  <a:pt x="21944" y="5017"/>
                </a:lnTo>
                <a:cubicBezTo>
                  <a:pt x="21975" y="5100"/>
                  <a:pt x="22052" y="5202"/>
                  <a:pt x="22031" y="5202"/>
                </a:cubicBezTo>
                <a:cubicBezTo>
                  <a:pt x="22028" y="5202"/>
                  <a:pt x="22023" y="5200"/>
                  <a:pt x="22015" y="5196"/>
                </a:cubicBezTo>
                <a:cubicBezTo>
                  <a:pt x="22015" y="5184"/>
                  <a:pt x="22003" y="5208"/>
                  <a:pt x="21932" y="5112"/>
                </a:cubicBezTo>
                <a:lnTo>
                  <a:pt x="21932" y="5112"/>
                </a:lnTo>
                <a:cubicBezTo>
                  <a:pt x="21951" y="5159"/>
                  <a:pt x="21970" y="5206"/>
                  <a:pt x="21959" y="5206"/>
                </a:cubicBezTo>
                <a:cubicBezTo>
                  <a:pt x="21956" y="5206"/>
                  <a:pt x="21951" y="5203"/>
                  <a:pt x="21944" y="5196"/>
                </a:cubicBezTo>
                <a:cubicBezTo>
                  <a:pt x="21908" y="5148"/>
                  <a:pt x="21837" y="5017"/>
                  <a:pt x="21813" y="4981"/>
                </a:cubicBezTo>
                <a:lnTo>
                  <a:pt x="21813" y="4981"/>
                </a:lnTo>
                <a:cubicBezTo>
                  <a:pt x="21884" y="5124"/>
                  <a:pt x="21801" y="5041"/>
                  <a:pt x="21884" y="5196"/>
                </a:cubicBezTo>
                <a:cubicBezTo>
                  <a:pt x="21866" y="5168"/>
                  <a:pt x="21826" y="5112"/>
                  <a:pt x="21804" y="5077"/>
                </a:cubicBezTo>
                <a:lnTo>
                  <a:pt x="21804" y="5077"/>
                </a:lnTo>
                <a:lnTo>
                  <a:pt x="21861" y="5172"/>
                </a:lnTo>
                <a:cubicBezTo>
                  <a:pt x="21825" y="5136"/>
                  <a:pt x="21813" y="5124"/>
                  <a:pt x="21777" y="5053"/>
                </a:cubicBezTo>
                <a:lnTo>
                  <a:pt x="21777" y="5053"/>
                </a:lnTo>
                <a:cubicBezTo>
                  <a:pt x="21747" y="5053"/>
                  <a:pt x="21863" y="5199"/>
                  <a:pt x="21847" y="5199"/>
                </a:cubicBezTo>
                <a:cubicBezTo>
                  <a:pt x="21844" y="5199"/>
                  <a:pt x="21837" y="5194"/>
                  <a:pt x="21825" y="5184"/>
                </a:cubicBezTo>
                <a:cubicBezTo>
                  <a:pt x="21825" y="5172"/>
                  <a:pt x="21813" y="5160"/>
                  <a:pt x="21801" y="5136"/>
                </a:cubicBezTo>
                <a:cubicBezTo>
                  <a:pt x="21797" y="5134"/>
                  <a:pt x="21794" y="5133"/>
                  <a:pt x="21791" y="5133"/>
                </a:cubicBezTo>
                <a:cubicBezTo>
                  <a:pt x="21765" y="5133"/>
                  <a:pt x="21788" y="5214"/>
                  <a:pt x="21759" y="5214"/>
                </a:cubicBezTo>
                <a:cubicBezTo>
                  <a:pt x="21754" y="5214"/>
                  <a:pt x="21749" y="5212"/>
                  <a:pt x="21741" y="5208"/>
                </a:cubicBezTo>
                <a:cubicBezTo>
                  <a:pt x="21622" y="5041"/>
                  <a:pt x="21730" y="5148"/>
                  <a:pt x="21634" y="5017"/>
                </a:cubicBezTo>
                <a:lnTo>
                  <a:pt x="21634" y="5017"/>
                </a:lnTo>
                <a:cubicBezTo>
                  <a:pt x="21612" y="5062"/>
                  <a:pt x="21685" y="5245"/>
                  <a:pt x="21643" y="5245"/>
                </a:cubicBezTo>
                <a:cubicBezTo>
                  <a:pt x="21640" y="5245"/>
                  <a:pt x="21638" y="5245"/>
                  <a:pt x="21634" y="5243"/>
                </a:cubicBezTo>
                <a:lnTo>
                  <a:pt x="21634" y="5243"/>
                </a:lnTo>
                <a:lnTo>
                  <a:pt x="21646" y="5267"/>
                </a:lnTo>
                <a:cubicBezTo>
                  <a:pt x="21689" y="5329"/>
                  <a:pt x="21701" y="5350"/>
                  <a:pt x="21697" y="5350"/>
                </a:cubicBezTo>
                <a:cubicBezTo>
                  <a:pt x="21689" y="5350"/>
                  <a:pt x="21614" y="5263"/>
                  <a:pt x="21596" y="5263"/>
                </a:cubicBezTo>
                <a:cubicBezTo>
                  <a:pt x="21593" y="5263"/>
                  <a:pt x="21591" y="5267"/>
                  <a:pt x="21593" y="5274"/>
                </a:cubicBezTo>
                <a:lnTo>
                  <a:pt x="21593" y="5274"/>
                </a:lnTo>
                <a:cubicBezTo>
                  <a:pt x="21579" y="5244"/>
                  <a:pt x="21541" y="5192"/>
                  <a:pt x="21535" y="5182"/>
                </a:cubicBezTo>
                <a:lnTo>
                  <a:pt x="21535" y="5182"/>
                </a:lnTo>
                <a:cubicBezTo>
                  <a:pt x="21537" y="5183"/>
                  <a:pt x="21538" y="5183"/>
                  <a:pt x="21539" y="5184"/>
                </a:cubicBezTo>
                <a:cubicBezTo>
                  <a:pt x="21537" y="5181"/>
                  <a:pt x="21535" y="5180"/>
                  <a:pt x="21535" y="5180"/>
                </a:cubicBezTo>
                <a:lnTo>
                  <a:pt x="21535" y="5180"/>
                </a:lnTo>
                <a:cubicBezTo>
                  <a:pt x="21535" y="5180"/>
                  <a:pt x="21535" y="5181"/>
                  <a:pt x="21535" y="5182"/>
                </a:cubicBezTo>
                <a:lnTo>
                  <a:pt x="21535" y="5182"/>
                </a:lnTo>
                <a:cubicBezTo>
                  <a:pt x="21533" y="5181"/>
                  <a:pt x="21530" y="5181"/>
                  <a:pt x="21528" y="5181"/>
                </a:cubicBezTo>
                <a:cubicBezTo>
                  <a:pt x="21498" y="5181"/>
                  <a:pt x="21528" y="5287"/>
                  <a:pt x="21539" y="5374"/>
                </a:cubicBezTo>
                <a:lnTo>
                  <a:pt x="21503" y="5303"/>
                </a:lnTo>
                <a:cubicBezTo>
                  <a:pt x="21486" y="5290"/>
                  <a:pt x="21474" y="5286"/>
                  <a:pt x="21463" y="5286"/>
                </a:cubicBezTo>
                <a:cubicBezTo>
                  <a:pt x="21449" y="5286"/>
                  <a:pt x="21438" y="5293"/>
                  <a:pt x="21423" y="5293"/>
                </a:cubicBezTo>
                <a:cubicBezTo>
                  <a:pt x="21419" y="5293"/>
                  <a:pt x="21414" y="5293"/>
                  <a:pt x="21408" y="5291"/>
                </a:cubicBezTo>
                <a:lnTo>
                  <a:pt x="21408" y="5291"/>
                </a:lnTo>
                <a:cubicBezTo>
                  <a:pt x="21456" y="5350"/>
                  <a:pt x="21432" y="5350"/>
                  <a:pt x="21503" y="5422"/>
                </a:cubicBezTo>
                <a:cubicBezTo>
                  <a:pt x="21436" y="5357"/>
                  <a:pt x="21402" y="5334"/>
                  <a:pt x="21386" y="5334"/>
                </a:cubicBezTo>
                <a:cubicBezTo>
                  <a:pt x="21345" y="5334"/>
                  <a:pt x="21426" y="5486"/>
                  <a:pt x="21389" y="5486"/>
                </a:cubicBezTo>
                <a:cubicBezTo>
                  <a:pt x="21376" y="5486"/>
                  <a:pt x="21350" y="5468"/>
                  <a:pt x="21301" y="5422"/>
                </a:cubicBezTo>
                <a:cubicBezTo>
                  <a:pt x="21312" y="5422"/>
                  <a:pt x="21283" y="5373"/>
                  <a:pt x="21278" y="5373"/>
                </a:cubicBezTo>
                <a:cubicBezTo>
                  <a:pt x="21277" y="5373"/>
                  <a:pt x="21277" y="5373"/>
                  <a:pt x="21277" y="5374"/>
                </a:cubicBezTo>
                <a:lnTo>
                  <a:pt x="21277" y="5446"/>
                </a:lnTo>
                <a:cubicBezTo>
                  <a:pt x="21360" y="5541"/>
                  <a:pt x="21337" y="5505"/>
                  <a:pt x="21396" y="5577"/>
                </a:cubicBezTo>
                <a:cubicBezTo>
                  <a:pt x="21444" y="5636"/>
                  <a:pt x="21468" y="5684"/>
                  <a:pt x="21456" y="5684"/>
                </a:cubicBezTo>
                <a:cubicBezTo>
                  <a:pt x="21420" y="5612"/>
                  <a:pt x="21337" y="5541"/>
                  <a:pt x="21289" y="5493"/>
                </a:cubicBezTo>
                <a:lnTo>
                  <a:pt x="21289" y="5493"/>
                </a:lnTo>
                <a:cubicBezTo>
                  <a:pt x="21313" y="5517"/>
                  <a:pt x="21337" y="5553"/>
                  <a:pt x="21360" y="5577"/>
                </a:cubicBezTo>
                <a:cubicBezTo>
                  <a:pt x="21331" y="5547"/>
                  <a:pt x="21318" y="5536"/>
                  <a:pt x="21315" y="5536"/>
                </a:cubicBezTo>
                <a:lnTo>
                  <a:pt x="21315" y="5536"/>
                </a:lnTo>
                <a:cubicBezTo>
                  <a:pt x="21305" y="5536"/>
                  <a:pt x="21432" y="5689"/>
                  <a:pt x="21419" y="5689"/>
                </a:cubicBezTo>
                <a:cubicBezTo>
                  <a:pt x="21417" y="5689"/>
                  <a:pt x="21410" y="5684"/>
                  <a:pt x="21396" y="5672"/>
                </a:cubicBezTo>
                <a:lnTo>
                  <a:pt x="21360" y="5624"/>
                </a:lnTo>
                <a:lnTo>
                  <a:pt x="21360" y="5624"/>
                </a:lnTo>
                <a:cubicBezTo>
                  <a:pt x="21371" y="5657"/>
                  <a:pt x="21403" y="5721"/>
                  <a:pt x="21398" y="5721"/>
                </a:cubicBezTo>
                <a:cubicBezTo>
                  <a:pt x="21398" y="5721"/>
                  <a:pt x="21397" y="5720"/>
                  <a:pt x="21396" y="5719"/>
                </a:cubicBezTo>
                <a:cubicBezTo>
                  <a:pt x="21301" y="5624"/>
                  <a:pt x="21360" y="5672"/>
                  <a:pt x="21289" y="5577"/>
                </a:cubicBezTo>
                <a:lnTo>
                  <a:pt x="21289" y="5577"/>
                </a:lnTo>
                <a:cubicBezTo>
                  <a:pt x="21279" y="5596"/>
                  <a:pt x="21379" y="5733"/>
                  <a:pt x="21360" y="5733"/>
                </a:cubicBezTo>
                <a:cubicBezTo>
                  <a:pt x="21356" y="5733"/>
                  <a:pt x="21345" y="5726"/>
                  <a:pt x="21325" y="5708"/>
                </a:cubicBezTo>
                <a:cubicBezTo>
                  <a:pt x="21313" y="5672"/>
                  <a:pt x="21313" y="5660"/>
                  <a:pt x="21301" y="5624"/>
                </a:cubicBezTo>
                <a:cubicBezTo>
                  <a:pt x="21182" y="5517"/>
                  <a:pt x="21206" y="5553"/>
                  <a:pt x="21182" y="5541"/>
                </a:cubicBezTo>
                <a:lnTo>
                  <a:pt x="21110" y="5505"/>
                </a:lnTo>
                <a:lnTo>
                  <a:pt x="21110" y="5505"/>
                </a:lnTo>
                <a:lnTo>
                  <a:pt x="21146" y="5529"/>
                </a:lnTo>
                <a:cubicBezTo>
                  <a:pt x="21372" y="5815"/>
                  <a:pt x="21158" y="5612"/>
                  <a:pt x="21289" y="5803"/>
                </a:cubicBezTo>
                <a:cubicBezTo>
                  <a:pt x="21158" y="5624"/>
                  <a:pt x="21206" y="5708"/>
                  <a:pt x="21110" y="5589"/>
                </a:cubicBezTo>
                <a:cubicBezTo>
                  <a:pt x="21075" y="5553"/>
                  <a:pt x="21027" y="5529"/>
                  <a:pt x="21003" y="5493"/>
                </a:cubicBezTo>
                <a:lnTo>
                  <a:pt x="21003" y="5493"/>
                </a:lnTo>
                <a:cubicBezTo>
                  <a:pt x="21023" y="5524"/>
                  <a:pt x="21026" y="5532"/>
                  <a:pt x="21021" y="5532"/>
                </a:cubicBezTo>
                <a:cubicBezTo>
                  <a:pt x="21014" y="5532"/>
                  <a:pt x="20997" y="5519"/>
                  <a:pt x="20991" y="5519"/>
                </a:cubicBezTo>
                <a:cubicBezTo>
                  <a:pt x="20984" y="5519"/>
                  <a:pt x="20988" y="5532"/>
                  <a:pt x="21027" y="5589"/>
                </a:cubicBezTo>
                <a:cubicBezTo>
                  <a:pt x="20991" y="5553"/>
                  <a:pt x="21015" y="5589"/>
                  <a:pt x="20932" y="5493"/>
                </a:cubicBezTo>
                <a:lnTo>
                  <a:pt x="20932" y="5493"/>
                </a:lnTo>
                <a:cubicBezTo>
                  <a:pt x="20944" y="5541"/>
                  <a:pt x="20991" y="5553"/>
                  <a:pt x="21027" y="5600"/>
                </a:cubicBezTo>
                <a:cubicBezTo>
                  <a:pt x="21054" y="5640"/>
                  <a:pt x="21055" y="5652"/>
                  <a:pt x="21044" y="5652"/>
                </a:cubicBezTo>
                <a:cubicBezTo>
                  <a:pt x="21025" y="5652"/>
                  <a:pt x="20969" y="5615"/>
                  <a:pt x="20948" y="5615"/>
                </a:cubicBezTo>
                <a:cubicBezTo>
                  <a:pt x="20933" y="5615"/>
                  <a:pt x="20935" y="5633"/>
                  <a:pt x="20979" y="5696"/>
                </a:cubicBezTo>
                <a:cubicBezTo>
                  <a:pt x="21015" y="5803"/>
                  <a:pt x="21134" y="5922"/>
                  <a:pt x="21170" y="6005"/>
                </a:cubicBezTo>
                <a:cubicBezTo>
                  <a:pt x="21110" y="5958"/>
                  <a:pt x="21051" y="5874"/>
                  <a:pt x="21051" y="5874"/>
                </a:cubicBezTo>
                <a:cubicBezTo>
                  <a:pt x="21024" y="5856"/>
                  <a:pt x="21007" y="5848"/>
                  <a:pt x="20998" y="5848"/>
                </a:cubicBezTo>
                <a:cubicBezTo>
                  <a:pt x="20985" y="5848"/>
                  <a:pt x="20993" y="5869"/>
                  <a:pt x="21015" y="5898"/>
                </a:cubicBezTo>
                <a:cubicBezTo>
                  <a:pt x="20979" y="5862"/>
                  <a:pt x="20956" y="5839"/>
                  <a:pt x="20908" y="5803"/>
                </a:cubicBezTo>
                <a:lnTo>
                  <a:pt x="20908" y="5803"/>
                </a:lnTo>
                <a:cubicBezTo>
                  <a:pt x="20908" y="5823"/>
                  <a:pt x="21000" y="5909"/>
                  <a:pt x="20988" y="5909"/>
                </a:cubicBezTo>
                <a:cubicBezTo>
                  <a:pt x="20986" y="5909"/>
                  <a:pt x="20979" y="5906"/>
                  <a:pt x="20968" y="5898"/>
                </a:cubicBezTo>
                <a:cubicBezTo>
                  <a:pt x="20932" y="5862"/>
                  <a:pt x="20872" y="5791"/>
                  <a:pt x="20837" y="5743"/>
                </a:cubicBezTo>
                <a:lnTo>
                  <a:pt x="20837" y="5743"/>
                </a:lnTo>
                <a:cubicBezTo>
                  <a:pt x="20860" y="5791"/>
                  <a:pt x="20908" y="5874"/>
                  <a:pt x="20932" y="5910"/>
                </a:cubicBezTo>
                <a:cubicBezTo>
                  <a:pt x="20872" y="5850"/>
                  <a:pt x="20848" y="5815"/>
                  <a:pt x="20813" y="5767"/>
                </a:cubicBezTo>
                <a:lnTo>
                  <a:pt x="20813" y="5767"/>
                </a:lnTo>
                <a:cubicBezTo>
                  <a:pt x="20825" y="5803"/>
                  <a:pt x="20837" y="5862"/>
                  <a:pt x="20932" y="5958"/>
                </a:cubicBezTo>
                <a:lnTo>
                  <a:pt x="20967" y="5975"/>
                </a:lnTo>
                <a:lnTo>
                  <a:pt x="20967" y="5975"/>
                </a:lnTo>
                <a:cubicBezTo>
                  <a:pt x="20940" y="5954"/>
                  <a:pt x="20881" y="5895"/>
                  <a:pt x="20872" y="5886"/>
                </a:cubicBezTo>
                <a:cubicBezTo>
                  <a:pt x="20851" y="5858"/>
                  <a:pt x="20847" y="5848"/>
                  <a:pt x="20852" y="5848"/>
                </a:cubicBezTo>
                <a:cubicBezTo>
                  <a:pt x="20864" y="5848"/>
                  <a:pt x="20930" y="5909"/>
                  <a:pt x="20956" y="5934"/>
                </a:cubicBezTo>
                <a:lnTo>
                  <a:pt x="20968" y="5970"/>
                </a:lnTo>
                <a:cubicBezTo>
                  <a:pt x="21028" y="6020"/>
                  <a:pt x="21056" y="6039"/>
                  <a:pt x="21066" y="6039"/>
                </a:cubicBezTo>
                <a:cubicBezTo>
                  <a:pt x="21092" y="6039"/>
                  <a:pt x="20977" y="5898"/>
                  <a:pt x="21003" y="5898"/>
                </a:cubicBezTo>
                <a:lnTo>
                  <a:pt x="21003" y="5898"/>
                </a:lnTo>
                <a:lnTo>
                  <a:pt x="21146" y="6053"/>
                </a:lnTo>
                <a:lnTo>
                  <a:pt x="21146" y="6053"/>
                </a:lnTo>
                <a:lnTo>
                  <a:pt x="21039" y="5910"/>
                </a:lnTo>
                <a:lnTo>
                  <a:pt x="21039" y="5910"/>
                </a:lnTo>
                <a:cubicBezTo>
                  <a:pt x="21075" y="5946"/>
                  <a:pt x="21170" y="6029"/>
                  <a:pt x="21182" y="6065"/>
                </a:cubicBezTo>
                <a:cubicBezTo>
                  <a:pt x="21200" y="6077"/>
                  <a:pt x="21208" y="6082"/>
                  <a:pt x="21210" y="6082"/>
                </a:cubicBezTo>
                <a:cubicBezTo>
                  <a:pt x="21217" y="6082"/>
                  <a:pt x="21188" y="6053"/>
                  <a:pt x="21194" y="6053"/>
                </a:cubicBezTo>
                <a:lnTo>
                  <a:pt x="21194" y="6053"/>
                </a:lnTo>
                <a:cubicBezTo>
                  <a:pt x="21196" y="6053"/>
                  <a:pt x="21206" y="6059"/>
                  <a:pt x="21229" y="6077"/>
                </a:cubicBezTo>
                <a:cubicBezTo>
                  <a:pt x="21241" y="6089"/>
                  <a:pt x="21253" y="6100"/>
                  <a:pt x="21253" y="6100"/>
                </a:cubicBezTo>
                <a:lnTo>
                  <a:pt x="21218" y="6041"/>
                </a:lnTo>
                <a:lnTo>
                  <a:pt x="21218" y="6041"/>
                </a:lnTo>
                <a:cubicBezTo>
                  <a:pt x="21251" y="6074"/>
                  <a:pt x="21324" y="6138"/>
                  <a:pt x="21307" y="6138"/>
                </a:cubicBezTo>
                <a:cubicBezTo>
                  <a:pt x="21306" y="6138"/>
                  <a:pt x="21304" y="6137"/>
                  <a:pt x="21301" y="6136"/>
                </a:cubicBezTo>
                <a:lnTo>
                  <a:pt x="21301" y="6136"/>
                </a:lnTo>
                <a:cubicBezTo>
                  <a:pt x="21317" y="6147"/>
                  <a:pt x="21326" y="6151"/>
                  <a:pt x="21331" y="6151"/>
                </a:cubicBezTo>
                <a:cubicBezTo>
                  <a:pt x="21352" y="6151"/>
                  <a:pt x="21286" y="6070"/>
                  <a:pt x="21297" y="6070"/>
                </a:cubicBezTo>
                <a:lnTo>
                  <a:pt x="21297" y="6070"/>
                </a:lnTo>
                <a:cubicBezTo>
                  <a:pt x="21301" y="6070"/>
                  <a:pt x="21312" y="6078"/>
                  <a:pt x="21337" y="6100"/>
                </a:cubicBezTo>
                <a:lnTo>
                  <a:pt x="21349" y="6112"/>
                </a:lnTo>
                <a:cubicBezTo>
                  <a:pt x="21325" y="6029"/>
                  <a:pt x="21241" y="5993"/>
                  <a:pt x="21134" y="5839"/>
                </a:cubicBezTo>
                <a:lnTo>
                  <a:pt x="21134" y="5839"/>
                </a:lnTo>
                <a:lnTo>
                  <a:pt x="21420" y="6112"/>
                </a:lnTo>
                <a:lnTo>
                  <a:pt x="21313" y="5993"/>
                </a:lnTo>
                <a:lnTo>
                  <a:pt x="21313" y="5993"/>
                </a:lnTo>
                <a:cubicBezTo>
                  <a:pt x="21313" y="5993"/>
                  <a:pt x="21325" y="6005"/>
                  <a:pt x="21372" y="6053"/>
                </a:cubicBezTo>
                <a:cubicBezTo>
                  <a:pt x="21301" y="5958"/>
                  <a:pt x="21325" y="5993"/>
                  <a:pt x="21253" y="5922"/>
                </a:cubicBezTo>
                <a:lnTo>
                  <a:pt x="21253" y="5922"/>
                </a:lnTo>
                <a:cubicBezTo>
                  <a:pt x="21279" y="5940"/>
                  <a:pt x="21293" y="5946"/>
                  <a:pt x="21302" y="5946"/>
                </a:cubicBezTo>
                <a:cubicBezTo>
                  <a:pt x="21319" y="5946"/>
                  <a:pt x="21315" y="5925"/>
                  <a:pt x="21325" y="5925"/>
                </a:cubicBezTo>
                <a:cubicBezTo>
                  <a:pt x="21328" y="5925"/>
                  <a:pt x="21333" y="5928"/>
                  <a:pt x="21340" y="5934"/>
                </a:cubicBezTo>
                <a:lnTo>
                  <a:pt x="21340" y="5934"/>
                </a:lnTo>
                <a:cubicBezTo>
                  <a:pt x="21330" y="5924"/>
                  <a:pt x="21319" y="5913"/>
                  <a:pt x="21301" y="5886"/>
                </a:cubicBezTo>
                <a:lnTo>
                  <a:pt x="21301" y="5886"/>
                </a:lnTo>
                <a:cubicBezTo>
                  <a:pt x="21359" y="5948"/>
                  <a:pt x="21380" y="5967"/>
                  <a:pt x="21385" y="5967"/>
                </a:cubicBezTo>
                <a:cubicBezTo>
                  <a:pt x="21394" y="5967"/>
                  <a:pt x="21348" y="5904"/>
                  <a:pt x="21359" y="5904"/>
                </a:cubicBezTo>
                <a:cubicBezTo>
                  <a:pt x="21362" y="5904"/>
                  <a:pt x="21370" y="5909"/>
                  <a:pt x="21384" y="5922"/>
                </a:cubicBezTo>
                <a:cubicBezTo>
                  <a:pt x="21480" y="6029"/>
                  <a:pt x="21420" y="5981"/>
                  <a:pt x="21515" y="6065"/>
                </a:cubicBezTo>
                <a:cubicBezTo>
                  <a:pt x="21466" y="6004"/>
                  <a:pt x="21454" y="5984"/>
                  <a:pt x="21460" y="5984"/>
                </a:cubicBezTo>
                <a:cubicBezTo>
                  <a:pt x="21471" y="5984"/>
                  <a:pt x="21540" y="6048"/>
                  <a:pt x="21551" y="6048"/>
                </a:cubicBezTo>
                <a:cubicBezTo>
                  <a:pt x="21553" y="6048"/>
                  <a:pt x="21553" y="6046"/>
                  <a:pt x="21551" y="6041"/>
                </a:cubicBezTo>
                <a:cubicBezTo>
                  <a:pt x="21432" y="5898"/>
                  <a:pt x="21527" y="5958"/>
                  <a:pt x="21503" y="5898"/>
                </a:cubicBezTo>
                <a:lnTo>
                  <a:pt x="21503" y="5898"/>
                </a:lnTo>
                <a:cubicBezTo>
                  <a:pt x="21539" y="5946"/>
                  <a:pt x="21599" y="5946"/>
                  <a:pt x="21658" y="5993"/>
                </a:cubicBezTo>
                <a:lnTo>
                  <a:pt x="21682" y="6017"/>
                </a:lnTo>
                <a:cubicBezTo>
                  <a:pt x="21563" y="5862"/>
                  <a:pt x="21599" y="5874"/>
                  <a:pt x="21587" y="5839"/>
                </a:cubicBezTo>
                <a:lnTo>
                  <a:pt x="21587" y="5839"/>
                </a:lnTo>
                <a:cubicBezTo>
                  <a:pt x="21658" y="5922"/>
                  <a:pt x="21682" y="5958"/>
                  <a:pt x="21706" y="6005"/>
                </a:cubicBezTo>
                <a:lnTo>
                  <a:pt x="21718" y="5993"/>
                </a:lnTo>
                <a:cubicBezTo>
                  <a:pt x="21682" y="5946"/>
                  <a:pt x="21670" y="5922"/>
                  <a:pt x="21658" y="5898"/>
                </a:cubicBezTo>
                <a:lnTo>
                  <a:pt x="21658" y="5898"/>
                </a:lnTo>
                <a:lnTo>
                  <a:pt x="21753" y="6017"/>
                </a:lnTo>
                <a:cubicBezTo>
                  <a:pt x="21753" y="5997"/>
                  <a:pt x="21696" y="5896"/>
                  <a:pt x="21724" y="5896"/>
                </a:cubicBezTo>
                <a:cubicBezTo>
                  <a:pt x="21730" y="5896"/>
                  <a:pt x="21739" y="5900"/>
                  <a:pt x="21753" y="5910"/>
                </a:cubicBezTo>
                <a:cubicBezTo>
                  <a:pt x="21670" y="5803"/>
                  <a:pt x="21503" y="5636"/>
                  <a:pt x="21480" y="5541"/>
                </a:cubicBezTo>
                <a:lnTo>
                  <a:pt x="21480" y="5541"/>
                </a:lnTo>
                <a:cubicBezTo>
                  <a:pt x="21506" y="5585"/>
                  <a:pt x="21559" y="5649"/>
                  <a:pt x="21589" y="5689"/>
                </a:cubicBezTo>
                <a:lnTo>
                  <a:pt x="21589" y="5689"/>
                </a:lnTo>
                <a:cubicBezTo>
                  <a:pt x="21589" y="5689"/>
                  <a:pt x="21589" y="5689"/>
                  <a:pt x="21590" y="5689"/>
                </a:cubicBezTo>
                <a:lnTo>
                  <a:pt x="21590" y="5689"/>
                </a:lnTo>
                <a:cubicBezTo>
                  <a:pt x="21591" y="5689"/>
                  <a:pt x="21594" y="5691"/>
                  <a:pt x="21599" y="5696"/>
                </a:cubicBezTo>
                <a:lnTo>
                  <a:pt x="21670" y="5791"/>
                </a:lnTo>
                <a:cubicBezTo>
                  <a:pt x="21675" y="5796"/>
                  <a:pt x="21677" y="5798"/>
                  <a:pt x="21678" y="5798"/>
                </a:cubicBezTo>
                <a:cubicBezTo>
                  <a:pt x="21682" y="5798"/>
                  <a:pt x="21620" y="5719"/>
                  <a:pt x="21621" y="5719"/>
                </a:cubicBezTo>
                <a:lnTo>
                  <a:pt x="21621" y="5719"/>
                </a:lnTo>
                <a:cubicBezTo>
                  <a:pt x="21621" y="5719"/>
                  <a:pt x="21622" y="5719"/>
                  <a:pt x="21622" y="5719"/>
                </a:cubicBezTo>
                <a:cubicBezTo>
                  <a:pt x="21682" y="5803"/>
                  <a:pt x="21670" y="5767"/>
                  <a:pt x="21730" y="5839"/>
                </a:cubicBezTo>
                <a:cubicBezTo>
                  <a:pt x="21730" y="5839"/>
                  <a:pt x="21714" y="5823"/>
                  <a:pt x="21710" y="5823"/>
                </a:cubicBezTo>
                <a:lnTo>
                  <a:pt x="21710" y="5823"/>
                </a:lnTo>
                <a:cubicBezTo>
                  <a:pt x="21708" y="5823"/>
                  <a:pt x="21710" y="5827"/>
                  <a:pt x="21718" y="5839"/>
                </a:cubicBezTo>
                <a:cubicBezTo>
                  <a:pt x="21730" y="5850"/>
                  <a:pt x="21777" y="5886"/>
                  <a:pt x="21837" y="5946"/>
                </a:cubicBezTo>
                <a:cubicBezTo>
                  <a:pt x="21789" y="5898"/>
                  <a:pt x="21741" y="5839"/>
                  <a:pt x="21741" y="5827"/>
                </a:cubicBezTo>
                <a:cubicBezTo>
                  <a:pt x="21743" y="5824"/>
                  <a:pt x="21744" y="5824"/>
                  <a:pt x="21746" y="5824"/>
                </a:cubicBezTo>
                <a:cubicBezTo>
                  <a:pt x="21766" y="5824"/>
                  <a:pt x="21829" y="5925"/>
                  <a:pt x="21872" y="5958"/>
                </a:cubicBezTo>
                <a:cubicBezTo>
                  <a:pt x="21825" y="5898"/>
                  <a:pt x="21884" y="5946"/>
                  <a:pt x="21789" y="5827"/>
                </a:cubicBezTo>
                <a:cubicBezTo>
                  <a:pt x="21790" y="5826"/>
                  <a:pt x="21791" y="5825"/>
                  <a:pt x="21793" y="5825"/>
                </a:cubicBezTo>
                <a:cubicBezTo>
                  <a:pt x="21807" y="5825"/>
                  <a:pt x="21839" y="5877"/>
                  <a:pt x="21861" y="5910"/>
                </a:cubicBezTo>
                <a:cubicBezTo>
                  <a:pt x="21837" y="5850"/>
                  <a:pt x="21896" y="5862"/>
                  <a:pt x="21789" y="5743"/>
                </a:cubicBezTo>
                <a:lnTo>
                  <a:pt x="21777" y="5731"/>
                </a:lnTo>
                <a:cubicBezTo>
                  <a:pt x="21758" y="5681"/>
                  <a:pt x="21762" y="5666"/>
                  <a:pt x="21777" y="5666"/>
                </a:cubicBezTo>
                <a:cubicBezTo>
                  <a:pt x="21799" y="5666"/>
                  <a:pt x="21844" y="5701"/>
                  <a:pt x="21864" y="5701"/>
                </a:cubicBezTo>
                <a:cubicBezTo>
                  <a:pt x="21871" y="5701"/>
                  <a:pt x="21875" y="5697"/>
                  <a:pt x="21872" y="5684"/>
                </a:cubicBezTo>
                <a:lnTo>
                  <a:pt x="21872" y="5684"/>
                </a:lnTo>
                <a:lnTo>
                  <a:pt x="21908" y="5719"/>
                </a:lnTo>
                <a:cubicBezTo>
                  <a:pt x="21884" y="5660"/>
                  <a:pt x="21920" y="5672"/>
                  <a:pt x="21872" y="5565"/>
                </a:cubicBezTo>
                <a:lnTo>
                  <a:pt x="21872" y="5565"/>
                </a:lnTo>
                <a:cubicBezTo>
                  <a:pt x="21872" y="5565"/>
                  <a:pt x="21932" y="5636"/>
                  <a:pt x="21968" y="5696"/>
                </a:cubicBezTo>
                <a:cubicBezTo>
                  <a:pt x="21960" y="5664"/>
                  <a:pt x="21946" y="5632"/>
                  <a:pt x="21956" y="5632"/>
                </a:cubicBezTo>
                <a:cubicBezTo>
                  <a:pt x="21961" y="5632"/>
                  <a:pt x="21972" y="5640"/>
                  <a:pt x="21991" y="5660"/>
                </a:cubicBezTo>
                <a:cubicBezTo>
                  <a:pt x="22011" y="5706"/>
                  <a:pt x="22023" y="5719"/>
                  <a:pt x="22027" y="5722"/>
                </a:cubicBezTo>
                <a:lnTo>
                  <a:pt x="22027" y="5722"/>
                </a:lnTo>
                <a:cubicBezTo>
                  <a:pt x="22025" y="5721"/>
                  <a:pt x="22021" y="5719"/>
                  <a:pt x="22015" y="5719"/>
                </a:cubicBezTo>
                <a:cubicBezTo>
                  <a:pt x="22042" y="5733"/>
                  <a:pt x="22068" y="5760"/>
                  <a:pt x="22076" y="5760"/>
                </a:cubicBezTo>
                <a:cubicBezTo>
                  <a:pt x="22083" y="5760"/>
                  <a:pt x="22078" y="5742"/>
                  <a:pt x="22051" y="5684"/>
                </a:cubicBezTo>
                <a:lnTo>
                  <a:pt x="22051" y="5684"/>
                </a:lnTo>
                <a:cubicBezTo>
                  <a:pt x="22092" y="5765"/>
                  <a:pt x="22122" y="5797"/>
                  <a:pt x="22132" y="5797"/>
                </a:cubicBezTo>
                <a:cubicBezTo>
                  <a:pt x="22137" y="5797"/>
                  <a:pt x="22138" y="5790"/>
                  <a:pt x="22134" y="5779"/>
                </a:cubicBezTo>
                <a:lnTo>
                  <a:pt x="22075" y="5708"/>
                </a:lnTo>
                <a:cubicBezTo>
                  <a:pt x="22075" y="5696"/>
                  <a:pt x="22078" y="5693"/>
                  <a:pt x="22082" y="5693"/>
                </a:cubicBezTo>
                <a:cubicBezTo>
                  <a:pt x="22087" y="5693"/>
                  <a:pt x="22093" y="5696"/>
                  <a:pt x="22099" y="5696"/>
                </a:cubicBezTo>
                <a:lnTo>
                  <a:pt x="22194" y="5839"/>
                </a:lnTo>
                <a:cubicBezTo>
                  <a:pt x="22215" y="5863"/>
                  <a:pt x="22227" y="5873"/>
                  <a:pt x="22233" y="5873"/>
                </a:cubicBezTo>
                <a:cubicBezTo>
                  <a:pt x="22257" y="5873"/>
                  <a:pt x="22171" y="5695"/>
                  <a:pt x="22197" y="5695"/>
                </a:cubicBezTo>
                <a:cubicBezTo>
                  <a:pt x="22206" y="5695"/>
                  <a:pt x="22229" y="5718"/>
                  <a:pt x="22277" y="5779"/>
                </a:cubicBezTo>
                <a:cubicBezTo>
                  <a:pt x="22218" y="5672"/>
                  <a:pt x="22206" y="5719"/>
                  <a:pt x="22146" y="5600"/>
                </a:cubicBezTo>
                <a:lnTo>
                  <a:pt x="22146" y="5600"/>
                </a:lnTo>
                <a:cubicBezTo>
                  <a:pt x="22158" y="5600"/>
                  <a:pt x="22206" y="5660"/>
                  <a:pt x="22242" y="5708"/>
                </a:cubicBezTo>
                <a:cubicBezTo>
                  <a:pt x="22277" y="5755"/>
                  <a:pt x="22325" y="5803"/>
                  <a:pt x="22325" y="5803"/>
                </a:cubicBezTo>
                <a:cubicBezTo>
                  <a:pt x="22333" y="5811"/>
                  <a:pt x="22337" y="5814"/>
                  <a:pt x="22339" y="5814"/>
                </a:cubicBezTo>
                <a:cubicBezTo>
                  <a:pt x="22356" y="5814"/>
                  <a:pt x="22236" y="5619"/>
                  <a:pt x="22256" y="5619"/>
                </a:cubicBezTo>
                <a:cubicBezTo>
                  <a:pt x="22258" y="5619"/>
                  <a:pt x="22261" y="5621"/>
                  <a:pt x="22265" y="5624"/>
                </a:cubicBezTo>
                <a:cubicBezTo>
                  <a:pt x="22230" y="5565"/>
                  <a:pt x="22146" y="5434"/>
                  <a:pt x="22134" y="5374"/>
                </a:cubicBezTo>
                <a:lnTo>
                  <a:pt x="22134" y="5374"/>
                </a:lnTo>
                <a:cubicBezTo>
                  <a:pt x="22158" y="5374"/>
                  <a:pt x="22289" y="5577"/>
                  <a:pt x="22301" y="5624"/>
                </a:cubicBezTo>
                <a:cubicBezTo>
                  <a:pt x="22301" y="5627"/>
                  <a:pt x="22300" y="5629"/>
                  <a:pt x="22299" y="5629"/>
                </a:cubicBezTo>
                <a:cubicBezTo>
                  <a:pt x="22295" y="5629"/>
                  <a:pt x="22286" y="5618"/>
                  <a:pt x="22277" y="5600"/>
                </a:cubicBezTo>
                <a:lnTo>
                  <a:pt x="22277" y="5600"/>
                </a:lnTo>
                <a:cubicBezTo>
                  <a:pt x="22289" y="5624"/>
                  <a:pt x="22289" y="5648"/>
                  <a:pt x="22337" y="5708"/>
                </a:cubicBezTo>
                <a:lnTo>
                  <a:pt x="22301" y="5648"/>
                </a:lnTo>
                <a:lnTo>
                  <a:pt x="22301" y="5648"/>
                </a:lnTo>
                <a:cubicBezTo>
                  <a:pt x="22337" y="5696"/>
                  <a:pt x="22361" y="5684"/>
                  <a:pt x="22408" y="5767"/>
                </a:cubicBezTo>
                <a:cubicBezTo>
                  <a:pt x="22384" y="5708"/>
                  <a:pt x="22361" y="5684"/>
                  <a:pt x="22337" y="5660"/>
                </a:cubicBezTo>
                <a:lnTo>
                  <a:pt x="22337" y="5660"/>
                </a:lnTo>
                <a:cubicBezTo>
                  <a:pt x="22354" y="5677"/>
                  <a:pt x="22364" y="5682"/>
                  <a:pt x="22371" y="5682"/>
                </a:cubicBezTo>
                <a:cubicBezTo>
                  <a:pt x="22383" y="5682"/>
                  <a:pt x="22385" y="5668"/>
                  <a:pt x="22396" y="5668"/>
                </a:cubicBezTo>
                <a:cubicBezTo>
                  <a:pt x="22401" y="5668"/>
                  <a:pt x="22408" y="5672"/>
                  <a:pt x="22420" y="5684"/>
                </a:cubicBezTo>
                <a:cubicBezTo>
                  <a:pt x="22396" y="5648"/>
                  <a:pt x="22361" y="5589"/>
                  <a:pt x="22361" y="5589"/>
                </a:cubicBezTo>
                <a:lnTo>
                  <a:pt x="22361" y="5589"/>
                </a:lnTo>
                <a:cubicBezTo>
                  <a:pt x="22370" y="5595"/>
                  <a:pt x="22376" y="5598"/>
                  <a:pt x="22380" y="5598"/>
                </a:cubicBezTo>
                <a:cubicBezTo>
                  <a:pt x="22403" y="5598"/>
                  <a:pt x="22315" y="5477"/>
                  <a:pt x="22325" y="5446"/>
                </a:cubicBezTo>
                <a:lnTo>
                  <a:pt x="22325" y="5446"/>
                </a:lnTo>
                <a:cubicBezTo>
                  <a:pt x="22371" y="5501"/>
                  <a:pt x="22410" y="5592"/>
                  <a:pt x="22420" y="5592"/>
                </a:cubicBezTo>
                <a:cubicBezTo>
                  <a:pt x="22422" y="5592"/>
                  <a:pt x="22423" y="5584"/>
                  <a:pt x="22420" y="5565"/>
                </a:cubicBezTo>
                <a:lnTo>
                  <a:pt x="22420" y="5565"/>
                </a:lnTo>
                <a:cubicBezTo>
                  <a:pt x="22453" y="5609"/>
                  <a:pt x="22497" y="5695"/>
                  <a:pt x="22512" y="5745"/>
                </a:cubicBezTo>
                <a:lnTo>
                  <a:pt x="22512" y="5745"/>
                </a:lnTo>
                <a:cubicBezTo>
                  <a:pt x="22506" y="5722"/>
                  <a:pt x="22508" y="5713"/>
                  <a:pt x="22514" y="5713"/>
                </a:cubicBezTo>
                <a:cubicBezTo>
                  <a:pt x="22534" y="5713"/>
                  <a:pt x="22602" y="5806"/>
                  <a:pt x="22611" y="5815"/>
                </a:cubicBezTo>
                <a:lnTo>
                  <a:pt x="22634" y="5862"/>
                </a:lnTo>
                <a:cubicBezTo>
                  <a:pt x="22623" y="5827"/>
                  <a:pt x="22623" y="5827"/>
                  <a:pt x="22634" y="5827"/>
                </a:cubicBezTo>
                <a:lnTo>
                  <a:pt x="22563" y="5719"/>
                </a:lnTo>
                <a:lnTo>
                  <a:pt x="22563" y="5719"/>
                </a:lnTo>
                <a:cubicBezTo>
                  <a:pt x="22585" y="5741"/>
                  <a:pt x="22587" y="5733"/>
                  <a:pt x="22605" y="5769"/>
                </a:cubicBezTo>
                <a:lnTo>
                  <a:pt x="22605" y="5769"/>
                </a:lnTo>
                <a:cubicBezTo>
                  <a:pt x="22568" y="5698"/>
                  <a:pt x="22502" y="5596"/>
                  <a:pt x="22468" y="5505"/>
                </a:cubicBezTo>
                <a:lnTo>
                  <a:pt x="22468" y="5505"/>
                </a:lnTo>
                <a:cubicBezTo>
                  <a:pt x="22474" y="5513"/>
                  <a:pt x="22477" y="5516"/>
                  <a:pt x="22480" y="5516"/>
                </a:cubicBezTo>
                <a:cubicBezTo>
                  <a:pt x="22486" y="5516"/>
                  <a:pt x="22482" y="5496"/>
                  <a:pt x="22489" y="5496"/>
                </a:cubicBezTo>
                <a:cubicBezTo>
                  <a:pt x="22495" y="5496"/>
                  <a:pt x="22507" y="5510"/>
                  <a:pt x="22539" y="5565"/>
                </a:cubicBezTo>
                <a:cubicBezTo>
                  <a:pt x="22535" y="5561"/>
                  <a:pt x="22532" y="5560"/>
                  <a:pt x="22530" y="5560"/>
                </a:cubicBezTo>
                <a:cubicBezTo>
                  <a:pt x="22515" y="5560"/>
                  <a:pt x="22608" y="5692"/>
                  <a:pt x="22611" y="5736"/>
                </a:cubicBezTo>
                <a:lnTo>
                  <a:pt x="22611" y="5736"/>
                </a:lnTo>
                <a:cubicBezTo>
                  <a:pt x="22612" y="5735"/>
                  <a:pt x="22612" y="5734"/>
                  <a:pt x="22614" y="5734"/>
                </a:cubicBezTo>
                <a:cubicBezTo>
                  <a:pt x="22617" y="5734"/>
                  <a:pt x="22623" y="5737"/>
                  <a:pt x="22634" y="5743"/>
                </a:cubicBezTo>
                <a:cubicBezTo>
                  <a:pt x="22646" y="5755"/>
                  <a:pt x="22646" y="5767"/>
                  <a:pt x="22646" y="5779"/>
                </a:cubicBezTo>
                <a:cubicBezTo>
                  <a:pt x="22663" y="5799"/>
                  <a:pt x="22671" y="5808"/>
                  <a:pt x="22675" y="5808"/>
                </a:cubicBezTo>
                <a:cubicBezTo>
                  <a:pt x="22690" y="5808"/>
                  <a:pt x="22579" y="5610"/>
                  <a:pt x="22599" y="5600"/>
                </a:cubicBezTo>
                <a:lnTo>
                  <a:pt x="22599" y="5600"/>
                </a:lnTo>
                <a:cubicBezTo>
                  <a:pt x="22630" y="5673"/>
                  <a:pt x="22670" y="5736"/>
                  <a:pt x="22680" y="5736"/>
                </a:cubicBezTo>
                <a:cubicBezTo>
                  <a:pt x="22681" y="5736"/>
                  <a:pt x="22682" y="5735"/>
                  <a:pt x="22682" y="5731"/>
                </a:cubicBezTo>
                <a:lnTo>
                  <a:pt x="22682" y="5731"/>
                </a:lnTo>
                <a:cubicBezTo>
                  <a:pt x="22682" y="5732"/>
                  <a:pt x="22681" y="5732"/>
                  <a:pt x="22680" y="5732"/>
                </a:cubicBezTo>
                <a:cubicBezTo>
                  <a:pt x="22665" y="5732"/>
                  <a:pt x="22598" y="5598"/>
                  <a:pt x="22575" y="5529"/>
                </a:cubicBezTo>
                <a:lnTo>
                  <a:pt x="22575" y="5529"/>
                </a:lnTo>
                <a:cubicBezTo>
                  <a:pt x="22588" y="5542"/>
                  <a:pt x="22595" y="5547"/>
                  <a:pt x="22599" y="5547"/>
                </a:cubicBezTo>
                <a:cubicBezTo>
                  <a:pt x="22612" y="5547"/>
                  <a:pt x="22577" y="5481"/>
                  <a:pt x="22587" y="5481"/>
                </a:cubicBezTo>
                <a:lnTo>
                  <a:pt x="22551" y="5458"/>
                </a:lnTo>
                <a:cubicBezTo>
                  <a:pt x="22515" y="5374"/>
                  <a:pt x="22527" y="5374"/>
                  <a:pt x="22527" y="5350"/>
                </a:cubicBezTo>
                <a:lnTo>
                  <a:pt x="22527" y="5350"/>
                </a:lnTo>
                <a:cubicBezTo>
                  <a:pt x="22563" y="5410"/>
                  <a:pt x="22539" y="5398"/>
                  <a:pt x="22563" y="5422"/>
                </a:cubicBezTo>
                <a:cubicBezTo>
                  <a:pt x="22547" y="5387"/>
                  <a:pt x="22544" y="5375"/>
                  <a:pt x="22547" y="5375"/>
                </a:cubicBezTo>
                <a:lnTo>
                  <a:pt x="22547" y="5375"/>
                </a:lnTo>
                <a:cubicBezTo>
                  <a:pt x="22558" y="5375"/>
                  <a:pt x="22623" y="5470"/>
                  <a:pt x="22637" y="5470"/>
                </a:cubicBezTo>
                <a:cubicBezTo>
                  <a:pt x="22640" y="5470"/>
                  <a:pt x="22640" y="5463"/>
                  <a:pt x="22634" y="5446"/>
                </a:cubicBezTo>
                <a:lnTo>
                  <a:pt x="22634" y="5446"/>
                </a:lnTo>
                <a:cubicBezTo>
                  <a:pt x="22670" y="5493"/>
                  <a:pt x="22718" y="5600"/>
                  <a:pt x="22742" y="5636"/>
                </a:cubicBezTo>
                <a:cubicBezTo>
                  <a:pt x="22733" y="5609"/>
                  <a:pt x="22733" y="5599"/>
                  <a:pt x="22738" y="5599"/>
                </a:cubicBezTo>
                <a:cubicBezTo>
                  <a:pt x="22749" y="5599"/>
                  <a:pt x="22789" y="5661"/>
                  <a:pt x="22801" y="5661"/>
                </a:cubicBezTo>
                <a:cubicBezTo>
                  <a:pt x="22805" y="5661"/>
                  <a:pt x="22806" y="5654"/>
                  <a:pt x="22801" y="5636"/>
                </a:cubicBezTo>
                <a:cubicBezTo>
                  <a:pt x="22730" y="5529"/>
                  <a:pt x="22742" y="5553"/>
                  <a:pt x="22706" y="5446"/>
                </a:cubicBezTo>
                <a:lnTo>
                  <a:pt x="22706" y="5446"/>
                </a:lnTo>
                <a:lnTo>
                  <a:pt x="22718" y="5541"/>
                </a:lnTo>
                <a:lnTo>
                  <a:pt x="22646" y="5362"/>
                </a:lnTo>
                <a:lnTo>
                  <a:pt x="22646" y="5362"/>
                </a:lnTo>
                <a:cubicBezTo>
                  <a:pt x="22635" y="5373"/>
                  <a:pt x="22665" y="5435"/>
                  <a:pt x="22651" y="5435"/>
                </a:cubicBezTo>
                <a:cubicBezTo>
                  <a:pt x="22650" y="5435"/>
                  <a:pt x="22648" y="5435"/>
                  <a:pt x="22646" y="5434"/>
                </a:cubicBezTo>
                <a:cubicBezTo>
                  <a:pt x="22611" y="5338"/>
                  <a:pt x="22623" y="5362"/>
                  <a:pt x="22575" y="5279"/>
                </a:cubicBezTo>
                <a:lnTo>
                  <a:pt x="22575" y="5279"/>
                </a:lnTo>
                <a:cubicBezTo>
                  <a:pt x="22597" y="5315"/>
                  <a:pt x="22607" y="5328"/>
                  <a:pt x="22612" y="5328"/>
                </a:cubicBezTo>
                <a:cubicBezTo>
                  <a:pt x="22622" y="5328"/>
                  <a:pt x="22590" y="5241"/>
                  <a:pt x="22600" y="5241"/>
                </a:cubicBezTo>
                <a:lnTo>
                  <a:pt x="22600" y="5241"/>
                </a:lnTo>
                <a:cubicBezTo>
                  <a:pt x="22604" y="5241"/>
                  <a:pt x="22610" y="5249"/>
                  <a:pt x="22623" y="5267"/>
                </a:cubicBezTo>
                <a:lnTo>
                  <a:pt x="22765" y="5541"/>
                </a:lnTo>
                <a:cubicBezTo>
                  <a:pt x="22779" y="5559"/>
                  <a:pt x="22788" y="5566"/>
                  <a:pt x="22793" y="5566"/>
                </a:cubicBezTo>
                <a:cubicBezTo>
                  <a:pt x="22815" y="5566"/>
                  <a:pt x="22766" y="5425"/>
                  <a:pt x="22788" y="5425"/>
                </a:cubicBezTo>
                <a:cubicBezTo>
                  <a:pt x="22791" y="5425"/>
                  <a:pt x="22795" y="5428"/>
                  <a:pt x="22801" y="5434"/>
                </a:cubicBezTo>
                <a:lnTo>
                  <a:pt x="22777" y="5386"/>
                </a:lnTo>
                <a:cubicBezTo>
                  <a:pt x="22750" y="5337"/>
                  <a:pt x="22750" y="5328"/>
                  <a:pt x="22757" y="5328"/>
                </a:cubicBezTo>
                <a:cubicBezTo>
                  <a:pt x="22762" y="5328"/>
                  <a:pt x="22768" y="5331"/>
                  <a:pt x="22773" y="5331"/>
                </a:cubicBezTo>
                <a:cubicBezTo>
                  <a:pt x="22778" y="5331"/>
                  <a:pt x="22781" y="5328"/>
                  <a:pt x="22777" y="5315"/>
                </a:cubicBezTo>
                <a:lnTo>
                  <a:pt x="22777" y="5315"/>
                </a:lnTo>
                <a:cubicBezTo>
                  <a:pt x="22813" y="5410"/>
                  <a:pt x="22837" y="5434"/>
                  <a:pt x="22873" y="5493"/>
                </a:cubicBezTo>
                <a:cubicBezTo>
                  <a:pt x="22837" y="5422"/>
                  <a:pt x="22896" y="5481"/>
                  <a:pt x="22813" y="5303"/>
                </a:cubicBezTo>
                <a:lnTo>
                  <a:pt x="22813" y="5303"/>
                </a:lnTo>
                <a:lnTo>
                  <a:pt x="22884" y="5410"/>
                </a:lnTo>
                <a:cubicBezTo>
                  <a:pt x="22888" y="5412"/>
                  <a:pt x="22890" y="5413"/>
                  <a:pt x="22892" y="5413"/>
                </a:cubicBezTo>
                <a:cubicBezTo>
                  <a:pt x="22927" y="5413"/>
                  <a:pt x="22797" y="5148"/>
                  <a:pt x="22834" y="5148"/>
                </a:cubicBezTo>
                <a:cubicBezTo>
                  <a:pt x="22835" y="5148"/>
                  <a:pt x="22836" y="5148"/>
                  <a:pt x="22837" y="5148"/>
                </a:cubicBezTo>
                <a:cubicBezTo>
                  <a:pt x="22873" y="5255"/>
                  <a:pt x="22920" y="5315"/>
                  <a:pt x="22932" y="5398"/>
                </a:cubicBezTo>
                <a:cubicBezTo>
                  <a:pt x="22935" y="5398"/>
                  <a:pt x="22938" y="5399"/>
                  <a:pt x="22940" y="5399"/>
                </a:cubicBezTo>
                <a:cubicBezTo>
                  <a:pt x="22948" y="5399"/>
                  <a:pt x="22950" y="5392"/>
                  <a:pt x="22932" y="5338"/>
                </a:cubicBezTo>
                <a:lnTo>
                  <a:pt x="22932" y="5338"/>
                </a:lnTo>
                <a:cubicBezTo>
                  <a:pt x="22935" y="5347"/>
                  <a:pt x="22937" y="5350"/>
                  <a:pt x="22938" y="5350"/>
                </a:cubicBezTo>
                <a:cubicBezTo>
                  <a:pt x="22941" y="5350"/>
                  <a:pt x="22918" y="5269"/>
                  <a:pt x="22927" y="5269"/>
                </a:cubicBezTo>
                <a:lnTo>
                  <a:pt x="22927" y="5269"/>
                </a:lnTo>
                <a:cubicBezTo>
                  <a:pt x="22929" y="5269"/>
                  <a:pt x="22933" y="5273"/>
                  <a:pt x="22938" y="5281"/>
                </a:cubicBezTo>
                <a:lnTo>
                  <a:pt x="22938" y="5281"/>
                </a:lnTo>
                <a:cubicBezTo>
                  <a:pt x="22915" y="5239"/>
                  <a:pt x="22885" y="5148"/>
                  <a:pt x="22896" y="5148"/>
                </a:cubicBezTo>
                <a:lnTo>
                  <a:pt x="22896" y="5148"/>
                </a:lnTo>
                <a:cubicBezTo>
                  <a:pt x="22908" y="5172"/>
                  <a:pt x="22920" y="5196"/>
                  <a:pt x="22920" y="5196"/>
                </a:cubicBezTo>
                <a:cubicBezTo>
                  <a:pt x="22896" y="5148"/>
                  <a:pt x="22896" y="5124"/>
                  <a:pt x="22849" y="5029"/>
                </a:cubicBezTo>
                <a:lnTo>
                  <a:pt x="22849" y="5029"/>
                </a:lnTo>
                <a:cubicBezTo>
                  <a:pt x="22900" y="5124"/>
                  <a:pt x="22924" y="5149"/>
                  <a:pt x="22938" y="5149"/>
                </a:cubicBezTo>
                <a:cubicBezTo>
                  <a:pt x="22954" y="5149"/>
                  <a:pt x="22958" y="5118"/>
                  <a:pt x="22974" y="5118"/>
                </a:cubicBezTo>
                <a:cubicBezTo>
                  <a:pt x="22988" y="5118"/>
                  <a:pt x="23009" y="5137"/>
                  <a:pt x="23051" y="5208"/>
                </a:cubicBezTo>
                <a:cubicBezTo>
                  <a:pt x="23051" y="5172"/>
                  <a:pt x="23063" y="5136"/>
                  <a:pt x="23075" y="5112"/>
                </a:cubicBezTo>
                <a:cubicBezTo>
                  <a:pt x="23087" y="5148"/>
                  <a:pt x="23099" y="5160"/>
                  <a:pt x="23087" y="5160"/>
                </a:cubicBezTo>
                <a:cubicBezTo>
                  <a:pt x="23093" y="5166"/>
                  <a:pt x="23098" y="5169"/>
                  <a:pt x="23101" y="5169"/>
                </a:cubicBezTo>
                <a:cubicBezTo>
                  <a:pt x="23124" y="5169"/>
                  <a:pt x="23020" y="4953"/>
                  <a:pt x="23035" y="4953"/>
                </a:cubicBezTo>
                <a:lnTo>
                  <a:pt x="23035" y="4953"/>
                </a:lnTo>
                <a:cubicBezTo>
                  <a:pt x="23038" y="4953"/>
                  <a:pt x="23043" y="4958"/>
                  <a:pt x="23051" y="4969"/>
                </a:cubicBezTo>
                <a:cubicBezTo>
                  <a:pt x="23134" y="5112"/>
                  <a:pt x="23075" y="5053"/>
                  <a:pt x="23111" y="5112"/>
                </a:cubicBezTo>
                <a:cubicBezTo>
                  <a:pt x="23156" y="5211"/>
                  <a:pt x="23174" y="5241"/>
                  <a:pt x="23180" y="5241"/>
                </a:cubicBezTo>
                <a:cubicBezTo>
                  <a:pt x="23190" y="5241"/>
                  <a:pt x="23174" y="5174"/>
                  <a:pt x="23190" y="5174"/>
                </a:cubicBezTo>
                <a:cubicBezTo>
                  <a:pt x="23196" y="5174"/>
                  <a:pt x="23208" y="5186"/>
                  <a:pt x="23230" y="5219"/>
                </a:cubicBezTo>
                <a:lnTo>
                  <a:pt x="23230" y="5243"/>
                </a:lnTo>
                <a:cubicBezTo>
                  <a:pt x="23240" y="5260"/>
                  <a:pt x="23247" y="5267"/>
                  <a:pt x="23250" y="5267"/>
                </a:cubicBezTo>
                <a:cubicBezTo>
                  <a:pt x="23267" y="5267"/>
                  <a:pt x="23225" y="5124"/>
                  <a:pt x="23240" y="5124"/>
                </a:cubicBezTo>
                <a:lnTo>
                  <a:pt x="23240" y="5124"/>
                </a:lnTo>
                <a:cubicBezTo>
                  <a:pt x="23240" y="5124"/>
                  <a:pt x="23241" y="5124"/>
                  <a:pt x="23242" y="5124"/>
                </a:cubicBezTo>
                <a:cubicBezTo>
                  <a:pt x="23242" y="5124"/>
                  <a:pt x="23254" y="5148"/>
                  <a:pt x="23265" y="5172"/>
                </a:cubicBezTo>
                <a:cubicBezTo>
                  <a:pt x="23220" y="5014"/>
                  <a:pt x="23218" y="4941"/>
                  <a:pt x="23228" y="4894"/>
                </a:cubicBezTo>
                <a:lnTo>
                  <a:pt x="23228" y="4894"/>
                </a:lnTo>
                <a:cubicBezTo>
                  <a:pt x="23232" y="4907"/>
                  <a:pt x="23238" y="4921"/>
                  <a:pt x="23244" y="4935"/>
                </a:cubicBezTo>
                <a:lnTo>
                  <a:pt x="23244" y="4935"/>
                </a:lnTo>
                <a:cubicBezTo>
                  <a:pt x="23240" y="4923"/>
                  <a:pt x="23236" y="4907"/>
                  <a:pt x="23230" y="4886"/>
                </a:cubicBezTo>
                <a:lnTo>
                  <a:pt x="23230" y="4886"/>
                </a:lnTo>
                <a:cubicBezTo>
                  <a:pt x="23229" y="4889"/>
                  <a:pt x="23229" y="4891"/>
                  <a:pt x="23228" y="4894"/>
                </a:cubicBezTo>
                <a:lnTo>
                  <a:pt x="23228" y="4894"/>
                </a:lnTo>
                <a:cubicBezTo>
                  <a:pt x="23219" y="4869"/>
                  <a:pt x="23215" y="4848"/>
                  <a:pt x="23218" y="4838"/>
                </a:cubicBezTo>
                <a:lnTo>
                  <a:pt x="23218" y="4838"/>
                </a:lnTo>
                <a:cubicBezTo>
                  <a:pt x="23254" y="4898"/>
                  <a:pt x="23289" y="4946"/>
                  <a:pt x="23349" y="5077"/>
                </a:cubicBezTo>
                <a:lnTo>
                  <a:pt x="23337" y="5100"/>
                </a:lnTo>
                <a:cubicBezTo>
                  <a:pt x="23363" y="5152"/>
                  <a:pt x="23375" y="5169"/>
                  <a:pt x="23380" y="5169"/>
                </a:cubicBezTo>
                <a:cubicBezTo>
                  <a:pt x="23389" y="5169"/>
                  <a:pt x="23369" y="5098"/>
                  <a:pt x="23371" y="5098"/>
                </a:cubicBezTo>
                <a:lnTo>
                  <a:pt x="23371" y="5098"/>
                </a:lnTo>
                <a:cubicBezTo>
                  <a:pt x="23371" y="5098"/>
                  <a:pt x="23372" y="5099"/>
                  <a:pt x="23373" y="5100"/>
                </a:cubicBezTo>
                <a:lnTo>
                  <a:pt x="23408" y="5184"/>
                </a:lnTo>
                <a:cubicBezTo>
                  <a:pt x="23432" y="5148"/>
                  <a:pt x="23349" y="4957"/>
                  <a:pt x="23385" y="4957"/>
                </a:cubicBezTo>
                <a:lnTo>
                  <a:pt x="23361" y="4898"/>
                </a:lnTo>
                <a:cubicBezTo>
                  <a:pt x="23345" y="4848"/>
                  <a:pt x="23342" y="4832"/>
                  <a:pt x="23344" y="4832"/>
                </a:cubicBezTo>
                <a:lnTo>
                  <a:pt x="23344" y="4832"/>
                </a:lnTo>
                <a:cubicBezTo>
                  <a:pt x="23350" y="4832"/>
                  <a:pt x="23379" y="4897"/>
                  <a:pt x="23383" y="4897"/>
                </a:cubicBezTo>
                <a:cubicBezTo>
                  <a:pt x="23386" y="4897"/>
                  <a:pt x="23383" y="4885"/>
                  <a:pt x="23373" y="4850"/>
                </a:cubicBezTo>
                <a:lnTo>
                  <a:pt x="23373" y="4850"/>
                </a:lnTo>
                <a:lnTo>
                  <a:pt x="23456" y="5041"/>
                </a:lnTo>
                <a:cubicBezTo>
                  <a:pt x="23456" y="4993"/>
                  <a:pt x="23420" y="4838"/>
                  <a:pt x="23432" y="4791"/>
                </a:cubicBezTo>
                <a:lnTo>
                  <a:pt x="23432" y="4791"/>
                </a:lnTo>
                <a:cubicBezTo>
                  <a:pt x="23480" y="4946"/>
                  <a:pt x="23480" y="5029"/>
                  <a:pt x="23504" y="5112"/>
                </a:cubicBezTo>
                <a:cubicBezTo>
                  <a:pt x="23515" y="5112"/>
                  <a:pt x="23539" y="5088"/>
                  <a:pt x="23504" y="4993"/>
                </a:cubicBezTo>
                <a:lnTo>
                  <a:pt x="23504" y="4993"/>
                </a:lnTo>
                <a:cubicBezTo>
                  <a:pt x="23504" y="5003"/>
                  <a:pt x="23511" y="5035"/>
                  <a:pt x="23508" y="5035"/>
                </a:cubicBezTo>
                <a:cubicBezTo>
                  <a:pt x="23507" y="5035"/>
                  <a:pt x="23506" y="5034"/>
                  <a:pt x="23504" y="5029"/>
                </a:cubicBezTo>
                <a:cubicBezTo>
                  <a:pt x="23456" y="4874"/>
                  <a:pt x="23444" y="4791"/>
                  <a:pt x="23468" y="4791"/>
                </a:cubicBezTo>
                <a:cubicBezTo>
                  <a:pt x="23611" y="5160"/>
                  <a:pt x="23563" y="4862"/>
                  <a:pt x="23694" y="5136"/>
                </a:cubicBezTo>
                <a:cubicBezTo>
                  <a:pt x="23690" y="5088"/>
                  <a:pt x="23699" y="5072"/>
                  <a:pt x="23715" y="5072"/>
                </a:cubicBezTo>
                <a:cubicBezTo>
                  <a:pt x="23744" y="5072"/>
                  <a:pt x="23795" y="5129"/>
                  <a:pt x="23825" y="5129"/>
                </a:cubicBezTo>
                <a:cubicBezTo>
                  <a:pt x="23829" y="5129"/>
                  <a:pt x="23834" y="5128"/>
                  <a:pt x="23837" y="5124"/>
                </a:cubicBezTo>
                <a:cubicBezTo>
                  <a:pt x="23706" y="4838"/>
                  <a:pt x="23849" y="5112"/>
                  <a:pt x="23730" y="4815"/>
                </a:cubicBezTo>
                <a:cubicBezTo>
                  <a:pt x="23730" y="4803"/>
                  <a:pt x="23730" y="4797"/>
                  <a:pt x="23731" y="4797"/>
                </a:cubicBezTo>
                <a:cubicBezTo>
                  <a:pt x="23733" y="4797"/>
                  <a:pt x="23736" y="4803"/>
                  <a:pt x="23742" y="4815"/>
                </a:cubicBezTo>
                <a:lnTo>
                  <a:pt x="23849" y="4981"/>
                </a:lnTo>
                <a:cubicBezTo>
                  <a:pt x="23885" y="5065"/>
                  <a:pt x="23861" y="5053"/>
                  <a:pt x="23885" y="5112"/>
                </a:cubicBezTo>
                <a:cubicBezTo>
                  <a:pt x="23920" y="5124"/>
                  <a:pt x="23944" y="5231"/>
                  <a:pt x="23992" y="5315"/>
                </a:cubicBezTo>
                <a:cubicBezTo>
                  <a:pt x="23963" y="5229"/>
                  <a:pt x="23950" y="5173"/>
                  <a:pt x="23958" y="5173"/>
                </a:cubicBezTo>
                <a:lnTo>
                  <a:pt x="23958" y="5173"/>
                </a:lnTo>
                <a:cubicBezTo>
                  <a:pt x="23960" y="5173"/>
                  <a:pt x="23963" y="5177"/>
                  <a:pt x="23968" y="5184"/>
                </a:cubicBezTo>
                <a:lnTo>
                  <a:pt x="23896" y="5065"/>
                </a:lnTo>
                <a:cubicBezTo>
                  <a:pt x="23892" y="5032"/>
                  <a:pt x="23894" y="5019"/>
                  <a:pt x="23899" y="5019"/>
                </a:cubicBezTo>
                <a:cubicBezTo>
                  <a:pt x="23918" y="5019"/>
                  <a:pt x="23982" y="5170"/>
                  <a:pt x="24001" y="5170"/>
                </a:cubicBezTo>
                <a:cubicBezTo>
                  <a:pt x="24006" y="5170"/>
                  <a:pt x="24008" y="5157"/>
                  <a:pt x="24004" y="5124"/>
                </a:cubicBezTo>
                <a:lnTo>
                  <a:pt x="24004" y="5124"/>
                </a:lnTo>
                <a:lnTo>
                  <a:pt x="24027" y="5219"/>
                </a:lnTo>
                <a:cubicBezTo>
                  <a:pt x="24016" y="5160"/>
                  <a:pt x="24087" y="5208"/>
                  <a:pt x="24016" y="4957"/>
                </a:cubicBezTo>
                <a:lnTo>
                  <a:pt x="24016" y="4957"/>
                </a:lnTo>
                <a:cubicBezTo>
                  <a:pt x="24027" y="4993"/>
                  <a:pt x="24063" y="5065"/>
                  <a:pt x="24063" y="5088"/>
                </a:cubicBezTo>
                <a:cubicBezTo>
                  <a:pt x="24065" y="5089"/>
                  <a:pt x="24067" y="5090"/>
                  <a:pt x="24069" y="5090"/>
                </a:cubicBezTo>
                <a:cubicBezTo>
                  <a:pt x="24109" y="5090"/>
                  <a:pt x="24082" y="4901"/>
                  <a:pt x="24114" y="4901"/>
                </a:cubicBezTo>
                <a:cubicBezTo>
                  <a:pt x="24122" y="4901"/>
                  <a:pt x="24132" y="4911"/>
                  <a:pt x="24147" y="4934"/>
                </a:cubicBezTo>
                <a:lnTo>
                  <a:pt x="24170" y="5017"/>
                </a:lnTo>
                <a:cubicBezTo>
                  <a:pt x="24170" y="4999"/>
                  <a:pt x="24149" y="4923"/>
                  <a:pt x="24156" y="4923"/>
                </a:cubicBezTo>
                <a:lnTo>
                  <a:pt x="24156" y="4923"/>
                </a:lnTo>
                <a:cubicBezTo>
                  <a:pt x="24158" y="4923"/>
                  <a:pt x="24162" y="4929"/>
                  <a:pt x="24170" y="4946"/>
                </a:cubicBezTo>
                <a:cubicBezTo>
                  <a:pt x="24182" y="4969"/>
                  <a:pt x="24194" y="5017"/>
                  <a:pt x="24206" y="5017"/>
                </a:cubicBezTo>
                <a:cubicBezTo>
                  <a:pt x="24196" y="4997"/>
                  <a:pt x="24177" y="4915"/>
                  <a:pt x="24187" y="4915"/>
                </a:cubicBezTo>
                <a:lnTo>
                  <a:pt x="24187" y="4915"/>
                </a:lnTo>
                <a:cubicBezTo>
                  <a:pt x="24188" y="4915"/>
                  <a:pt x="24191" y="4917"/>
                  <a:pt x="24194" y="4922"/>
                </a:cubicBezTo>
                <a:lnTo>
                  <a:pt x="24218" y="5005"/>
                </a:lnTo>
                <a:cubicBezTo>
                  <a:pt x="24228" y="5015"/>
                  <a:pt x="24235" y="5019"/>
                  <a:pt x="24240" y="5019"/>
                </a:cubicBezTo>
                <a:cubicBezTo>
                  <a:pt x="24280" y="5019"/>
                  <a:pt x="24207" y="4772"/>
                  <a:pt x="24218" y="4719"/>
                </a:cubicBezTo>
                <a:lnTo>
                  <a:pt x="24218" y="4719"/>
                </a:lnTo>
                <a:cubicBezTo>
                  <a:pt x="24301" y="4934"/>
                  <a:pt x="24361" y="4993"/>
                  <a:pt x="24397" y="5017"/>
                </a:cubicBezTo>
                <a:lnTo>
                  <a:pt x="24408" y="5053"/>
                </a:lnTo>
                <a:cubicBezTo>
                  <a:pt x="24410" y="5053"/>
                  <a:pt x="24411" y="5053"/>
                  <a:pt x="24413" y="5053"/>
                </a:cubicBezTo>
                <a:cubicBezTo>
                  <a:pt x="24466" y="5053"/>
                  <a:pt x="24421" y="4836"/>
                  <a:pt x="24432" y="4743"/>
                </a:cubicBezTo>
                <a:lnTo>
                  <a:pt x="24432" y="4743"/>
                </a:lnTo>
                <a:cubicBezTo>
                  <a:pt x="24539" y="4957"/>
                  <a:pt x="24563" y="4803"/>
                  <a:pt x="24658" y="4922"/>
                </a:cubicBezTo>
                <a:cubicBezTo>
                  <a:pt x="24635" y="4874"/>
                  <a:pt x="24587" y="4743"/>
                  <a:pt x="24587" y="4719"/>
                </a:cubicBezTo>
                <a:lnTo>
                  <a:pt x="24587" y="4719"/>
                </a:lnTo>
                <a:cubicBezTo>
                  <a:pt x="24591" y="4725"/>
                  <a:pt x="24594" y="4727"/>
                  <a:pt x="24596" y="4727"/>
                </a:cubicBezTo>
                <a:cubicBezTo>
                  <a:pt x="24605" y="4727"/>
                  <a:pt x="24593" y="4672"/>
                  <a:pt x="24599" y="4672"/>
                </a:cubicBezTo>
                <a:lnTo>
                  <a:pt x="24599" y="4672"/>
                </a:lnTo>
                <a:cubicBezTo>
                  <a:pt x="24602" y="4672"/>
                  <a:pt x="24611" y="4692"/>
                  <a:pt x="24635" y="4755"/>
                </a:cubicBezTo>
                <a:cubicBezTo>
                  <a:pt x="24686" y="4872"/>
                  <a:pt x="24706" y="4895"/>
                  <a:pt x="24716" y="4895"/>
                </a:cubicBezTo>
                <a:cubicBezTo>
                  <a:pt x="24723" y="4895"/>
                  <a:pt x="24725" y="4886"/>
                  <a:pt x="24730" y="4886"/>
                </a:cubicBezTo>
                <a:lnTo>
                  <a:pt x="24635" y="4624"/>
                </a:lnTo>
                <a:lnTo>
                  <a:pt x="24635" y="4624"/>
                </a:lnTo>
                <a:cubicBezTo>
                  <a:pt x="24687" y="4722"/>
                  <a:pt x="24716" y="4753"/>
                  <a:pt x="24733" y="4753"/>
                </a:cubicBezTo>
                <a:cubicBezTo>
                  <a:pt x="24763" y="4753"/>
                  <a:pt x="24760" y="4664"/>
                  <a:pt x="24781" y="4664"/>
                </a:cubicBezTo>
                <a:cubicBezTo>
                  <a:pt x="24792" y="4664"/>
                  <a:pt x="24812" y="4692"/>
                  <a:pt x="24849" y="4779"/>
                </a:cubicBezTo>
                <a:cubicBezTo>
                  <a:pt x="24837" y="4707"/>
                  <a:pt x="24849" y="4696"/>
                  <a:pt x="24837" y="4636"/>
                </a:cubicBezTo>
                <a:lnTo>
                  <a:pt x="24837" y="4636"/>
                </a:lnTo>
                <a:lnTo>
                  <a:pt x="24897" y="4767"/>
                </a:lnTo>
                <a:cubicBezTo>
                  <a:pt x="24914" y="4779"/>
                  <a:pt x="24929" y="4788"/>
                  <a:pt x="24943" y="4788"/>
                </a:cubicBezTo>
                <a:cubicBezTo>
                  <a:pt x="24956" y="4788"/>
                  <a:pt x="24968" y="4779"/>
                  <a:pt x="24980" y="4755"/>
                </a:cubicBezTo>
                <a:lnTo>
                  <a:pt x="25016" y="4862"/>
                </a:lnTo>
                <a:cubicBezTo>
                  <a:pt x="25028" y="4862"/>
                  <a:pt x="24944" y="4624"/>
                  <a:pt x="24909" y="4505"/>
                </a:cubicBezTo>
                <a:lnTo>
                  <a:pt x="24932" y="4505"/>
                </a:lnTo>
                <a:lnTo>
                  <a:pt x="24980" y="4636"/>
                </a:lnTo>
                <a:cubicBezTo>
                  <a:pt x="24981" y="4636"/>
                  <a:pt x="24983" y="4635"/>
                  <a:pt x="24984" y="4635"/>
                </a:cubicBezTo>
                <a:cubicBezTo>
                  <a:pt x="25008" y="4635"/>
                  <a:pt x="25053" y="4689"/>
                  <a:pt x="25077" y="4689"/>
                </a:cubicBezTo>
                <a:cubicBezTo>
                  <a:pt x="25093" y="4689"/>
                  <a:pt x="25101" y="4666"/>
                  <a:pt x="25087" y="4588"/>
                </a:cubicBezTo>
                <a:lnTo>
                  <a:pt x="25087" y="4588"/>
                </a:lnTo>
                <a:cubicBezTo>
                  <a:pt x="25099" y="4624"/>
                  <a:pt x="25123" y="4684"/>
                  <a:pt x="25123" y="4684"/>
                </a:cubicBezTo>
                <a:cubicBezTo>
                  <a:pt x="25128" y="4684"/>
                  <a:pt x="25153" y="4708"/>
                  <a:pt x="25168" y="4708"/>
                </a:cubicBezTo>
                <a:cubicBezTo>
                  <a:pt x="25183" y="4708"/>
                  <a:pt x="25187" y="4680"/>
                  <a:pt x="25143" y="4566"/>
                </a:cubicBezTo>
                <a:lnTo>
                  <a:pt x="25143" y="4566"/>
                </a:lnTo>
                <a:cubicBezTo>
                  <a:pt x="25154" y="4591"/>
                  <a:pt x="25161" y="4601"/>
                  <a:pt x="25166" y="4601"/>
                </a:cubicBezTo>
                <a:cubicBezTo>
                  <a:pt x="25180" y="4601"/>
                  <a:pt x="25167" y="4498"/>
                  <a:pt x="25159" y="4434"/>
                </a:cubicBezTo>
                <a:lnTo>
                  <a:pt x="25159" y="4434"/>
                </a:lnTo>
                <a:lnTo>
                  <a:pt x="25206" y="4576"/>
                </a:lnTo>
                <a:cubicBezTo>
                  <a:pt x="25159" y="4398"/>
                  <a:pt x="25135" y="4350"/>
                  <a:pt x="25135" y="4291"/>
                </a:cubicBezTo>
                <a:lnTo>
                  <a:pt x="25135" y="4291"/>
                </a:lnTo>
                <a:cubicBezTo>
                  <a:pt x="25145" y="4301"/>
                  <a:pt x="25172" y="4370"/>
                  <a:pt x="25173" y="4370"/>
                </a:cubicBezTo>
                <a:cubicBezTo>
                  <a:pt x="25173" y="4370"/>
                  <a:pt x="25172" y="4368"/>
                  <a:pt x="25170" y="4362"/>
                </a:cubicBezTo>
                <a:lnTo>
                  <a:pt x="25170" y="4362"/>
                </a:lnTo>
                <a:cubicBezTo>
                  <a:pt x="25177" y="4370"/>
                  <a:pt x="25181" y="4374"/>
                  <a:pt x="25183" y="4374"/>
                </a:cubicBezTo>
                <a:cubicBezTo>
                  <a:pt x="25193" y="4374"/>
                  <a:pt x="25150" y="4279"/>
                  <a:pt x="25166" y="4279"/>
                </a:cubicBezTo>
                <a:cubicBezTo>
                  <a:pt x="25169" y="4279"/>
                  <a:pt x="25174" y="4283"/>
                  <a:pt x="25182" y="4291"/>
                </a:cubicBezTo>
                <a:lnTo>
                  <a:pt x="25206" y="4386"/>
                </a:lnTo>
                <a:cubicBezTo>
                  <a:pt x="25230" y="4386"/>
                  <a:pt x="25206" y="4338"/>
                  <a:pt x="25182" y="4231"/>
                </a:cubicBezTo>
                <a:cubicBezTo>
                  <a:pt x="25180" y="4218"/>
                  <a:pt x="25181" y="4211"/>
                  <a:pt x="25184" y="4211"/>
                </a:cubicBezTo>
                <a:cubicBezTo>
                  <a:pt x="25197" y="4211"/>
                  <a:pt x="25241" y="4282"/>
                  <a:pt x="25278" y="4374"/>
                </a:cubicBezTo>
                <a:cubicBezTo>
                  <a:pt x="25257" y="4312"/>
                  <a:pt x="25228" y="4224"/>
                  <a:pt x="25235" y="4224"/>
                </a:cubicBezTo>
                <a:lnTo>
                  <a:pt x="25235" y="4224"/>
                </a:lnTo>
                <a:cubicBezTo>
                  <a:pt x="25236" y="4224"/>
                  <a:pt x="25239" y="4226"/>
                  <a:pt x="25242" y="4231"/>
                </a:cubicBezTo>
                <a:cubicBezTo>
                  <a:pt x="25266" y="4267"/>
                  <a:pt x="25278" y="4303"/>
                  <a:pt x="25278" y="4315"/>
                </a:cubicBezTo>
                <a:cubicBezTo>
                  <a:pt x="25288" y="4326"/>
                  <a:pt x="25295" y="4331"/>
                  <a:pt x="25299" y="4331"/>
                </a:cubicBezTo>
                <a:cubicBezTo>
                  <a:pt x="25319" y="4331"/>
                  <a:pt x="25290" y="4230"/>
                  <a:pt x="25305" y="4230"/>
                </a:cubicBezTo>
                <a:cubicBezTo>
                  <a:pt x="25310" y="4230"/>
                  <a:pt x="25320" y="4240"/>
                  <a:pt x="25337" y="4267"/>
                </a:cubicBezTo>
                <a:cubicBezTo>
                  <a:pt x="25361" y="4303"/>
                  <a:pt x="25361" y="4326"/>
                  <a:pt x="25373" y="4338"/>
                </a:cubicBezTo>
                <a:cubicBezTo>
                  <a:pt x="25361" y="4344"/>
                  <a:pt x="25349" y="4347"/>
                  <a:pt x="25340" y="4347"/>
                </a:cubicBezTo>
                <a:cubicBezTo>
                  <a:pt x="25334" y="4347"/>
                  <a:pt x="25330" y="4346"/>
                  <a:pt x="25327" y="4344"/>
                </a:cubicBezTo>
                <a:lnTo>
                  <a:pt x="25327" y="4344"/>
                </a:lnTo>
                <a:cubicBezTo>
                  <a:pt x="25374" y="4458"/>
                  <a:pt x="25409" y="4484"/>
                  <a:pt x="25456" y="4660"/>
                </a:cubicBezTo>
                <a:cubicBezTo>
                  <a:pt x="25435" y="4563"/>
                  <a:pt x="25384" y="4379"/>
                  <a:pt x="25409" y="4379"/>
                </a:cubicBezTo>
                <a:cubicBezTo>
                  <a:pt x="25412" y="4379"/>
                  <a:pt x="25416" y="4381"/>
                  <a:pt x="25420" y="4386"/>
                </a:cubicBezTo>
                <a:cubicBezTo>
                  <a:pt x="25432" y="4398"/>
                  <a:pt x="25432" y="4410"/>
                  <a:pt x="25444" y="4434"/>
                </a:cubicBezTo>
                <a:lnTo>
                  <a:pt x="25444" y="4446"/>
                </a:lnTo>
                <a:cubicBezTo>
                  <a:pt x="25447" y="4449"/>
                  <a:pt x="25450" y="4450"/>
                  <a:pt x="25452" y="4450"/>
                </a:cubicBezTo>
                <a:cubicBezTo>
                  <a:pt x="25456" y="4450"/>
                  <a:pt x="25456" y="4439"/>
                  <a:pt x="25456" y="4422"/>
                </a:cubicBezTo>
                <a:cubicBezTo>
                  <a:pt x="25466" y="4431"/>
                  <a:pt x="25475" y="4449"/>
                  <a:pt x="25479" y="4449"/>
                </a:cubicBezTo>
                <a:cubicBezTo>
                  <a:pt x="25480" y="4449"/>
                  <a:pt x="25480" y="4448"/>
                  <a:pt x="25480" y="4446"/>
                </a:cubicBezTo>
                <a:cubicBezTo>
                  <a:pt x="25480" y="4446"/>
                  <a:pt x="25491" y="4446"/>
                  <a:pt x="25492" y="4435"/>
                </a:cubicBezTo>
                <a:lnTo>
                  <a:pt x="25492" y="4435"/>
                </a:lnTo>
                <a:cubicBezTo>
                  <a:pt x="25499" y="4450"/>
                  <a:pt x="25504" y="4466"/>
                  <a:pt x="25504" y="4481"/>
                </a:cubicBezTo>
                <a:cubicBezTo>
                  <a:pt x="25507" y="4488"/>
                  <a:pt x="25508" y="4491"/>
                  <a:pt x="25506" y="4491"/>
                </a:cubicBezTo>
                <a:cubicBezTo>
                  <a:pt x="25505" y="4491"/>
                  <a:pt x="25501" y="4487"/>
                  <a:pt x="25496" y="4479"/>
                </a:cubicBezTo>
                <a:lnTo>
                  <a:pt x="25496" y="4479"/>
                </a:lnTo>
                <a:cubicBezTo>
                  <a:pt x="25509" y="4503"/>
                  <a:pt x="25517" y="4510"/>
                  <a:pt x="25522" y="4510"/>
                </a:cubicBezTo>
                <a:cubicBezTo>
                  <a:pt x="25530" y="4510"/>
                  <a:pt x="25533" y="4493"/>
                  <a:pt x="25540" y="4493"/>
                </a:cubicBezTo>
                <a:cubicBezTo>
                  <a:pt x="25483" y="4369"/>
                  <a:pt x="25502" y="4373"/>
                  <a:pt x="25453" y="4283"/>
                </a:cubicBezTo>
                <a:lnTo>
                  <a:pt x="25453" y="4283"/>
                </a:lnTo>
                <a:cubicBezTo>
                  <a:pt x="25454" y="4290"/>
                  <a:pt x="25451" y="4296"/>
                  <a:pt x="25444" y="4303"/>
                </a:cubicBezTo>
                <a:cubicBezTo>
                  <a:pt x="25444" y="4303"/>
                  <a:pt x="25432" y="4315"/>
                  <a:pt x="25420" y="4326"/>
                </a:cubicBezTo>
                <a:cubicBezTo>
                  <a:pt x="25404" y="4269"/>
                  <a:pt x="25393" y="4223"/>
                  <a:pt x="25404" y="4223"/>
                </a:cubicBezTo>
                <a:cubicBezTo>
                  <a:pt x="25408" y="4223"/>
                  <a:pt x="25417" y="4233"/>
                  <a:pt x="25432" y="4255"/>
                </a:cubicBezTo>
                <a:cubicBezTo>
                  <a:pt x="25397" y="4172"/>
                  <a:pt x="25361" y="4076"/>
                  <a:pt x="25349" y="4029"/>
                </a:cubicBezTo>
                <a:lnTo>
                  <a:pt x="25349" y="4029"/>
                </a:lnTo>
                <a:cubicBezTo>
                  <a:pt x="25444" y="4219"/>
                  <a:pt x="25516" y="4303"/>
                  <a:pt x="25563" y="4422"/>
                </a:cubicBezTo>
                <a:cubicBezTo>
                  <a:pt x="25563" y="4326"/>
                  <a:pt x="25623" y="4338"/>
                  <a:pt x="25528" y="4076"/>
                </a:cubicBezTo>
                <a:cubicBezTo>
                  <a:pt x="25526" y="4071"/>
                  <a:pt x="25525" y="4069"/>
                  <a:pt x="25526" y="4069"/>
                </a:cubicBezTo>
                <a:lnTo>
                  <a:pt x="25526" y="4069"/>
                </a:lnTo>
                <a:cubicBezTo>
                  <a:pt x="25529" y="4069"/>
                  <a:pt x="25567" y="4153"/>
                  <a:pt x="25587" y="4184"/>
                </a:cubicBezTo>
                <a:cubicBezTo>
                  <a:pt x="25599" y="4207"/>
                  <a:pt x="25587" y="4207"/>
                  <a:pt x="25599" y="4243"/>
                </a:cubicBezTo>
                <a:cubicBezTo>
                  <a:pt x="25587" y="4172"/>
                  <a:pt x="25647" y="4195"/>
                  <a:pt x="25563" y="4017"/>
                </a:cubicBezTo>
                <a:lnTo>
                  <a:pt x="25563" y="4017"/>
                </a:lnTo>
                <a:cubicBezTo>
                  <a:pt x="25614" y="4078"/>
                  <a:pt x="25622" y="4156"/>
                  <a:pt x="25637" y="4156"/>
                </a:cubicBezTo>
                <a:cubicBezTo>
                  <a:pt x="25640" y="4156"/>
                  <a:pt x="25643" y="4153"/>
                  <a:pt x="25647" y="4148"/>
                </a:cubicBezTo>
                <a:lnTo>
                  <a:pt x="25659" y="4195"/>
                </a:lnTo>
                <a:cubicBezTo>
                  <a:pt x="25688" y="4233"/>
                  <a:pt x="25706" y="4248"/>
                  <a:pt x="25717" y="4248"/>
                </a:cubicBezTo>
                <a:cubicBezTo>
                  <a:pt x="25762" y="4248"/>
                  <a:pt x="25654" y="3950"/>
                  <a:pt x="25700" y="3950"/>
                </a:cubicBezTo>
                <a:cubicBezTo>
                  <a:pt x="25707" y="3950"/>
                  <a:pt x="25717" y="3956"/>
                  <a:pt x="25730" y="3969"/>
                </a:cubicBezTo>
                <a:cubicBezTo>
                  <a:pt x="25718" y="3993"/>
                  <a:pt x="25718" y="3993"/>
                  <a:pt x="25718" y="4005"/>
                </a:cubicBezTo>
                <a:cubicBezTo>
                  <a:pt x="25730" y="4005"/>
                  <a:pt x="25742" y="3993"/>
                  <a:pt x="25754" y="3993"/>
                </a:cubicBezTo>
                <a:cubicBezTo>
                  <a:pt x="25754" y="3993"/>
                  <a:pt x="25754" y="3981"/>
                  <a:pt x="25754" y="3981"/>
                </a:cubicBezTo>
                <a:cubicBezTo>
                  <a:pt x="25772" y="3991"/>
                  <a:pt x="25786" y="3995"/>
                  <a:pt x="25798" y="3995"/>
                </a:cubicBezTo>
                <a:cubicBezTo>
                  <a:pt x="25843" y="3995"/>
                  <a:pt x="25857" y="3938"/>
                  <a:pt x="25885" y="3910"/>
                </a:cubicBezTo>
                <a:cubicBezTo>
                  <a:pt x="25894" y="3901"/>
                  <a:pt x="25904" y="3895"/>
                  <a:pt x="25917" y="3895"/>
                </a:cubicBezTo>
                <a:cubicBezTo>
                  <a:pt x="25940" y="3895"/>
                  <a:pt x="25970" y="3912"/>
                  <a:pt x="26016" y="3957"/>
                </a:cubicBezTo>
                <a:cubicBezTo>
                  <a:pt x="26024" y="3963"/>
                  <a:pt x="26029" y="3966"/>
                  <a:pt x="26032" y="3966"/>
                </a:cubicBezTo>
                <a:cubicBezTo>
                  <a:pt x="26048" y="3966"/>
                  <a:pt x="26012" y="3896"/>
                  <a:pt x="25992" y="3826"/>
                </a:cubicBezTo>
                <a:cubicBezTo>
                  <a:pt x="25992" y="3814"/>
                  <a:pt x="25992" y="3814"/>
                  <a:pt x="25992" y="3814"/>
                </a:cubicBezTo>
                <a:lnTo>
                  <a:pt x="26063" y="3934"/>
                </a:lnTo>
                <a:lnTo>
                  <a:pt x="26063" y="3934"/>
                </a:lnTo>
                <a:lnTo>
                  <a:pt x="26004" y="3803"/>
                </a:lnTo>
                <a:cubicBezTo>
                  <a:pt x="26016" y="3791"/>
                  <a:pt x="26016" y="3779"/>
                  <a:pt x="26028" y="3767"/>
                </a:cubicBezTo>
                <a:cubicBezTo>
                  <a:pt x="26076" y="3815"/>
                  <a:pt x="26140" y="3901"/>
                  <a:pt x="26159" y="3901"/>
                </a:cubicBezTo>
                <a:cubicBezTo>
                  <a:pt x="26168" y="3901"/>
                  <a:pt x="26166" y="3881"/>
                  <a:pt x="26147" y="3826"/>
                </a:cubicBezTo>
                <a:lnTo>
                  <a:pt x="26087" y="3743"/>
                </a:lnTo>
                <a:lnTo>
                  <a:pt x="26123" y="3731"/>
                </a:lnTo>
                <a:lnTo>
                  <a:pt x="26111" y="3731"/>
                </a:lnTo>
                <a:cubicBezTo>
                  <a:pt x="26111" y="3719"/>
                  <a:pt x="26123" y="3719"/>
                  <a:pt x="26123" y="3719"/>
                </a:cubicBezTo>
                <a:cubicBezTo>
                  <a:pt x="26135" y="3719"/>
                  <a:pt x="26147" y="3731"/>
                  <a:pt x="26159" y="3767"/>
                </a:cubicBezTo>
                <a:cubicBezTo>
                  <a:pt x="26159" y="3755"/>
                  <a:pt x="26135" y="3719"/>
                  <a:pt x="26135" y="3707"/>
                </a:cubicBezTo>
                <a:lnTo>
                  <a:pt x="26135" y="3707"/>
                </a:lnTo>
                <a:cubicBezTo>
                  <a:pt x="26135" y="3707"/>
                  <a:pt x="26135" y="3707"/>
                  <a:pt x="26147" y="3719"/>
                </a:cubicBezTo>
                <a:lnTo>
                  <a:pt x="26182" y="3779"/>
                </a:lnTo>
                <a:lnTo>
                  <a:pt x="26159" y="3695"/>
                </a:lnTo>
                <a:cubicBezTo>
                  <a:pt x="26159" y="3684"/>
                  <a:pt x="26171" y="3684"/>
                  <a:pt x="26171" y="3672"/>
                </a:cubicBezTo>
                <a:cubicBezTo>
                  <a:pt x="26228" y="3752"/>
                  <a:pt x="26308" y="3910"/>
                  <a:pt x="26356" y="3910"/>
                </a:cubicBezTo>
                <a:cubicBezTo>
                  <a:pt x="26358" y="3910"/>
                  <a:pt x="26359" y="3910"/>
                  <a:pt x="26361" y="3910"/>
                </a:cubicBezTo>
                <a:cubicBezTo>
                  <a:pt x="26361" y="3874"/>
                  <a:pt x="26266" y="3684"/>
                  <a:pt x="26230" y="3648"/>
                </a:cubicBezTo>
                <a:cubicBezTo>
                  <a:pt x="26230" y="3648"/>
                  <a:pt x="26230" y="3648"/>
                  <a:pt x="26218" y="3636"/>
                </a:cubicBezTo>
                <a:cubicBezTo>
                  <a:pt x="26373" y="3517"/>
                  <a:pt x="26516" y="3398"/>
                  <a:pt x="26599" y="3279"/>
                </a:cubicBezTo>
                <a:lnTo>
                  <a:pt x="26599" y="3279"/>
                </a:lnTo>
                <a:lnTo>
                  <a:pt x="26456" y="3350"/>
                </a:lnTo>
                <a:lnTo>
                  <a:pt x="26540" y="3267"/>
                </a:lnTo>
                <a:lnTo>
                  <a:pt x="26563" y="3279"/>
                </a:lnTo>
                <a:cubicBezTo>
                  <a:pt x="26590" y="3248"/>
                  <a:pt x="26595" y="3236"/>
                  <a:pt x="26588" y="3236"/>
                </a:cubicBezTo>
                <a:cubicBezTo>
                  <a:pt x="26576" y="3236"/>
                  <a:pt x="26529" y="3268"/>
                  <a:pt x="26492" y="3291"/>
                </a:cubicBezTo>
                <a:cubicBezTo>
                  <a:pt x="26540" y="3243"/>
                  <a:pt x="26563" y="3207"/>
                  <a:pt x="26575" y="3195"/>
                </a:cubicBezTo>
                <a:lnTo>
                  <a:pt x="26575" y="3195"/>
                </a:lnTo>
                <a:lnTo>
                  <a:pt x="26385" y="3314"/>
                </a:lnTo>
                <a:cubicBezTo>
                  <a:pt x="26444" y="3255"/>
                  <a:pt x="26528" y="3207"/>
                  <a:pt x="26552" y="3148"/>
                </a:cubicBezTo>
                <a:lnTo>
                  <a:pt x="26552" y="3148"/>
                </a:lnTo>
                <a:cubicBezTo>
                  <a:pt x="26456" y="3207"/>
                  <a:pt x="26409" y="3303"/>
                  <a:pt x="26337" y="3338"/>
                </a:cubicBezTo>
                <a:cubicBezTo>
                  <a:pt x="26382" y="3266"/>
                  <a:pt x="26434" y="3214"/>
                  <a:pt x="26421" y="3214"/>
                </a:cubicBezTo>
                <a:cubicBezTo>
                  <a:pt x="26416" y="3214"/>
                  <a:pt x="26405" y="3220"/>
                  <a:pt x="26385" y="3231"/>
                </a:cubicBezTo>
                <a:cubicBezTo>
                  <a:pt x="26423" y="3202"/>
                  <a:pt x="26446" y="3181"/>
                  <a:pt x="26472" y="3168"/>
                </a:cubicBezTo>
                <a:lnTo>
                  <a:pt x="26472" y="3168"/>
                </a:lnTo>
                <a:cubicBezTo>
                  <a:pt x="26461" y="3172"/>
                  <a:pt x="26453" y="3172"/>
                  <a:pt x="26445" y="3172"/>
                </a:cubicBezTo>
                <a:cubicBezTo>
                  <a:pt x="26437" y="3172"/>
                  <a:pt x="26430" y="3172"/>
                  <a:pt x="26422" y="3172"/>
                </a:cubicBezTo>
                <a:cubicBezTo>
                  <a:pt x="26403" y="3172"/>
                  <a:pt x="26379" y="3177"/>
                  <a:pt x="26325" y="3219"/>
                </a:cubicBezTo>
                <a:cubicBezTo>
                  <a:pt x="26409" y="3112"/>
                  <a:pt x="26266" y="3207"/>
                  <a:pt x="26421" y="3041"/>
                </a:cubicBezTo>
                <a:lnTo>
                  <a:pt x="26421" y="3041"/>
                </a:lnTo>
                <a:cubicBezTo>
                  <a:pt x="26377" y="3074"/>
                  <a:pt x="26292" y="3137"/>
                  <a:pt x="26260" y="3137"/>
                </a:cubicBezTo>
                <a:cubicBezTo>
                  <a:pt x="26258" y="3137"/>
                  <a:pt x="26256" y="3137"/>
                  <a:pt x="26254" y="3136"/>
                </a:cubicBezTo>
                <a:cubicBezTo>
                  <a:pt x="26468" y="2957"/>
                  <a:pt x="26218" y="3076"/>
                  <a:pt x="26421" y="2862"/>
                </a:cubicBezTo>
                <a:lnTo>
                  <a:pt x="26421" y="2862"/>
                </a:lnTo>
                <a:cubicBezTo>
                  <a:pt x="26337" y="2940"/>
                  <a:pt x="26300" y="2953"/>
                  <a:pt x="26273" y="2953"/>
                </a:cubicBezTo>
                <a:cubicBezTo>
                  <a:pt x="26259" y="2953"/>
                  <a:pt x="26248" y="2950"/>
                  <a:pt x="26235" y="2950"/>
                </a:cubicBezTo>
                <a:cubicBezTo>
                  <a:pt x="26217" y="2950"/>
                  <a:pt x="26195" y="2955"/>
                  <a:pt x="26159" y="2981"/>
                </a:cubicBezTo>
                <a:cubicBezTo>
                  <a:pt x="26167" y="2964"/>
                  <a:pt x="26188" y="2947"/>
                  <a:pt x="26194" y="2943"/>
                </a:cubicBezTo>
                <a:lnTo>
                  <a:pt x="26194" y="2943"/>
                </a:lnTo>
                <a:cubicBezTo>
                  <a:pt x="26194" y="2944"/>
                  <a:pt x="26194" y="2945"/>
                  <a:pt x="26194" y="2945"/>
                </a:cubicBezTo>
                <a:cubicBezTo>
                  <a:pt x="26197" y="2943"/>
                  <a:pt x="26197" y="2942"/>
                  <a:pt x="26197" y="2942"/>
                </a:cubicBezTo>
                <a:lnTo>
                  <a:pt x="26197" y="2942"/>
                </a:lnTo>
                <a:cubicBezTo>
                  <a:pt x="26196" y="2942"/>
                  <a:pt x="26196" y="2942"/>
                  <a:pt x="26194" y="2943"/>
                </a:cubicBezTo>
                <a:lnTo>
                  <a:pt x="26194" y="2943"/>
                </a:lnTo>
                <a:cubicBezTo>
                  <a:pt x="26196" y="2917"/>
                  <a:pt x="26231" y="2849"/>
                  <a:pt x="26254" y="2802"/>
                </a:cubicBezTo>
                <a:lnTo>
                  <a:pt x="26254" y="2802"/>
                </a:lnTo>
                <a:cubicBezTo>
                  <a:pt x="26123" y="2969"/>
                  <a:pt x="26063" y="2981"/>
                  <a:pt x="25968" y="3076"/>
                </a:cubicBezTo>
                <a:cubicBezTo>
                  <a:pt x="26075" y="2898"/>
                  <a:pt x="26135" y="2886"/>
                  <a:pt x="26242" y="2731"/>
                </a:cubicBezTo>
                <a:lnTo>
                  <a:pt x="26242" y="2731"/>
                </a:lnTo>
                <a:cubicBezTo>
                  <a:pt x="26135" y="2862"/>
                  <a:pt x="26099" y="2838"/>
                  <a:pt x="26028" y="2957"/>
                </a:cubicBezTo>
                <a:cubicBezTo>
                  <a:pt x="26075" y="2838"/>
                  <a:pt x="26040" y="2898"/>
                  <a:pt x="26135" y="2755"/>
                </a:cubicBezTo>
                <a:lnTo>
                  <a:pt x="26135" y="2755"/>
                </a:lnTo>
                <a:cubicBezTo>
                  <a:pt x="26068" y="2842"/>
                  <a:pt x="26052" y="2859"/>
                  <a:pt x="26047" y="2859"/>
                </a:cubicBezTo>
                <a:cubicBezTo>
                  <a:pt x="26044" y="2859"/>
                  <a:pt x="26045" y="2853"/>
                  <a:pt x="26041" y="2853"/>
                </a:cubicBezTo>
                <a:cubicBezTo>
                  <a:pt x="26037" y="2853"/>
                  <a:pt x="26025" y="2861"/>
                  <a:pt x="25992" y="2898"/>
                </a:cubicBezTo>
                <a:cubicBezTo>
                  <a:pt x="26031" y="2789"/>
                  <a:pt x="26095" y="2722"/>
                  <a:pt x="26076" y="2722"/>
                </a:cubicBezTo>
                <a:cubicBezTo>
                  <a:pt x="26072" y="2722"/>
                  <a:pt x="26064" y="2725"/>
                  <a:pt x="26052" y="2731"/>
                </a:cubicBezTo>
                <a:cubicBezTo>
                  <a:pt x="26054" y="2724"/>
                  <a:pt x="26057" y="2717"/>
                  <a:pt x="26060" y="2710"/>
                </a:cubicBezTo>
                <a:lnTo>
                  <a:pt x="26060" y="2710"/>
                </a:lnTo>
                <a:cubicBezTo>
                  <a:pt x="26030" y="2755"/>
                  <a:pt x="25997" y="2804"/>
                  <a:pt x="25968" y="2838"/>
                </a:cubicBezTo>
                <a:cubicBezTo>
                  <a:pt x="25963" y="2840"/>
                  <a:pt x="25959" y="2841"/>
                  <a:pt x="25956" y="2841"/>
                </a:cubicBezTo>
                <a:cubicBezTo>
                  <a:pt x="25915" y="2841"/>
                  <a:pt x="26031" y="2701"/>
                  <a:pt x="26075" y="2624"/>
                </a:cubicBezTo>
                <a:lnTo>
                  <a:pt x="26075" y="2624"/>
                </a:lnTo>
                <a:cubicBezTo>
                  <a:pt x="26030" y="2647"/>
                  <a:pt x="25919" y="2767"/>
                  <a:pt x="25899" y="2767"/>
                </a:cubicBezTo>
                <a:cubicBezTo>
                  <a:pt x="25898" y="2767"/>
                  <a:pt x="25897" y="2767"/>
                  <a:pt x="25897" y="2767"/>
                </a:cubicBezTo>
                <a:cubicBezTo>
                  <a:pt x="25909" y="2731"/>
                  <a:pt x="25921" y="2719"/>
                  <a:pt x="25944" y="2695"/>
                </a:cubicBezTo>
                <a:lnTo>
                  <a:pt x="25944" y="2695"/>
                </a:lnTo>
                <a:cubicBezTo>
                  <a:pt x="25909" y="2731"/>
                  <a:pt x="25889" y="2739"/>
                  <a:pt x="25873" y="2739"/>
                </a:cubicBezTo>
                <a:cubicBezTo>
                  <a:pt x="25861" y="2739"/>
                  <a:pt x="25851" y="2734"/>
                  <a:pt x="25839" y="2734"/>
                </a:cubicBezTo>
                <a:cubicBezTo>
                  <a:pt x="25821" y="2734"/>
                  <a:pt x="25797" y="2744"/>
                  <a:pt x="25751" y="2793"/>
                </a:cubicBezTo>
                <a:lnTo>
                  <a:pt x="25751" y="2793"/>
                </a:lnTo>
                <a:cubicBezTo>
                  <a:pt x="25756" y="2784"/>
                  <a:pt x="25761" y="2776"/>
                  <a:pt x="25766" y="2767"/>
                </a:cubicBezTo>
                <a:lnTo>
                  <a:pt x="25766" y="2767"/>
                </a:lnTo>
                <a:cubicBezTo>
                  <a:pt x="25755" y="2778"/>
                  <a:pt x="25754" y="2789"/>
                  <a:pt x="25745" y="2799"/>
                </a:cubicBezTo>
                <a:lnTo>
                  <a:pt x="25745" y="2799"/>
                </a:lnTo>
                <a:cubicBezTo>
                  <a:pt x="25747" y="2797"/>
                  <a:pt x="25749" y="2795"/>
                  <a:pt x="25751" y="2793"/>
                </a:cubicBezTo>
                <a:lnTo>
                  <a:pt x="25751" y="2793"/>
                </a:lnTo>
                <a:cubicBezTo>
                  <a:pt x="25708" y="2867"/>
                  <a:pt x="25667" y="2940"/>
                  <a:pt x="25635" y="2993"/>
                </a:cubicBezTo>
                <a:cubicBezTo>
                  <a:pt x="25623" y="2993"/>
                  <a:pt x="25623" y="2993"/>
                  <a:pt x="25611" y="3005"/>
                </a:cubicBezTo>
                <a:cubicBezTo>
                  <a:pt x="25600" y="3016"/>
                  <a:pt x="25589" y="3027"/>
                  <a:pt x="25585" y="3027"/>
                </a:cubicBezTo>
                <a:cubicBezTo>
                  <a:pt x="25581" y="3027"/>
                  <a:pt x="25586" y="3013"/>
                  <a:pt x="25611" y="2969"/>
                </a:cubicBezTo>
                <a:cubicBezTo>
                  <a:pt x="25611" y="2970"/>
                  <a:pt x="25611" y="2971"/>
                  <a:pt x="25612" y="2971"/>
                </a:cubicBezTo>
                <a:cubicBezTo>
                  <a:pt x="25616" y="2971"/>
                  <a:pt x="25637" y="2931"/>
                  <a:pt x="25659" y="2910"/>
                </a:cubicBezTo>
                <a:lnTo>
                  <a:pt x="25659" y="2910"/>
                </a:lnTo>
                <a:lnTo>
                  <a:pt x="25623" y="2945"/>
                </a:lnTo>
                <a:cubicBezTo>
                  <a:pt x="25706" y="2779"/>
                  <a:pt x="25671" y="2898"/>
                  <a:pt x="25742" y="2791"/>
                </a:cubicBezTo>
                <a:lnTo>
                  <a:pt x="25742" y="2791"/>
                </a:lnTo>
                <a:cubicBezTo>
                  <a:pt x="25693" y="2820"/>
                  <a:pt x="25612" y="2898"/>
                  <a:pt x="25591" y="2898"/>
                </a:cubicBezTo>
                <a:cubicBezTo>
                  <a:pt x="25587" y="2898"/>
                  <a:pt x="25585" y="2894"/>
                  <a:pt x="25587" y="2886"/>
                </a:cubicBezTo>
                <a:cubicBezTo>
                  <a:pt x="25671" y="2719"/>
                  <a:pt x="25659" y="2850"/>
                  <a:pt x="25718" y="2707"/>
                </a:cubicBezTo>
                <a:lnTo>
                  <a:pt x="25718" y="2707"/>
                </a:lnTo>
                <a:lnTo>
                  <a:pt x="25706" y="2779"/>
                </a:lnTo>
                <a:cubicBezTo>
                  <a:pt x="25759" y="2678"/>
                  <a:pt x="25771" y="2662"/>
                  <a:pt x="25775" y="2662"/>
                </a:cubicBezTo>
                <a:cubicBezTo>
                  <a:pt x="25777" y="2662"/>
                  <a:pt x="25778" y="2666"/>
                  <a:pt x="25780" y="2666"/>
                </a:cubicBezTo>
                <a:cubicBezTo>
                  <a:pt x="25784" y="2666"/>
                  <a:pt x="25795" y="2649"/>
                  <a:pt x="25849" y="2541"/>
                </a:cubicBezTo>
                <a:cubicBezTo>
                  <a:pt x="25846" y="2523"/>
                  <a:pt x="25839" y="2517"/>
                  <a:pt x="25829" y="2517"/>
                </a:cubicBezTo>
                <a:cubicBezTo>
                  <a:pt x="25810" y="2517"/>
                  <a:pt x="25781" y="2541"/>
                  <a:pt x="25762" y="2541"/>
                </a:cubicBezTo>
                <a:cubicBezTo>
                  <a:pt x="25752" y="2541"/>
                  <a:pt x="25745" y="2535"/>
                  <a:pt x="25742" y="2517"/>
                </a:cubicBezTo>
                <a:cubicBezTo>
                  <a:pt x="25682" y="2600"/>
                  <a:pt x="25671" y="2648"/>
                  <a:pt x="25611" y="2731"/>
                </a:cubicBezTo>
                <a:cubicBezTo>
                  <a:pt x="25598" y="2743"/>
                  <a:pt x="25589" y="2748"/>
                  <a:pt x="25584" y="2748"/>
                </a:cubicBezTo>
                <a:cubicBezTo>
                  <a:pt x="25546" y="2748"/>
                  <a:pt x="25705" y="2456"/>
                  <a:pt x="25676" y="2456"/>
                </a:cubicBezTo>
                <a:cubicBezTo>
                  <a:pt x="25670" y="2456"/>
                  <a:pt x="25657" y="2467"/>
                  <a:pt x="25635" y="2493"/>
                </a:cubicBezTo>
                <a:cubicBezTo>
                  <a:pt x="25579" y="2568"/>
                  <a:pt x="25501" y="2708"/>
                  <a:pt x="25481" y="2708"/>
                </a:cubicBezTo>
                <a:cubicBezTo>
                  <a:pt x="25476" y="2708"/>
                  <a:pt x="25475" y="2697"/>
                  <a:pt x="25480" y="2671"/>
                </a:cubicBezTo>
                <a:lnTo>
                  <a:pt x="25587" y="2493"/>
                </a:lnTo>
                <a:cubicBezTo>
                  <a:pt x="25585" y="2491"/>
                  <a:pt x="25583" y="2490"/>
                  <a:pt x="25580" y="2490"/>
                </a:cubicBezTo>
                <a:cubicBezTo>
                  <a:pt x="25547" y="2490"/>
                  <a:pt x="25475" y="2640"/>
                  <a:pt x="25451" y="2640"/>
                </a:cubicBezTo>
                <a:cubicBezTo>
                  <a:pt x="25445" y="2640"/>
                  <a:pt x="25442" y="2629"/>
                  <a:pt x="25444" y="2600"/>
                </a:cubicBezTo>
                <a:cubicBezTo>
                  <a:pt x="25492" y="2529"/>
                  <a:pt x="25504" y="2552"/>
                  <a:pt x="25516" y="2529"/>
                </a:cubicBezTo>
                <a:cubicBezTo>
                  <a:pt x="25527" y="2492"/>
                  <a:pt x="25529" y="2478"/>
                  <a:pt x="25525" y="2478"/>
                </a:cubicBezTo>
                <a:lnTo>
                  <a:pt x="25525" y="2478"/>
                </a:lnTo>
                <a:cubicBezTo>
                  <a:pt x="25513" y="2478"/>
                  <a:pt x="25443" y="2612"/>
                  <a:pt x="25422" y="2612"/>
                </a:cubicBezTo>
                <a:cubicBezTo>
                  <a:pt x="25422" y="2612"/>
                  <a:pt x="25421" y="2612"/>
                  <a:pt x="25420" y="2612"/>
                </a:cubicBezTo>
                <a:lnTo>
                  <a:pt x="25492" y="2445"/>
                </a:lnTo>
                <a:lnTo>
                  <a:pt x="25492" y="2445"/>
                </a:lnTo>
                <a:cubicBezTo>
                  <a:pt x="25444" y="2457"/>
                  <a:pt x="25337" y="2552"/>
                  <a:pt x="25278" y="2552"/>
                </a:cubicBezTo>
                <a:cubicBezTo>
                  <a:pt x="25301" y="2505"/>
                  <a:pt x="25337" y="2469"/>
                  <a:pt x="25349" y="2410"/>
                </a:cubicBezTo>
                <a:lnTo>
                  <a:pt x="25349" y="2410"/>
                </a:lnTo>
                <a:cubicBezTo>
                  <a:pt x="25333" y="2420"/>
                  <a:pt x="25319" y="2424"/>
                  <a:pt x="25306" y="2424"/>
                </a:cubicBezTo>
                <a:cubicBezTo>
                  <a:pt x="25246" y="2424"/>
                  <a:pt x="25226" y="2316"/>
                  <a:pt x="25206" y="2207"/>
                </a:cubicBezTo>
                <a:lnTo>
                  <a:pt x="25123" y="2338"/>
                </a:lnTo>
                <a:cubicBezTo>
                  <a:pt x="25123" y="2338"/>
                  <a:pt x="25147" y="2279"/>
                  <a:pt x="25159" y="2255"/>
                </a:cubicBezTo>
                <a:cubicBezTo>
                  <a:pt x="25159" y="2242"/>
                  <a:pt x="25157" y="2236"/>
                  <a:pt x="25155" y="2236"/>
                </a:cubicBezTo>
                <a:cubicBezTo>
                  <a:pt x="25146" y="2236"/>
                  <a:pt x="25116" y="2347"/>
                  <a:pt x="25087" y="2386"/>
                </a:cubicBezTo>
                <a:cubicBezTo>
                  <a:pt x="25086" y="2386"/>
                  <a:pt x="25086" y="2387"/>
                  <a:pt x="25085" y="2387"/>
                </a:cubicBezTo>
                <a:cubicBezTo>
                  <a:pt x="25078" y="2387"/>
                  <a:pt x="25101" y="2300"/>
                  <a:pt x="25135" y="2267"/>
                </a:cubicBezTo>
                <a:lnTo>
                  <a:pt x="25135" y="2267"/>
                </a:lnTo>
                <a:cubicBezTo>
                  <a:pt x="25076" y="2326"/>
                  <a:pt x="25007" y="2389"/>
                  <a:pt x="24967" y="2389"/>
                </a:cubicBezTo>
                <a:cubicBezTo>
                  <a:pt x="24942" y="2389"/>
                  <a:pt x="24928" y="2366"/>
                  <a:pt x="24932" y="2302"/>
                </a:cubicBezTo>
                <a:lnTo>
                  <a:pt x="24956" y="2267"/>
                </a:lnTo>
                <a:cubicBezTo>
                  <a:pt x="24955" y="2260"/>
                  <a:pt x="24953" y="2257"/>
                  <a:pt x="24950" y="2257"/>
                </a:cubicBezTo>
                <a:cubicBezTo>
                  <a:pt x="24927" y="2257"/>
                  <a:pt x="24854" y="2437"/>
                  <a:pt x="24831" y="2437"/>
                </a:cubicBezTo>
                <a:cubicBezTo>
                  <a:pt x="24826" y="2437"/>
                  <a:pt x="24823" y="2426"/>
                  <a:pt x="24825" y="2398"/>
                </a:cubicBezTo>
                <a:lnTo>
                  <a:pt x="24849" y="2374"/>
                </a:lnTo>
                <a:cubicBezTo>
                  <a:pt x="24789" y="2290"/>
                  <a:pt x="24670" y="2398"/>
                  <a:pt x="24694" y="2160"/>
                </a:cubicBezTo>
                <a:lnTo>
                  <a:pt x="24694" y="2160"/>
                </a:lnTo>
                <a:cubicBezTo>
                  <a:pt x="24671" y="2216"/>
                  <a:pt x="24657" y="2231"/>
                  <a:pt x="24647" y="2231"/>
                </a:cubicBezTo>
                <a:cubicBezTo>
                  <a:pt x="24634" y="2231"/>
                  <a:pt x="24627" y="2204"/>
                  <a:pt x="24615" y="2204"/>
                </a:cubicBezTo>
                <a:cubicBezTo>
                  <a:pt x="24603" y="2204"/>
                  <a:pt x="24586" y="2231"/>
                  <a:pt x="24551" y="2338"/>
                </a:cubicBezTo>
                <a:cubicBezTo>
                  <a:pt x="24563" y="2171"/>
                  <a:pt x="24587" y="2124"/>
                  <a:pt x="24563" y="2005"/>
                </a:cubicBezTo>
                <a:cubicBezTo>
                  <a:pt x="24563" y="2004"/>
                  <a:pt x="24562" y="2004"/>
                  <a:pt x="24562" y="2004"/>
                </a:cubicBezTo>
                <a:cubicBezTo>
                  <a:pt x="24547" y="2004"/>
                  <a:pt x="24479" y="2184"/>
                  <a:pt x="24456" y="2207"/>
                </a:cubicBezTo>
                <a:lnTo>
                  <a:pt x="24492" y="2052"/>
                </a:lnTo>
                <a:lnTo>
                  <a:pt x="24420" y="2207"/>
                </a:lnTo>
                <a:lnTo>
                  <a:pt x="24468" y="2017"/>
                </a:lnTo>
                <a:lnTo>
                  <a:pt x="24432" y="2052"/>
                </a:lnTo>
                <a:cubicBezTo>
                  <a:pt x="24444" y="2064"/>
                  <a:pt x="24432" y="2124"/>
                  <a:pt x="24420" y="2171"/>
                </a:cubicBezTo>
                <a:cubicBezTo>
                  <a:pt x="24412" y="2180"/>
                  <a:pt x="24405" y="2183"/>
                  <a:pt x="24400" y="2183"/>
                </a:cubicBezTo>
                <a:cubicBezTo>
                  <a:pt x="24367" y="2183"/>
                  <a:pt x="24386" y="2041"/>
                  <a:pt x="24397" y="1969"/>
                </a:cubicBezTo>
                <a:lnTo>
                  <a:pt x="24397" y="1969"/>
                </a:lnTo>
                <a:lnTo>
                  <a:pt x="24301" y="2076"/>
                </a:lnTo>
                <a:cubicBezTo>
                  <a:pt x="24313" y="2017"/>
                  <a:pt x="24337" y="2005"/>
                  <a:pt x="24349" y="1957"/>
                </a:cubicBezTo>
                <a:lnTo>
                  <a:pt x="24349" y="1957"/>
                </a:lnTo>
                <a:cubicBezTo>
                  <a:pt x="24334" y="1990"/>
                  <a:pt x="24327" y="2002"/>
                  <a:pt x="24326" y="2002"/>
                </a:cubicBezTo>
                <a:cubicBezTo>
                  <a:pt x="24321" y="2002"/>
                  <a:pt x="24356" y="1900"/>
                  <a:pt x="24348" y="1900"/>
                </a:cubicBezTo>
                <a:lnTo>
                  <a:pt x="24348" y="1900"/>
                </a:lnTo>
                <a:cubicBezTo>
                  <a:pt x="24345" y="1900"/>
                  <a:pt x="24338" y="1909"/>
                  <a:pt x="24325" y="1933"/>
                </a:cubicBezTo>
                <a:cubicBezTo>
                  <a:pt x="24313" y="1969"/>
                  <a:pt x="24289" y="2029"/>
                  <a:pt x="24277" y="2052"/>
                </a:cubicBezTo>
                <a:cubicBezTo>
                  <a:pt x="24285" y="1989"/>
                  <a:pt x="24272" y="1962"/>
                  <a:pt x="24252" y="1962"/>
                </a:cubicBezTo>
                <a:cubicBezTo>
                  <a:pt x="24242" y="1962"/>
                  <a:pt x="24230" y="1969"/>
                  <a:pt x="24218" y="1981"/>
                </a:cubicBezTo>
                <a:lnTo>
                  <a:pt x="24254" y="1874"/>
                </a:lnTo>
                <a:cubicBezTo>
                  <a:pt x="24241" y="1861"/>
                  <a:pt x="24227" y="1857"/>
                  <a:pt x="24212" y="1857"/>
                </a:cubicBezTo>
                <a:cubicBezTo>
                  <a:pt x="24178" y="1857"/>
                  <a:pt x="24139" y="1879"/>
                  <a:pt x="24103" y="1879"/>
                </a:cubicBezTo>
                <a:cubicBezTo>
                  <a:pt x="24093" y="1879"/>
                  <a:pt x="24084" y="1877"/>
                  <a:pt x="24075" y="1874"/>
                </a:cubicBezTo>
                <a:lnTo>
                  <a:pt x="24075" y="1874"/>
                </a:lnTo>
                <a:cubicBezTo>
                  <a:pt x="24087" y="1933"/>
                  <a:pt x="24027" y="2124"/>
                  <a:pt x="24016" y="2136"/>
                </a:cubicBezTo>
                <a:lnTo>
                  <a:pt x="24051" y="1969"/>
                </a:lnTo>
                <a:lnTo>
                  <a:pt x="24051" y="1969"/>
                </a:lnTo>
                <a:cubicBezTo>
                  <a:pt x="24016" y="2064"/>
                  <a:pt x="24051" y="2029"/>
                  <a:pt x="23992" y="2148"/>
                </a:cubicBezTo>
                <a:cubicBezTo>
                  <a:pt x="23980" y="2124"/>
                  <a:pt x="24027" y="1957"/>
                  <a:pt x="24051" y="1909"/>
                </a:cubicBezTo>
                <a:lnTo>
                  <a:pt x="24051" y="1909"/>
                </a:lnTo>
                <a:lnTo>
                  <a:pt x="24016" y="1957"/>
                </a:lnTo>
                <a:cubicBezTo>
                  <a:pt x="24027" y="1909"/>
                  <a:pt x="24039" y="1886"/>
                  <a:pt x="24051" y="1826"/>
                </a:cubicBezTo>
                <a:lnTo>
                  <a:pt x="24051" y="1826"/>
                </a:lnTo>
                <a:cubicBezTo>
                  <a:pt x="24046" y="1841"/>
                  <a:pt x="24042" y="1847"/>
                  <a:pt x="24039" y="1847"/>
                </a:cubicBezTo>
                <a:cubicBezTo>
                  <a:pt x="24029" y="1847"/>
                  <a:pt x="24034" y="1764"/>
                  <a:pt x="24022" y="1764"/>
                </a:cubicBezTo>
                <a:cubicBezTo>
                  <a:pt x="24016" y="1764"/>
                  <a:pt x="24007" y="1780"/>
                  <a:pt x="23992" y="1826"/>
                </a:cubicBezTo>
                <a:lnTo>
                  <a:pt x="24004" y="1767"/>
                </a:lnTo>
                <a:cubicBezTo>
                  <a:pt x="23998" y="1766"/>
                  <a:pt x="23993" y="1765"/>
                  <a:pt x="23988" y="1765"/>
                </a:cubicBezTo>
                <a:cubicBezTo>
                  <a:pt x="23943" y="1765"/>
                  <a:pt x="23911" y="1804"/>
                  <a:pt x="23874" y="1804"/>
                </a:cubicBezTo>
                <a:cubicBezTo>
                  <a:pt x="23869" y="1804"/>
                  <a:pt x="23865" y="1803"/>
                  <a:pt x="23861" y="1802"/>
                </a:cubicBezTo>
                <a:cubicBezTo>
                  <a:pt x="23825" y="1945"/>
                  <a:pt x="23813" y="1909"/>
                  <a:pt x="23777" y="2029"/>
                </a:cubicBezTo>
                <a:cubicBezTo>
                  <a:pt x="23755" y="1972"/>
                  <a:pt x="23743" y="1861"/>
                  <a:pt x="23711" y="1861"/>
                </a:cubicBezTo>
                <a:cubicBezTo>
                  <a:pt x="23709" y="1861"/>
                  <a:pt x="23708" y="1861"/>
                  <a:pt x="23706" y="1862"/>
                </a:cubicBezTo>
                <a:cubicBezTo>
                  <a:pt x="23658" y="1921"/>
                  <a:pt x="23670" y="1981"/>
                  <a:pt x="23635" y="2064"/>
                </a:cubicBezTo>
                <a:cubicBezTo>
                  <a:pt x="23658" y="1933"/>
                  <a:pt x="23623" y="1933"/>
                  <a:pt x="23658" y="1838"/>
                </a:cubicBezTo>
                <a:lnTo>
                  <a:pt x="23658" y="1838"/>
                </a:lnTo>
                <a:cubicBezTo>
                  <a:pt x="23611" y="1850"/>
                  <a:pt x="23599" y="1850"/>
                  <a:pt x="23515" y="1945"/>
                </a:cubicBezTo>
                <a:cubicBezTo>
                  <a:pt x="23504" y="2005"/>
                  <a:pt x="23515" y="2029"/>
                  <a:pt x="23492" y="2076"/>
                </a:cubicBezTo>
                <a:cubicBezTo>
                  <a:pt x="23491" y="2077"/>
                  <a:pt x="23490" y="2077"/>
                  <a:pt x="23489" y="2077"/>
                </a:cubicBezTo>
                <a:cubicBezTo>
                  <a:pt x="23480" y="2077"/>
                  <a:pt x="23482" y="2011"/>
                  <a:pt x="23504" y="1945"/>
                </a:cubicBezTo>
                <a:lnTo>
                  <a:pt x="23504" y="1933"/>
                </a:lnTo>
                <a:cubicBezTo>
                  <a:pt x="23489" y="1958"/>
                  <a:pt x="23477" y="1968"/>
                  <a:pt x="23466" y="1968"/>
                </a:cubicBezTo>
                <a:cubicBezTo>
                  <a:pt x="23415" y="1968"/>
                  <a:pt x="23407" y="1722"/>
                  <a:pt x="23362" y="1722"/>
                </a:cubicBezTo>
                <a:cubicBezTo>
                  <a:pt x="23349" y="1722"/>
                  <a:pt x="23333" y="1741"/>
                  <a:pt x="23313" y="1790"/>
                </a:cubicBezTo>
                <a:lnTo>
                  <a:pt x="23325" y="1779"/>
                </a:lnTo>
                <a:lnTo>
                  <a:pt x="23325" y="1779"/>
                </a:lnTo>
                <a:lnTo>
                  <a:pt x="23242" y="1909"/>
                </a:lnTo>
                <a:cubicBezTo>
                  <a:pt x="23218" y="1886"/>
                  <a:pt x="23265" y="1814"/>
                  <a:pt x="23265" y="1731"/>
                </a:cubicBezTo>
                <a:lnTo>
                  <a:pt x="23265" y="1731"/>
                </a:lnTo>
                <a:cubicBezTo>
                  <a:pt x="23235" y="1795"/>
                  <a:pt x="23215" y="1814"/>
                  <a:pt x="23199" y="1814"/>
                </a:cubicBezTo>
                <a:cubicBezTo>
                  <a:pt x="23175" y="1814"/>
                  <a:pt x="23160" y="1774"/>
                  <a:pt x="23139" y="1774"/>
                </a:cubicBezTo>
                <a:cubicBezTo>
                  <a:pt x="23128" y="1774"/>
                  <a:pt x="23115" y="1784"/>
                  <a:pt x="23099" y="1814"/>
                </a:cubicBezTo>
                <a:cubicBezTo>
                  <a:pt x="23108" y="1663"/>
                  <a:pt x="23089" y="1628"/>
                  <a:pt x="23061" y="1628"/>
                </a:cubicBezTo>
                <a:cubicBezTo>
                  <a:pt x="23038" y="1628"/>
                  <a:pt x="23008" y="1654"/>
                  <a:pt x="22984" y="1654"/>
                </a:cubicBezTo>
                <a:cubicBezTo>
                  <a:pt x="22963" y="1654"/>
                  <a:pt x="22947" y="1635"/>
                  <a:pt x="22944" y="1564"/>
                </a:cubicBezTo>
                <a:lnTo>
                  <a:pt x="22932" y="1659"/>
                </a:lnTo>
                <a:cubicBezTo>
                  <a:pt x="22927" y="1678"/>
                  <a:pt x="22924" y="1685"/>
                  <a:pt x="22922" y="1685"/>
                </a:cubicBezTo>
                <a:cubicBezTo>
                  <a:pt x="22917" y="1685"/>
                  <a:pt x="22929" y="1595"/>
                  <a:pt x="22920" y="1576"/>
                </a:cubicBezTo>
                <a:lnTo>
                  <a:pt x="22920" y="1576"/>
                </a:lnTo>
                <a:cubicBezTo>
                  <a:pt x="22908" y="1648"/>
                  <a:pt x="22920" y="1659"/>
                  <a:pt x="22908" y="1707"/>
                </a:cubicBezTo>
                <a:cubicBezTo>
                  <a:pt x="22889" y="1721"/>
                  <a:pt x="22870" y="1728"/>
                  <a:pt x="22852" y="1728"/>
                </a:cubicBezTo>
                <a:cubicBezTo>
                  <a:pt x="22752" y="1728"/>
                  <a:pt x="22678" y="1526"/>
                  <a:pt x="22587" y="1445"/>
                </a:cubicBezTo>
                <a:cubicBezTo>
                  <a:pt x="22585" y="1444"/>
                  <a:pt x="22584" y="1443"/>
                  <a:pt x="22582" y="1443"/>
                </a:cubicBezTo>
                <a:cubicBezTo>
                  <a:pt x="22545" y="1443"/>
                  <a:pt x="22508" y="1753"/>
                  <a:pt x="22483" y="1753"/>
                </a:cubicBezTo>
                <a:cubicBezTo>
                  <a:pt x="22477" y="1753"/>
                  <a:pt x="22472" y="1736"/>
                  <a:pt x="22468" y="1695"/>
                </a:cubicBezTo>
                <a:lnTo>
                  <a:pt x="22503" y="1517"/>
                </a:lnTo>
                <a:lnTo>
                  <a:pt x="22503" y="1517"/>
                </a:lnTo>
                <a:cubicBezTo>
                  <a:pt x="22465" y="1590"/>
                  <a:pt x="22431" y="1607"/>
                  <a:pt x="22399" y="1607"/>
                </a:cubicBezTo>
                <a:cubicBezTo>
                  <a:pt x="22370" y="1607"/>
                  <a:pt x="22343" y="1593"/>
                  <a:pt x="22315" y="1593"/>
                </a:cubicBezTo>
                <a:cubicBezTo>
                  <a:pt x="22288" y="1593"/>
                  <a:pt x="22260" y="1607"/>
                  <a:pt x="22230" y="1659"/>
                </a:cubicBezTo>
                <a:cubicBezTo>
                  <a:pt x="22230" y="1627"/>
                  <a:pt x="22239" y="1575"/>
                  <a:pt x="22250" y="1575"/>
                </a:cubicBezTo>
                <a:cubicBezTo>
                  <a:pt x="22251" y="1575"/>
                  <a:pt x="22252" y="1575"/>
                  <a:pt x="22253" y="1576"/>
                </a:cubicBezTo>
                <a:cubicBezTo>
                  <a:pt x="22249" y="1533"/>
                  <a:pt x="22240" y="1516"/>
                  <a:pt x="22230" y="1516"/>
                </a:cubicBezTo>
                <a:cubicBezTo>
                  <a:pt x="22207" y="1516"/>
                  <a:pt x="22178" y="1588"/>
                  <a:pt x="22170" y="1659"/>
                </a:cubicBezTo>
                <a:cubicBezTo>
                  <a:pt x="22158" y="1648"/>
                  <a:pt x="22182" y="1564"/>
                  <a:pt x="22170" y="1517"/>
                </a:cubicBezTo>
                <a:cubicBezTo>
                  <a:pt x="22170" y="1504"/>
                  <a:pt x="22169" y="1498"/>
                  <a:pt x="22166" y="1498"/>
                </a:cubicBezTo>
                <a:cubicBezTo>
                  <a:pt x="22157" y="1498"/>
                  <a:pt x="22132" y="1581"/>
                  <a:pt x="22124" y="1581"/>
                </a:cubicBezTo>
                <a:cubicBezTo>
                  <a:pt x="22121" y="1581"/>
                  <a:pt x="22120" y="1570"/>
                  <a:pt x="22122" y="1540"/>
                </a:cubicBezTo>
                <a:cubicBezTo>
                  <a:pt x="22122" y="1533"/>
                  <a:pt x="22122" y="1519"/>
                  <a:pt x="22126" y="1508"/>
                </a:cubicBezTo>
                <a:lnTo>
                  <a:pt x="22126" y="1508"/>
                </a:lnTo>
                <a:cubicBezTo>
                  <a:pt x="22103" y="1536"/>
                  <a:pt x="22075" y="1486"/>
                  <a:pt x="22075" y="1624"/>
                </a:cubicBezTo>
                <a:cubicBezTo>
                  <a:pt x="22069" y="1607"/>
                  <a:pt x="22062" y="1601"/>
                  <a:pt x="22055" y="1601"/>
                </a:cubicBezTo>
                <a:cubicBezTo>
                  <a:pt x="22040" y="1601"/>
                  <a:pt x="22023" y="1624"/>
                  <a:pt x="22009" y="1624"/>
                </a:cubicBezTo>
                <a:cubicBezTo>
                  <a:pt x="22001" y="1624"/>
                  <a:pt x="21995" y="1616"/>
                  <a:pt x="21991" y="1588"/>
                </a:cubicBezTo>
                <a:cubicBezTo>
                  <a:pt x="21981" y="1636"/>
                  <a:pt x="21973" y="1650"/>
                  <a:pt x="21966" y="1650"/>
                </a:cubicBezTo>
                <a:cubicBezTo>
                  <a:pt x="21957" y="1650"/>
                  <a:pt x="21950" y="1630"/>
                  <a:pt x="21943" y="1630"/>
                </a:cubicBezTo>
                <a:cubicBezTo>
                  <a:pt x="21936" y="1630"/>
                  <a:pt x="21929" y="1650"/>
                  <a:pt x="21920" y="1731"/>
                </a:cubicBezTo>
                <a:cubicBezTo>
                  <a:pt x="21933" y="1610"/>
                  <a:pt x="21922" y="1564"/>
                  <a:pt x="21903" y="1564"/>
                </a:cubicBezTo>
                <a:cubicBezTo>
                  <a:pt x="21887" y="1564"/>
                  <a:pt x="21865" y="1598"/>
                  <a:pt x="21849" y="1648"/>
                </a:cubicBezTo>
                <a:cubicBezTo>
                  <a:pt x="21861" y="1576"/>
                  <a:pt x="21837" y="1576"/>
                  <a:pt x="21849" y="1469"/>
                </a:cubicBezTo>
                <a:lnTo>
                  <a:pt x="21849" y="1469"/>
                </a:lnTo>
                <a:cubicBezTo>
                  <a:pt x="21837" y="1469"/>
                  <a:pt x="21801" y="1517"/>
                  <a:pt x="21801" y="1636"/>
                </a:cubicBezTo>
                <a:cubicBezTo>
                  <a:pt x="21795" y="1567"/>
                  <a:pt x="21786" y="1545"/>
                  <a:pt x="21776" y="1545"/>
                </a:cubicBezTo>
                <a:cubicBezTo>
                  <a:pt x="21755" y="1545"/>
                  <a:pt x="21730" y="1633"/>
                  <a:pt x="21716" y="1633"/>
                </a:cubicBezTo>
                <a:cubicBezTo>
                  <a:pt x="21707" y="1633"/>
                  <a:pt x="21702" y="1599"/>
                  <a:pt x="21706" y="1493"/>
                </a:cubicBezTo>
                <a:lnTo>
                  <a:pt x="21706" y="1493"/>
                </a:lnTo>
                <a:cubicBezTo>
                  <a:pt x="21622" y="1624"/>
                  <a:pt x="21551" y="1707"/>
                  <a:pt x="21491" y="1755"/>
                </a:cubicBezTo>
                <a:cubicBezTo>
                  <a:pt x="21503" y="1517"/>
                  <a:pt x="21563" y="1731"/>
                  <a:pt x="21575" y="1481"/>
                </a:cubicBezTo>
                <a:lnTo>
                  <a:pt x="21575" y="1481"/>
                </a:lnTo>
                <a:cubicBezTo>
                  <a:pt x="21512" y="1564"/>
                  <a:pt x="21477" y="1730"/>
                  <a:pt x="21429" y="1730"/>
                </a:cubicBezTo>
                <a:cubicBezTo>
                  <a:pt x="21423" y="1730"/>
                  <a:pt x="21415" y="1726"/>
                  <a:pt x="21408" y="1719"/>
                </a:cubicBezTo>
                <a:cubicBezTo>
                  <a:pt x="21396" y="1683"/>
                  <a:pt x="21420" y="1612"/>
                  <a:pt x="21432" y="1576"/>
                </a:cubicBezTo>
                <a:lnTo>
                  <a:pt x="21432" y="1576"/>
                </a:lnTo>
                <a:cubicBezTo>
                  <a:pt x="21411" y="1610"/>
                  <a:pt x="21391" y="1617"/>
                  <a:pt x="21372" y="1617"/>
                </a:cubicBezTo>
                <a:cubicBezTo>
                  <a:pt x="21359" y="1617"/>
                  <a:pt x="21346" y="1614"/>
                  <a:pt x="21334" y="1614"/>
                </a:cubicBezTo>
                <a:cubicBezTo>
                  <a:pt x="21312" y="1614"/>
                  <a:pt x="21290" y="1623"/>
                  <a:pt x="21265" y="1671"/>
                </a:cubicBezTo>
                <a:cubicBezTo>
                  <a:pt x="21265" y="1648"/>
                  <a:pt x="21265" y="1624"/>
                  <a:pt x="21277" y="1612"/>
                </a:cubicBezTo>
                <a:lnTo>
                  <a:pt x="21277" y="1612"/>
                </a:lnTo>
                <a:cubicBezTo>
                  <a:pt x="21276" y="1613"/>
                  <a:pt x="21274" y="1614"/>
                  <a:pt x="21272" y="1614"/>
                </a:cubicBezTo>
                <a:cubicBezTo>
                  <a:pt x="21269" y="1614"/>
                  <a:pt x="21266" y="1611"/>
                  <a:pt x="21263" y="1611"/>
                </a:cubicBezTo>
                <a:cubicBezTo>
                  <a:pt x="21257" y="1611"/>
                  <a:pt x="21253" y="1622"/>
                  <a:pt x="21253" y="1683"/>
                </a:cubicBezTo>
                <a:lnTo>
                  <a:pt x="21265" y="1659"/>
                </a:lnTo>
                <a:lnTo>
                  <a:pt x="21265" y="1659"/>
                </a:lnTo>
                <a:cubicBezTo>
                  <a:pt x="21265" y="1796"/>
                  <a:pt x="21219" y="1942"/>
                  <a:pt x="21208" y="2031"/>
                </a:cubicBezTo>
                <a:lnTo>
                  <a:pt x="21208" y="2031"/>
                </a:lnTo>
                <a:cubicBezTo>
                  <a:pt x="21224" y="1777"/>
                  <a:pt x="21162" y="1957"/>
                  <a:pt x="21192" y="1613"/>
                </a:cubicBezTo>
                <a:lnTo>
                  <a:pt x="21192" y="1613"/>
                </a:lnTo>
                <a:cubicBezTo>
                  <a:pt x="21188" y="1640"/>
                  <a:pt x="21182" y="1679"/>
                  <a:pt x="21182" y="1731"/>
                </a:cubicBezTo>
                <a:cubicBezTo>
                  <a:pt x="21170" y="1719"/>
                  <a:pt x="21170" y="1671"/>
                  <a:pt x="21182" y="1588"/>
                </a:cubicBezTo>
                <a:lnTo>
                  <a:pt x="21182" y="1588"/>
                </a:lnTo>
                <a:cubicBezTo>
                  <a:pt x="21148" y="1645"/>
                  <a:pt x="21157" y="1756"/>
                  <a:pt x="21127" y="1756"/>
                </a:cubicBezTo>
                <a:cubicBezTo>
                  <a:pt x="21126" y="1756"/>
                  <a:pt x="21124" y="1755"/>
                  <a:pt x="21122" y="1755"/>
                </a:cubicBezTo>
                <a:cubicBezTo>
                  <a:pt x="21122" y="1707"/>
                  <a:pt x="21134" y="1683"/>
                  <a:pt x="21134" y="1624"/>
                </a:cubicBezTo>
                <a:lnTo>
                  <a:pt x="21134" y="1624"/>
                </a:lnTo>
                <a:cubicBezTo>
                  <a:pt x="21115" y="1711"/>
                  <a:pt x="21103" y="1791"/>
                  <a:pt x="21080" y="1791"/>
                </a:cubicBezTo>
                <a:cubicBezTo>
                  <a:pt x="21075" y="1791"/>
                  <a:pt x="21069" y="1787"/>
                  <a:pt x="21063" y="1779"/>
                </a:cubicBezTo>
                <a:cubicBezTo>
                  <a:pt x="21075" y="1755"/>
                  <a:pt x="21075" y="1707"/>
                  <a:pt x="21075" y="1707"/>
                </a:cubicBezTo>
                <a:lnTo>
                  <a:pt x="21075" y="1707"/>
                </a:lnTo>
                <a:cubicBezTo>
                  <a:pt x="21035" y="1727"/>
                  <a:pt x="21004" y="1900"/>
                  <a:pt x="20968" y="1900"/>
                </a:cubicBezTo>
                <a:cubicBezTo>
                  <a:pt x="20960" y="1900"/>
                  <a:pt x="20952" y="1893"/>
                  <a:pt x="20944" y="1874"/>
                </a:cubicBezTo>
                <a:cubicBezTo>
                  <a:pt x="20956" y="1659"/>
                  <a:pt x="20920" y="1802"/>
                  <a:pt x="20920" y="1612"/>
                </a:cubicBezTo>
                <a:lnTo>
                  <a:pt x="20896" y="1671"/>
                </a:lnTo>
                <a:lnTo>
                  <a:pt x="20908" y="1767"/>
                </a:lnTo>
                <a:cubicBezTo>
                  <a:pt x="20907" y="1766"/>
                  <a:pt x="20906" y="1766"/>
                  <a:pt x="20905" y="1766"/>
                </a:cubicBezTo>
                <a:cubicBezTo>
                  <a:pt x="20886" y="1766"/>
                  <a:pt x="20868" y="1853"/>
                  <a:pt x="20849" y="1853"/>
                </a:cubicBezTo>
                <a:cubicBezTo>
                  <a:pt x="20845" y="1853"/>
                  <a:pt x="20841" y="1848"/>
                  <a:pt x="20837" y="1838"/>
                </a:cubicBezTo>
                <a:lnTo>
                  <a:pt x="20860" y="1755"/>
                </a:lnTo>
                <a:lnTo>
                  <a:pt x="20860" y="1755"/>
                </a:lnTo>
                <a:lnTo>
                  <a:pt x="20813" y="1790"/>
                </a:lnTo>
                <a:lnTo>
                  <a:pt x="20837" y="1862"/>
                </a:lnTo>
                <a:cubicBezTo>
                  <a:pt x="20817" y="1952"/>
                  <a:pt x="20830" y="2066"/>
                  <a:pt x="20814" y="2066"/>
                </a:cubicBezTo>
                <a:cubicBezTo>
                  <a:pt x="20811" y="2066"/>
                  <a:pt x="20807" y="2062"/>
                  <a:pt x="20801" y="2052"/>
                </a:cubicBezTo>
                <a:cubicBezTo>
                  <a:pt x="20813" y="2040"/>
                  <a:pt x="20777" y="2052"/>
                  <a:pt x="20765" y="1933"/>
                </a:cubicBezTo>
                <a:cubicBezTo>
                  <a:pt x="20756" y="1987"/>
                  <a:pt x="20747" y="2034"/>
                  <a:pt x="20733" y="2034"/>
                </a:cubicBezTo>
                <a:cubicBezTo>
                  <a:pt x="20729" y="2034"/>
                  <a:pt x="20723" y="2029"/>
                  <a:pt x="20718" y="2017"/>
                </a:cubicBezTo>
                <a:cubicBezTo>
                  <a:pt x="20718" y="1957"/>
                  <a:pt x="20729" y="1802"/>
                  <a:pt x="20729" y="1755"/>
                </a:cubicBezTo>
                <a:lnTo>
                  <a:pt x="20729" y="1755"/>
                </a:lnTo>
                <a:cubicBezTo>
                  <a:pt x="20719" y="1907"/>
                  <a:pt x="20678" y="1820"/>
                  <a:pt x="20653" y="1942"/>
                </a:cubicBezTo>
                <a:lnTo>
                  <a:pt x="20653" y="1942"/>
                </a:lnTo>
                <a:cubicBezTo>
                  <a:pt x="20658" y="1893"/>
                  <a:pt x="20658" y="1833"/>
                  <a:pt x="20658" y="1814"/>
                </a:cubicBezTo>
                <a:lnTo>
                  <a:pt x="20658" y="1814"/>
                </a:lnTo>
                <a:lnTo>
                  <a:pt x="20646" y="1945"/>
                </a:lnTo>
                <a:cubicBezTo>
                  <a:pt x="20634" y="1909"/>
                  <a:pt x="20634" y="1886"/>
                  <a:pt x="20634" y="1802"/>
                </a:cubicBezTo>
                <a:cubicBezTo>
                  <a:pt x="20633" y="1801"/>
                  <a:pt x="20631" y="1801"/>
                  <a:pt x="20630" y="1801"/>
                </a:cubicBezTo>
                <a:cubicBezTo>
                  <a:pt x="20607" y="1801"/>
                  <a:pt x="20632" y="1970"/>
                  <a:pt x="20622" y="1970"/>
                </a:cubicBezTo>
                <a:cubicBezTo>
                  <a:pt x="20620" y="1970"/>
                  <a:pt x="20616" y="1963"/>
                  <a:pt x="20610" y="1945"/>
                </a:cubicBezTo>
                <a:cubicBezTo>
                  <a:pt x="20610" y="1933"/>
                  <a:pt x="20610" y="1909"/>
                  <a:pt x="20610" y="1898"/>
                </a:cubicBezTo>
                <a:cubicBezTo>
                  <a:pt x="20604" y="1887"/>
                  <a:pt x="20597" y="1883"/>
                  <a:pt x="20591" y="1883"/>
                </a:cubicBezTo>
                <a:cubicBezTo>
                  <a:pt x="20569" y="1883"/>
                  <a:pt x="20547" y="1930"/>
                  <a:pt x="20526" y="1930"/>
                </a:cubicBezTo>
                <a:cubicBezTo>
                  <a:pt x="20518" y="1930"/>
                  <a:pt x="20511" y="1924"/>
                  <a:pt x="20503" y="1909"/>
                </a:cubicBezTo>
                <a:cubicBezTo>
                  <a:pt x="20491" y="1719"/>
                  <a:pt x="20527" y="1862"/>
                  <a:pt x="20515" y="1695"/>
                </a:cubicBezTo>
                <a:lnTo>
                  <a:pt x="20515" y="1695"/>
                </a:lnTo>
                <a:cubicBezTo>
                  <a:pt x="20472" y="1727"/>
                  <a:pt x="20420" y="1893"/>
                  <a:pt x="20376" y="1893"/>
                </a:cubicBezTo>
                <a:cubicBezTo>
                  <a:pt x="20370" y="1893"/>
                  <a:pt x="20365" y="1891"/>
                  <a:pt x="20360" y="1886"/>
                </a:cubicBezTo>
                <a:lnTo>
                  <a:pt x="20360" y="1909"/>
                </a:lnTo>
                <a:cubicBezTo>
                  <a:pt x="20360" y="1980"/>
                  <a:pt x="20358" y="2005"/>
                  <a:pt x="20354" y="2005"/>
                </a:cubicBezTo>
                <a:cubicBezTo>
                  <a:pt x="20345" y="2005"/>
                  <a:pt x="20327" y="1871"/>
                  <a:pt x="20312" y="1871"/>
                </a:cubicBezTo>
                <a:cubicBezTo>
                  <a:pt x="20308" y="1871"/>
                  <a:pt x="20304" y="1879"/>
                  <a:pt x="20301" y="1898"/>
                </a:cubicBezTo>
                <a:cubicBezTo>
                  <a:pt x="20301" y="1887"/>
                  <a:pt x="20310" y="1773"/>
                  <a:pt x="20304" y="1773"/>
                </a:cubicBezTo>
                <a:lnTo>
                  <a:pt x="20304" y="1773"/>
                </a:lnTo>
                <a:cubicBezTo>
                  <a:pt x="20303" y="1773"/>
                  <a:pt x="20302" y="1775"/>
                  <a:pt x="20301" y="1779"/>
                </a:cubicBezTo>
                <a:cubicBezTo>
                  <a:pt x="20295" y="1771"/>
                  <a:pt x="20289" y="1768"/>
                  <a:pt x="20284" y="1768"/>
                </a:cubicBezTo>
                <a:cubicBezTo>
                  <a:pt x="20253" y="1768"/>
                  <a:pt x="20222" y="1863"/>
                  <a:pt x="20182" y="1933"/>
                </a:cubicBezTo>
                <a:lnTo>
                  <a:pt x="20182" y="1862"/>
                </a:lnTo>
                <a:cubicBezTo>
                  <a:pt x="20170" y="1802"/>
                  <a:pt x="20134" y="1826"/>
                  <a:pt x="20110" y="1802"/>
                </a:cubicBezTo>
                <a:cubicBezTo>
                  <a:pt x="20098" y="1874"/>
                  <a:pt x="20086" y="1862"/>
                  <a:pt x="20098" y="1957"/>
                </a:cubicBezTo>
                <a:cubicBezTo>
                  <a:pt x="20077" y="1851"/>
                  <a:pt x="20058" y="1816"/>
                  <a:pt x="20041" y="1816"/>
                </a:cubicBezTo>
                <a:cubicBezTo>
                  <a:pt x="20008" y="1816"/>
                  <a:pt x="19980" y="1951"/>
                  <a:pt x="19946" y="1951"/>
                </a:cubicBezTo>
                <a:cubicBezTo>
                  <a:pt x="19931" y="1951"/>
                  <a:pt x="19915" y="1925"/>
                  <a:pt x="19896" y="1850"/>
                </a:cubicBezTo>
                <a:cubicBezTo>
                  <a:pt x="19908" y="1850"/>
                  <a:pt x="19920" y="1790"/>
                  <a:pt x="19908" y="1779"/>
                </a:cubicBezTo>
                <a:lnTo>
                  <a:pt x="19908" y="1779"/>
                </a:lnTo>
                <a:lnTo>
                  <a:pt x="19860" y="1850"/>
                </a:lnTo>
                <a:cubicBezTo>
                  <a:pt x="19872" y="1969"/>
                  <a:pt x="19872" y="1921"/>
                  <a:pt x="19884" y="2017"/>
                </a:cubicBezTo>
                <a:cubicBezTo>
                  <a:pt x="19884" y="2088"/>
                  <a:pt x="19872" y="2148"/>
                  <a:pt x="19860" y="2148"/>
                </a:cubicBezTo>
                <a:cubicBezTo>
                  <a:pt x="19872" y="2064"/>
                  <a:pt x="19848" y="1957"/>
                  <a:pt x="19836" y="1886"/>
                </a:cubicBezTo>
                <a:cubicBezTo>
                  <a:pt x="19836" y="1921"/>
                  <a:pt x="19836" y="1969"/>
                  <a:pt x="19836" y="2005"/>
                </a:cubicBezTo>
                <a:cubicBezTo>
                  <a:pt x="19829" y="1962"/>
                  <a:pt x="19826" y="1946"/>
                  <a:pt x="19824" y="1946"/>
                </a:cubicBezTo>
                <a:lnTo>
                  <a:pt x="19824" y="1946"/>
                </a:lnTo>
                <a:cubicBezTo>
                  <a:pt x="19817" y="1946"/>
                  <a:pt x="19832" y="2128"/>
                  <a:pt x="19816" y="2128"/>
                </a:cubicBezTo>
                <a:cubicBezTo>
                  <a:pt x="19812" y="2128"/>
                  <a:pt x="19807" y="2120"/>
                  <a:pt x="19801" y="2100"/>
                </a:cubicBezTo>
                <a:lnTo>
                  <a:pt x="19801" y="2040"/>
                </a:lnTo>
                <a:cubicBezTo>
                  <a:pt x="19790" y="2072"/>
                  <a:pt x="19780" y="2140"/>
                  <a:pt x="19769" y="2140"/>
                </a:cubicBezTo>
                <a:cubicBezTo>
                  <a:pt x="19768" y="2140"/>
                  <a:pt x="19766" y="2139"/>
                  <a:pt x="19765" y="2136"/>
                </a:cubicBezTo>
                <a:cubicBezTo>
                  <a:pt x="19753" y="2005"/>
                  <a:pt x="19777" y="2076"/>
                  <a:pt x="19765" y="1957"/>
                </a:cubicBezTo>
                <a:lnTo>
                  <a:pt x="19765" y="1957"/>
                </a:lnTo>
                <a:cubicBezTo>
                  <a:pt x="19756" y="1967"/>
                  <a:pt x="19746" y="2126"/>
                  <a:pt x="19731" y="2126"/>
                </a:cubicBezTo>
                <a:cubicBezTo>
                  <a:pt x="19727" y="2126"/>
                  <a:pt x="19722" y="2115"/>
                  <a:pt x="19717" y="2088"/>
                </a:cubicBezTo>
                <a:cubicBezTo>
                  <a:pt x="19717" y="2052"/>
                  <a:pt x="19729" y="2040"/>
                  <a:pt x="19741" y="2005"/>
                </a:cubicBezTo>
                <a:cubicBezTo>
                  <a:pt x="19705" y="1838"/>
                  <a:pt x="19705" y="1886"/>
                  <a:pt x="19694" y="1862"/>
                </a:cubicBezTo>
                <a:lnTo>
                  <a:pt x="19658" y="1790"/>
                </a:lnTo>
                <a:lnTo>
                  <a:pt x="19670" y="1838"/>
                </a:lnTo>
                <a:cubicBezTo>
                  <a:pt x="19663" y="2035"/>
                  <a:pt x="19647" y="2042"/>
                  <a:pt x="19631" y="2042"/>
                </a:cubicBezTo>
                <a:cubicBezTo>
                  <a:pt x="19630" y="2042"/>
                  <a:pt x="19629" y="2042"/>
                  <a:pt x="19627" y="2042"/>
                </a:cubicBezTo>
                <a:cubicBezTo>
                  <a:pt x="19615" y="2042"/>
                  <a:pt x="19604" y="2047"/>
                  <a:pt x="19599" y="2141"/>
                </a:cubicBezTo>
                <a:lnTo>
                  <a:pt x="19599" y="2141"/>
                </a:lnTo>
                <a:cubicBezTo>
                  <a:pt x="19610" y="1923"/>
                  <a:pt x="19598" y="2015"/>
                  <a:pt x="19586" y="1862"/>
                </a:cubicBezTo>
                <a:cubicBezTo>
                  <a:pt x="19575" y="1814"/>
                  <a:pt x="19551" y="1767"/>
                  <a:pt x="19551" y="1719"/>
                </a:cubicBezTo>
                <a:cubicBezTo>
                  <a:pt x="19551" y="1752"/>
                  <a:pt x="19548" y="1762"/>
                  <a:pt x="19545" y="1762"/>
                </a:cubicBezTo>
                <a:cubicBezTo>
                  <a:pt x="19539" y="1762"/>
                  <a:pt x="19529" y="1734"/>
                  <a:pt x="19520" y="1734"/>
                </a:cubicBezTo>
                <a:cubicBezTo>
                  <a:pt x="19513" y="1734"/>
                  <a:pt x="19507" y="1752"/>
                  <a:pt x="19503" y="1814"/>
                </a:cubicBezTo>
                <a:cubicBezTo>
                  <a:pt x="19503" y="1767"/>
                  <a:pt x="19491" y="1802"/>
                  <a:pt x="19479" y="1683"/>
                </a:cubicBezTo>
                <a:lnTo>
                  <a:pt x="19479" y="1683"/>
                </a:lnTo>
                <a:cubicBezTo>
                  <a:pt x="19467" y="1719"/>
                  <a:pt x="19491" y="1767"/>
                  <a:pt x="19503" y="1826"/>
                </a:cubicBezTo>
                <a:cubicBezTo>
                  <a:pt x="19498" y="1863"/>
                  <a:pt x="19491" y="1876"/>
                  <a:pt x="19482" y="1876"/>
                </a:cubicBezTo>
                <a:cubicBezTo>
                  <a:pt x="19459" y="1876"/>
                  <a:pt x="19426" y="1786"/>
                  <a:pt x="19401" y="1786"/>
                </a:cubicBezTo>
                <a:cubicBezTo>
                  <a:pt x="19389" y="1786"/>
                  <a:pt x="19378" y="1808"/>
                  <a:pt x="19372" y="1874"/>
                </a:cubicBezTo>
                <a:cubicBezTo>
                  <a:pt x="19336" y="1969"/>
                  <a:pt x="19348" y="2148"/>
                  <a:pt x="19313" y="2231"/>
                </a:cubicBezTo>
                <a:cubicBezTo>
                  <a:pt x="19289" y="2148"/>
                  <a:pt x="19313" y="2052"/>
                  <a:pt x="19313" y="2052"/>
                </a:cubicBezTo>
                <a:cubicBezTo>
                  <a:pt x="19296" y="2014"/>
                  <a:pt x="19285" y="1998"/>
                  <a:pt x="19276" y="1998"/>
                </a:cubicBezTo>
                <a:cubicBezTo>
                  <a:pt x="19266" y="1998"/>
                  <a:pt x="19259" y="2020"/>
                  <a:pt x="19253" y="2052"/>
                </a:cubicBezTo>
                <a:cubicBezTo>
                  <a:pt x="19253" y="2005"/>
                  <a:pt x="19241" y="1969"/>
                  <a:pt x="19229" y="1909"/>
                </a:cubicBezTo>
                <a:lnTo>
                  <a:pt x="19229" y="1909"/>
                </a:lnTo>
                <a:cubicBezTo>
                  <a:pt x="19219" y="1919"/>
                  <a:pt x="19234" y="2045"/>
                  <a:pt x="19219" y="2045"/>
                </a:cubicBezTo>
                <a:cubicBezTo>
                  <a:pt x="19216" y="2045"/>
                  <a:pt x="19211" y="2040"/>
                  <a:pt x="19205" y="2029"/>
                </a:cubicBezTo>
                <a:cubicBezTo>
                  <a:pt x="19205" y="1969"/>
                  <a:pt x="19205" y="1874"/>
                  <a:pt x="19205" y="1826"/>
                </a:cubicBezTo>
                <a:cubicBezTo>
                  <a:pt x="19194" y="1874"/>
                  <a:pt x="19182" y="1969"/>
                  <a:pt x="19170" y="2017"/>
                </a:cubicBezTo>
                <a:cubicBezTo>
                  <a:pt x="19146" y="1921"/>
                  <a:pt x="19158" y="1874"/>
                  <a:pt x="19158" y="1814"/>
                </a:cubicBezTo>
                <a:lnTo>
                  <a:pt x="19158" y="1814"/>
                </a:lnTo>
                <a:cubicBezTo>
                  <a:pt x="19146" y="1862"/>
                  <a:pt x="19110" y="1909"/>
                  <a:pt x="19122" y="2052"/>
                </a:cubicBezTo>
                <a:lnTo>
                  <a:pt x="19138" y="2085"/>
                </a:lnTo>
                <a:lnTo>
                  <a:pt x="19138" y="2085"/>
                </a:lnTo>
                <a:cubicBezTo>
                  <a:pt x="19130" y="2051"/>
                  <a:pt x="19125" y="1973"/>
                  <a:pt x="19134" y="1945"/>
                </a:cubicBezTo>
                <a:cubicBezTo>
                  <a:pt x="19134" y="1919"/>
                  <a:pt x="19135" y="1908"/>
                  <a:pt x="19138" y="1908"/>
                </a:cubicBezTo>
                <a:cubicBezTo>
                  <a:pt x="19145" y="1908"/>
                  <a:pt x="19161" y="2005"/>
                  <a:pt x="19170" y="2040"/>
                </a:cubicBezTo>
                <a:lnTo>
                  <a:pt x="19158" y="2076"/>
                </a:lnTo>
                <a:cubicBezTo>
                  <a:pt x="19172" y="2166"/>
                  <a:pt x="19182" y="2197"/>
                  <a:pt x="19190" y="2197"/>
                </a:cubicBezTo>
                <a:cubicBezTo>
                  <a:pt x="19208" y="2197"/>
                  <a:pt x="19216" y="2040"/>
                  <a:pt x="19239" y="2040"/>
                </a:cubicBezTo>
                <a:cubicBezTo>
                  <a:pt x="19240" y="2040"/>
                  <a:pt x="19241" y="2040"/>
                  <a:pt x="19241" y="2040"/>
                </a:cubicBezTo>
                <a:lnTo>
                  <a:pt x="19253" y="2255"/>
                </a:lnTo>
                <a:lnTo>
                  <a:pt x="19265" y="2076"/>
                </a:lnTo>
                <a:cubicBezTo>
                  <a:pt x="19277" y="2136"/>
                  <a:pt x="19289" y="2255"/>
                  <a:pt x="19277" y="2290"/>
                </a:cubicBezTo>
                <a:cubicBezTo>
                  <a:pt x="19285" y="2312"/>
                  <a:pt x="19290" y="2320"/>
                  <a:pt x="19293" y="2320"/>
                </a:cubicBezTo>
                <a:cubicBezTo>
                  <a:pt x="19300" y="2320"/>
                  <a:pt x="19299" y="2284"/>
                  <a:pt x="19302" y="2284"/>
                </a:cubicBezTo>
                <a:cubicBezTo>
                  <a:pt x="19303" y="2284"/>
                  <a:pt x="19306" y="2294"/>
                  <a:pt x="19313" y="2326"/>
                </a:cubicBezTo>
                <a:cubicBezTo>
                  <a:pt x="19324" y="2338"/>
                  <a:pt x="19324" y="2350"/>
                  <a:pt x="19324" y="2362"/>
                </a:cubicBezTo>
                <a:lnTo>
                  <a:pt x="19336" y="2290"/>
                </a:lnTo>
                <a:cubicBezTo>
                  <a:pt x="19336" y="2333"/>
                  <a:pt x="19346" y="2425"/>
                  <a:pt x="19339" y="2425"/>
                </a:cubicBezTo>
                <a:cubicBezTo>
                  <a:pt x="19338" y="2425"/>
                  <a:pt x="19338" y="2424"/>
                  <a:pt x="19336" y="2421"/>
                </a:cubicBezTo>
                <a:lnTo>
                  <a:pt x="19336" y="2421"/>
                </a:lnTo>
                <a:cubicBezTo>
                  <a:pt x="19345" y="2442"/>
                  <a:pt x="19351" y="2450"/>
                  <a:pt x="19357" y="2450"/>
                </a:cubicBezTo>
                <a:cubicBezTo>
                  <a:pt x="19374" y="2450"/>
                  <a:pt x="19378" y="2357"/>
                  <a:pt x="19389" y="2357"/>
                </a:cubicBezTo>
                <a:cubicBezTo>
                  <a:pt x="19394" y="2357"/>
                  <a:pt x="19400" y="2371"/>
                  <a:pt x="19408" y="2410"/>
                </a:cubicBezTo>
                <a:lnTo>
                  <a:pt x="19408" y="2421"/>
                </a:lnTo>
                <a:cubicBezTo>
                  <a:pt x="19444" y="2350"/>
                  <a:pt x="19396" y="2267"/>
                  <a:pt x="19408" y="2076"/>
                </a:cubicBezTo>
                <a:lnTo>
                  <a:pt x="19408" y="2076"/>
                </a:lnTo>
                <a:lnTo>
                  <a:pt x="19467" y="2469"/>
                </a:lnTo>
                <a:lnTo>
                  <a:pt x="19455" y="2302"/>
                </a:lnTo>
                <a:lnTo>
                  <a:pt x="19455" y="2302"/>
                </a:lnTo>
                <a:cubicBezTo>
                  <a:pt x="19467" y="2314"/>
                  <a:pt x="19479" y="2326"/>
                  <a:pt x="19479" y="2386"/>
                </a:cubicBezTo>
                <a:cubicBezTo>
                  <a:pt x="19491" y="2279"/>
                  <a:pt x="19467" y="2314"/>
                  <a:pt x="19479" y="2219"/>
                </a:cubicBezTo>
                <a:lnTo>
                  <a:pt x="19479" y="2219"/>
                </a:lnTo>
                <a:cubicBezTo>
                  <a:pt x="19490" y="2264"/>
                  <a:pt x="19500" y="2273"/>
                  <a:pt x="19510" y="2273"/>
                </a:cubicBezTo>
                <a:cubicBezTo>
                  <a:pt x="19517" y="2273"/>
                  <a:pt x="19524" y="2267"/>
                  <a:pt x="19530" y="2267"/>
                </a:cubicBezTo>
                <a:cubicBezTo>
                  <a:pt x="19535" y="2267"/>
                  <a:pt x="19540" y="2271"/>
                  <a:pt x="19545" y="2287"/>
                </a:cubicBezTo>
                <a:lnTo>
                  <a:pt x="19545" y="2287"/>
                </a:lnTo>
                <a:cubicBezTo>
                  <a:pt x="19541" y="2271"/>
                  <a:pt x="19541" y="2255"/>
                  <a:pt x="19551" y="2219"/>
                </a:cubicBezTo>
                <a:lnTo>
                  <a:pt x="19551" y="2219"/>
                </a:lnTo>
                <a:cubicBezTo>
                  <a:pt x="19558" y="2306"/>
                  <a:pt x="19563" y="2333"/>
                  <a:pt x="19568" y="2333"/>
                </a:cubicBezTo>
                <a:cubicBezTo>
                  <a:pt x="19576" y="2333"/>
                  <a:pt x="19582" y="2263"/>
                  <a:pt x="19595" y="2263"/>
                </a:cubicBezTo>
                <a:cubicBezTo>
                  <a:pt x="19599" y="2263"/>
                  <a:pt x="19604" y="2270"/>
                  <a:pt x="19610" y="2290"/>
                </a:cubicBezTo>
                <a:cubicBezTo>
                  <a:pt x="19610" y="2433"/>
                  <a:pt x="19586" y="2362"/>
                  <a:pt x="19610" y="2481"/>
                </a:cubicBezTo>
                <a:cubicBezTo>
                  <a:pt x="19610" y="2411"/>
                  <a:pt x="19614" y="2387"/>
                  <a:pt x="19620" y="2387"/>
                </a:cubicBezTo>
                <a:cubicBezTo>
                  <a:pt x="19633" y="2387"/>
                  <a:pt x="19656" y="2498"/>
                  <a:pt x="19666" y="2498"/>
                </a:cubicBezTo>
                <a:cubicBezTo>
                  <a:pt x="19668" y="2498"/>
                  <a:pt x="19669" y="2497"/>
                  <a:pt x="19670" y="2493"/>
                </a:cubicBezTo>
                <a:cubicBezTo>
                  <a:pt x="19658" y="2302"/>
                  <a:pt x="19705" y="2410"/>
                  <a:pt x="19729" y="2338"/>
                </a:cubicBezTo>
                <a:cubicBezTo>
                  <a:pt x="19741" y="2410"/>
                  <a:pt x="19801" y="2445"/>
                  <a:pt x="19825" y="2505"/>
                </a:cubicBezTo>
                <a:lnTo>
                  <a:pt x="19825" y="2541"/>
                </a:lnTo>
                <a:cubicBezTo>
                  <a:pt x="19825" y="2350"/>
                  <a:pt x="19860" y="2386"/>
                  <a:pt x="19872" y="2338"/>
                </a:cubicBezTo>
                <a:cubicBezTo>
                  <a:pt x="19884" y="2457"/>
                  <a:pt x="19872" y="2505"/>
                  <a:pt x="19872" y="2552"/>
                </a:cubicBezTo>
                <a:lnTo>
                  <a:pt x="19884" y="2552"/>
                </a:lnTo>
                <a:cubicBezTo>
                  <a:pt x="19896" y="2493"/>
                  <a:pt x="19896" y="2457"/>
                  <a:pt x="19908" y="2433"/>
                </a:cubicBezTo>
                <a:lnTo>
                  <a:pt x="19908" y="2576"/>
                </a:lnTo>
                <a:cubicBezTo>
                  <a:pt x="19926" y="2576"/>
                  <a:pt x="19945" y="2475"/>
                  <a:pt x="19969" y="2475"/>
                </a:cubicBezTo>
                <a:cubicBezTo>
                  <a:pt x="19976" y="2475"/>
                  <a:pt x="19983" y="2484"/>
                  <a:pt x="19991" y="2505"/>
                </a:cubicBezTo>
                <a:cubicBezTo>
                  <a:pt x="19991" y="2374"/>
                  <a:pt x="19956" y="2136"/>
                  <a:pt x="19979" y="2040"/>
                </a:cubicBezTo>
                <a:lnTo>
                  <a:pt x="19979" y="2040"/>
                </a:lnTo>
                <a:cubicBezTo>
                  <a:pt x="19991" y="2112"/>
                  <a:pt x="19991" y="2243"/>
                  <a:pt x="19991" y="2267"/>
                </a:cubicBezTo>
                <a:cubicBezTo>
                  <a:pt x="19991" y="2258"/>
                  <a:pt x="19991" y="2230"/>
                  <a:pt x="19996" y="2230"/>
                </a:cubicBezTo>
                <a:cubicBezTo>
                  <a:pt x="19998" y="2230"/>
                  <a:pt x="20000" y="2233"/>
                  <a:pt x="20003" y="2243"/>
                </a:cubicBezTo>
                <a:lnTo>
                  <a:pt x="19991" y="2362"/>
                </a:lnTo>
                <a:cubicBezTo>
                  <a:pt x="19994" y="2368"/>
                  <a:pt x="19997" y="2371"/>
                  <a:pt x="19998" y="2371"/>
                </a:cubicBezTo>
                <a:cubicBezTo>
                  <a:pt x="20009" y="2371"/>
                  <a:pt x="19996" y="2266"/>
                  <a:pt x="20013" y="2266"/>
                </a:cubicBezTo>
                <a:cubicBezTo>
                  <a:pt x="20013" y="2266"/>
                  <a:pt x="20014" y="2266"/>
                  <a:pt x="20015" y="2267"/>
                </a:cubicBezTo>
                <a:cubicBezTo>
                  <a:pt x="20015" y="2374"/>
                  <a:pt x="20027" y="2338"/>
                  <a:pt x="20027" y="2421"/>
                </a:cubicBezTo>
                <a:cubicBezTo>
                  <a:pt x="20026" y="2423"/>
                  <a:pt x="20024" y="2423"/>
                  <a:pt x="20023" y="2423"/>
                </a:cubicBezTo>
                <a:cubicBezTo>
                  <a:pt x="20018" y="2423"/>
                  <a:pt x="20015" y="2408"/>
                  <a:pt x="20011" y="2408"/>
                </a:cubicBezTo>
                <a:cubicBezTo>
                  <a:pt x="20009" y="2408"/>
                  <a:pt x="20006" y="2411"/>
                  <a:pt x="20003" y="2421"/>
                </a:cubicBezTo>
                <a:cubicBezTo>
                  <a:pt x="20027" y="2445"/>
                  <a:pt x="20039" y="2505"/>
                  <a:pt x="20051" y="2576"/>
                </a:cubicBezTo>
                <a:cubicBezTo>
                  <a:pt x="20051" y="2517"/>
                  <a:pt x="20039" y="2445"/>
                  <a:pt x="20051" y="2421"/>
                </a:cubicBezTo>
                <a:cubicBezTo>
                  <a:pt x="20075" y="2421"/>
                  <a:pt x="20063" y="2552"/>
                  <a:pt x="20086" y="2600"/>
                </a:cubicBezTo>
                <a:cubicBezTo>
                  <a:pt x="20086" y="2529"/>
                  <a:pt x="20110" y="2600"/>
                  <a:pt x="20098" y="2445"/>
                </a:cubicBezTo>
                <a:lnTo>
                  <a:pt x="20098" y="2445"/>
                </a:lnTo>
                <a:cubicBezTo>
                  <a:pt x="20110" y="2457"/>
                  <a:pt x="20110" y="2529"/>
                  <a:pt x="20122" y="2564"/>
                </a:cubicBezTo>
                <a:cubicBezTo>
                  <a:pt x="20134" y="2493"/>
                  <a:pt x="20182" y="2541"/>
                  <a:pt x="20158" y="2386"/>
                </a:cubicBezTo>
                <a:lnTo>
                  <a:pt x="20158" y="2374"/>
                </a:lnTo>
                <a:cubicBezTo>
                  <a:pt x="20158" y="2362"/>
                  <a:pt x="20158" y="2362"/>
                  <a:pt x="20158" y="2362"/>
                </a:cubicBezTo>
                <a:cubicBezTo>
                  <a:pt x="20170" y="2323"/>
                  <a:pt x="20182" y="2309"/>
                  <a:pt x="20194" y="2309"/>
                </a:cubicBezTo>
                <a:cubicBezTo>
                  <a:pt x="20224" y="2309"/>
                  <a:pt x="20254" y="2396"/>
                  <a:pt x="20284" y="2396"/>
                </a:cubicBezTo>
                <a:cubicBezTo>
                  <a:pt x="20290" y="2396"/>
                  <a:pt x="20295" y="2393"/>
                  <a:pt x="20301" y="2386"/>
                </a:cubicBezTo>
                <a:lnTo>
                  <a:pt x="20301" y="2433"/>
                </a:lnTo>
                <a:cubicBezTo>
                  <a:pt x="20325" y="2374"/>
                  <a:pt x="20360" y="2398"/>
                  <a:pt x="20384" y="2290"/>
                </a:cubicBezTo>
                <a:cubicBezTo>
                  <a:pt x="20384" y="2290"/>
                  <a:pt x="20396" y="2386"/>
                  <a:pt x="20396" y="2445"/>
                </a:cubicBezTo>
                <a:cubicBezTo>
                  <a:pt x="20410" y="2417"/>
                  <a:pt x="20416" y="2388"/>
                  <a:pt x="20424" y="2388"/>
                </a:cubicBezTo>
                <a:cubicBezTo>
                  <a:pt x="20429" y="2388"/>
                  <a:pt x="20434" y="2400"/>
                  <a:pt x="20444" y="2433"/>
                </a:cubicBezTo>
                <a:cubicBezTo>
                  <a:pt x="20436" y="2487"/>
                  <a:pt x="20443" y="2501"/>
                  <a:pt x="20443" y="2501"/>
                </a:cubicBezTo>
                <a:cubicBezTo>
                  <a:pt x="20443" y="2501"/>
                  <a:pt x="20440" y="2497"/>
                  <a:pt x="20432" y="2493"/>
                </a:cubicBezTo>
                <a:lnTo>
                  <a:pt x="20432" y="2493"/>
                </a:lnTo>
                <a:cubicBezTo>
                  <a:pt x="20446" y="2521"/>
                  <a:pt x="20451" y="2561"/>
                  <a:pt x="20461" y="2561"/>
                </a:cubicBezTo>
                <a:cubicBezTo>
                  <a:pt x="20468" y="2561"/>
                  <a:pt x="20476" y="2540"/>
                  <a:pt x="20491" y="2481"/>
                </a:cubicBezTo>
                <a:lnTo>
                  <a:pt x="20491" y="2481"/>
                </a:lnTo>
                <a:cubicBezTo>
                  <a:pt x="20482" y="2580"/>
                  <a:pt x="20494" y="2625"/>
                  <a:pt x="20505" y="2625"/>
                </a:cubicBezTo>
                <a:cubicBezTo>
                  <a:pt x="20509" y="2625"/>
                  <a:pt x="20512" y="2621"/>
                  <a:pt x="20515" y="2612"/>
                </a:cubicBezTo>
                <a:lnTo>
                  <a:pt x="20503" y="2517"/>
                </a:lnTo>
                <a:cubicBezTo>
                  <a:pt x="20508" y="2507"/>
                  <a:pt x="20513" y="2503"/>
                  <a:pt x="20518" y="2503"/>
                </a:cubicBezTo>
                <a:cubicBezTo>
                  <a:pt x="20525" y="2503"/>
                  <a:pt x="20532" y="2510"/>
                  <a:pt x="20539" y="2517"/>
                </a:cubicBezTo>
                <a:lnTo>
                  <a:pt x="20539" y="2695"/>
                </a:lnTo>
                <a:cubicBezTo>
                  <a:pt x="20547" y="2731"/>
                  <a:pt x="20555" y="2745"/>
                  <a:pt x="20563" y="2745"/>
                </a:cubicBezTo>
                <a:cubicBezTo>
                  <a:pt x="20591" y="2745"/>
                  <a:pt x="20618" y="2570"/>
                  <a:pt x="20642" y="2570"/>
                </a:cubicBezTo>
                <a:cubicBezTo>
                  <a:pt x="20652" y="2570"/>
                  <a:pt x="20661" y="2599"/>
                  <a:pt x="20670" y="2683"/>
                </a:cubicBezTo>
                <a:cubicBezTo>
                  <a:pt x="20682" y="2564"/>
                  <a:pt x="20646" y="2600"/>
                  <a:pt x="20658" y="2457"/>
                </a:cubicBezTo>
                <a:lnTo>
                  <a:pt x="20658" y="2457"/>
                </a:lnTo>
                <a:cubicBezTo>
                  <a:pt x="20682" y="2481"/>
                  <a:pt x="20706" y="2731"/>
                  <a:pt x="20706" y="2731"/>
                </a:cubicBezTo>
                <a:cubicBezTo>
                  <a:pt x="20710" y="2743"/>
                  <a:pt x="20714" y="2748"/>
                  <a:pt x="20718" y="2748"/>
                </a:cubicBezTo>
                <a:cubicBezTo>
                  <a:pt x="20742" y="2748"/>
                  <a:pt x="20754" y="2534"/>
                  <a:pt x="20772" y="2534"/>
                </a:cubicBezTo>
                <a:cubicBezTo>
                  <a:pt x="20773" y="2534"/>
                  <a:pt x="20775" y="2536"/>
                  <a:pt x="20777" y="2541"/>
                </a:cubicBezTo>
                <a:cubicBezTo>
                  <a:pt x="20777" y="2481"/>
                  <a:pt x="20777" y="2314"/>
                  <a:pt x="20801" y="2255"/>
                </a:cubicBezTo>
                <a:cubicBezTo>
                  <a:pt x="20837" y="2279"/>
                  <a:pt x="20837" y="2517"/>
                  <a:pt x="20813" y="2576"/>
                </a:cubicBezTo>
                <a:cubicBezTo>
                  <a:pt x="20813" y="2576"/>
                  <a:pt x="20801" y="2552"/>
                  <a:pt x="20801" y="2541"/>
                </a:cubicBezTo>
                <a:cubicBezTo>
                  <a:pt x="20801" y="2552"/>
                  <a:pt x="20789" y="2588"/>
                  <a:pt x="20801" y="2648"/>
                </a:cubicBezTo>
                <a:lnTo>
                  <a:pt x="20801" y="2588"/>
                </a:lnTo>
                <a:cubicBezTo>
                  <a:pt x="20813" y="2648"/>
                  <a:pt x="20848" y="2648"/>
                  <a:pt x="20837" y="2755"/>
                </a:cubicBezTo>
                <a:cubicBezTo>
                  <a:pt x="20856" y="2707"/>
                  <a:pt x="20852" y="2667"/>
                  <a:pt x="20843" y="2635"/>
                </a:cubicBezTo>
                <a:lnTo>
                  <a:pt x="20843" y="2635"/>
                </a:lnTo>
                <a:cubicBezTo>
                  <a:pt x="20852" y="2657"/>
                  <a:pt x="20860" y="2661"/>
                  <a:pt x="20868" y="2661"/>
                </a:cubicBezTo>
                <a:cubicBezTo>
                  <a:pt x="20874" y="2661"/>
                  <a:pt x="20879" y="2660"/>
                  <a:pt x="20884" y="2660"/>
                </a:cubicBezTo>
                <a:cubicBezTo>
                  <a:pt x="20892" y="2660"/>
                  <a:pt x="20900" y="2664"/>
                  <a:pt x="20908" y="2683"/>
                </a:cubicBezTo>
                <a:cubicBezTo>
                  <a:pt x="20908" y="2648"/>
                  <a:pt x="20908" y="2576"/>
                  <a:pt x="20908" y="2576"/>
                </a:cubicBezTo>
                <a:cubicBezTo>
                  <a:pt x="20915" y="2587"/>
                  <a:pt x="20921" y="2592"/>
                  <a:pt x="20926" y="2592"/>
                </a:cubicBezTo>
                <a:cubicBezTo>
                  <a:pt x="20950" y="2592"/>
                  <a:pt x="20937" y="2453"/>
                  <a:pt x="20968" y="2433"/>
                </a:cubicBezTo>
                <a:lnTo>
                  <a:pt x="20968" y="2433"/>
                </a:lnTo>
                <a:cubicBezTo>
                  <a:pt x="20977" y="2507"/>
                  <a:pt x="20964" y="2603"/>
                  <a:pt x="20975" y="2603"/>
                </a:cubicBezTo>
                <a:cubicBezTo>
                  <a:pt x="20978" y="2603"/>
                  <a:pt x="20983" y="2595"/>
                  <a:pt x="20991" y="2576"/>
                </a:cubicBezTo>
                <a:lnTo>
                  <a:pt x="20991" y="2576"/>
                </a:lnTo>
                <a:cubicBezTo>
                  <a:pt x="21003" y="2648"/>
                  <a:pt x="20991" y="2743"/>
                  <a:pt x="20979" y="2791"/>
                </a:cubicBezTo>
                <a:cubicBezTo>
                  <a:pt x="20987" y="2764"/>
                  <a:pt x="20994" y="2753"/>
                  <a:pt x="21000" y="2753"/>
                </a:cubicBezTo>
                <a:cubicBezTo>
                  <a:pt x="21021" y="2753"/>
                  <a:pt x="21032" y="2879"/>
                  <a:pt x="21051" y="2898"/>
                </a:cubicBezTo>
                <a:lnTo>
                  <a:pt x="21051" y="2791"/>
                </a:lnTo>
                <a:cubicBezTo>
                  <a:pt x="21063" y="2814"/>
                  <a:pt x="21063" y="2814"/>
                  <a:pt x="21063" y="2874"/>
                </a:cubicBezTo>
                <a:cubicBezTo>
                  <a:pt x="21075" y="2791"/>
                  <a:pt x="21063" y="2660"/>
                  <a:pt x="21087" y="2552"/>
                </a:cubicBezTo>
                <a:cubicBezTo>
                  <a:pt x="21089" y="2565"/>
                  <a:pt x="21093" y="2569"/>
                  <a:pt x="21097" y="2569"/>
                </a:cubicBezTo>
                <a:cubicBezTo>
                  <a:pt x="21104" y="2569"/>
                  <a:pt x="21111" y="2559"/>
                  <a:pt x="21117" y="2559"/>
                </a:cubicBezTo>
                <a:cubicBezTo>
                  <a:pt x="21124" y="2559"/>
                  <a:pt x="21128" y="2575"/>
                  <a:pt x="21122" y="2648"/>
                </a:cubicBezTo>
                <a:cubicBezTo>
                  <a:pt x="21118" y="2641"/>
                  <a:pt x="21115" y="2638"/>
                  <a:pt x="21113" y="2638"/>
                </a:cubicBezTo>
                <a:cubicBezTo>
                  <a:pt x="21095" y="2638"/>
                  <a:pt x="21116" y="2804"/>
                  <a:pt x="21090" y="2835"/>
                </a:cubicBezTo>
                <a:lnTo>
                  <a:pt x="21090" y="2835"/>
                </a:lnTo>
                <a:cubicBezTo>
                  <a:pt x="21095" y="2831"/>
                  <a:pt x="21099" y="2829"/>
                  <a:pt x="21103" y="2829"/>
                </a:cubicBezTo>
                <a:cubicBezTo>
                  <a:pt x="21107" y="2829"/>
                  <a:pt x="21110" y="2832"/>
                  <a:pt x="21110" y="2838"/>
                </a:cubicBezTo>
                <a:cubicBezTo>
                  <a:pt x="21110" y="2862"/>
                  <a:pt x="21110" y="2874"/>
                  <a:pt x="21110" y="2886"/>
                </a:cubicBezTo>
                <a:cubicBezTo>
                  <a:pt x="21115" y="2915"/>
                  <a:pt x="21119" y="2927"/>
                  <a:pt x="21122" y="2927"/>
                </a:cubicBezTo>
                <a:cubicBezTo>
                  <a:pt x="21135" y="2927"/>
                  <a:pt x="21141" y="2707"/>
                  <a:pt x="21170" y="2707"/>
                </a:cubicBezTo>
                <a:lnTo>
                  <a:pt x="21170" y="2707"/>
                </a:lnTo>
                <a:cubicBezTo>
                  <a:pt x="21159" y="2791"/>
                  <a:pt x="21167" y="2866"/>
                  <a:pt x="21178" y="2866"/>
                </a:cubicBezTo>
                <a:cubicBezTo>
                  <a:pt x="21179" y="2866"/>
                  <a:pt x="21180" y="2865"/>
                  <a:pt x="21182" y="2862"/>
                </a:cubicBezTo>
                <a:cubicBezTo>
                  <a:pt x="21158" y="2862"/>
                  <a:pt x="21182" y="2707"/>
                  <a:pt x="21194" y="2636"/>
                </a:cubicBezTo>
                <a:cubicBezTo>
                  <a:pt x="21199" y="2652"/>
                  <a:pt x="21204" y="2659"/>
                  <a:pt x="21208" y="2659"/>
                </a:cubicBezTo>
                <a:cubicBezTo>
                  <a:pt x="21223" y="2659"/>
                  <a:pt x="21232" y="2588"/>
                  <a:pt x="21241" y="2588"/>
                </a:cubicBezTo>
                <a:lnTo>
                  <a:pt x="21229" y="2564"/>
                </a:lnTo>
                <a:cubicBezTo>
                  <a:pt x="21229" y="2469"/>
                  <a:pt x="21241" y="2481"/>
                  <a:pt x="21265" y="2445"/>
                </a:cubicBezTo>
                <a:lnTo>
                  <a:pt x="21265" y="2445"/>
                </a:lnTo>
                <a:cubicBezTo>
                  <a:pt x="21265" y="2469"/>
                  <a:pt x="21263" y="2484"/>
                  <a:pt x="21261" y="2494"/>
                </a:cubicBezTo>
                <a:lnTo>
                  <a:pt x="21261" y="2494"/>
                </a:lnTo>
                <a:cubicBezTo>
                  <a:pt x="21263" y="2489"/>
                  <a:pt x="21264" y="2487"/>
                  <a:pt x="21266" y="2487"/>
                </a:cubicBezTo>
                <a:cubicBezTo>
                  <a:pt x="21279" y="2487"/>
                  <a:pt x="21289" y="2622"/>
                  <a:pt x="21303" y="2622"/>
                </a:cubicBezTo>
                <a:cubicBezTo>
                  <a:pt x="21306" y="2622"/>
                  <a:pt x="21309" y="2615"/>
                  <a:pt x="21313" y="2600"/>
                </a:cubicBezTo>
                <a:cubicBezTo>
                  <a:pt x="21325" y="2660"/>
                  <a:pt x="21313" y="2767"/>
                  <a:pt x="21313" y="2814"/>
                </a:cubicBezTo>
                <a:cubicBezTo>
                  <a:pt x="21320" y="2791"/>
                  <a:pt x="21326" y="2781"/>
                  <a:pt x="21331" y="2781"/>
                </a:cubicBezTo>
                <a:cubicBezTo>
                  <a:pt x="21346" y="2781"/>
                  <a:pt x="21353" y="2872"/>
                  <a:pt x="21369" y="2872"/>
                </a:cubicBezTo>
                <a:cubicBezTo>
                  <a:pt x="21373" y="2872"/>
                  <a:pt x="21378" y="2866"/>
                  <a:pt x="21384" y="2850"/>
                </a:cubicBezTo>
                <a:cubicBezTo>
                  <a:pt x="21372" y="2719"/>
                  <a:pt x="21372" y="2755"/>
                  <a:pt x="21408" y="2636"/>
                </a:cubicBezTo>
                <a:lnTo>
                  <a:pt x="21408" y="2636"/>
                </a:lnTo>
                <a:lnTo>
                  <a:pt x="21349" y="2719"/>
                </a:lnTo>
                <a:lnTo>
                  <a:pt x="21396" y="2541"/>
                </a:lnTo>
                <a:cubicBezTo>
                  <a:pt x="21395" y="2540"/>
                  <a:pt x="21393" y="2539"/>
                  <a:pt x="21391" y="2539"/>
                </a:cubicBezTo>
                <a:cubicBezTo>
                  <a:pt x="21372" y="2539"/>
                  <a:pt x="21354" y="2592"/>
                  <a:pt x="21350" y="2592"/>
                </a:cubicBezTo>
                <a:cubicBezTo>
                  <a:pt x="21349" y="2592"/>
                  <a:pt x="21349" y="2591"/>
                  <a:pt x="21349" y="2588"/>
                </a:cubicBezTo>
                <a:cubicBezTo>
                  <a:pt x="21372" y="2493"/>
                  <a:pt x="21360" y="2517"/>
                  <a:pt x="21360" y="2421"/>
                </a:cubicBezTo>
                <a:lnTo>
                  <a:pt x="21360" y="2421"/>
                </a:lnTo>
                <a:cubicBezTo>
                  <a:pt x="21363" y="2466"/>
                  <a:pt x="21368" y="2482"/>
                  <a:pt x="21373" y="2482"/>
                </a:cubicBezTo>
                <a:cubicBezTo>
                  <a:pt x="21386" y="2482"/>
                  <a:pt x="21403" y="2403"/>
                  <a:pt x="21418" y="2403"/>
                </a:cubicBezTo>
                <a:cubicBezTo>
                  <a:pt x="21423" y="2403"/>
                  <a:pt x="21428" y="2412"/>
                  <a:pt x="21432" y="2433"/>
                </a:cubicBezTo>
                <a:lnTo>
                  <a:pt x="21408" y="2743"/>
                </a:lnTo>
                <a:cubicBezTo>
                  <a:pt x="21413" y="2771"/>
                  <a:pt x="21418" y="2782"/>
                  <a:pt x="21425" y="2782"/>
                </a:cubicBezTo>
                <a:cubicBezTo>
                  <a:pt x="21447" y="2782"/>
                  <a:pt x="21477" y="2656"/>
                  <a:pt x="21509" y="2656"/>
                </a:cubicBezTo>
                <a:cubicBezTo>
                  <a:pt x="21515" y="2656"/>
                  <a:pt x="21521" y="2661"/>
                  <a:pt x="21527" y="2671"/>
                </a:cubicBezTo>
                <a:lnTo>
                  <a:pt x="21515" y="2624"/>
                </a:lnTo>
                <a:cubicBezTo>
                  <a:pt x="21520" y="2569"/>
                  <a:pt x="21527" y="2556"/>
                  <a:pt x="21535" y="2556"/>
                </a:cubicBezTo>
                <a:cubicBezTo>
                  <a:pt x="21541" y="2556"/>
                  <a:pt x="21548" y="2566"/>
                  <a:pt x="21554" y="2566"/>
                </a:cubicBezTo>
                <a:cubicBezTo>
                  <a:pt x="21557" y="2566"/>
                  <a:pt x="21560" y="2562"/>
                  <a:pt x="21563" y="2552"/>
                </a:cubicBezTo>
                <a:lnTo>
                  <a:pt x="21563" y="2552"/>
                </a:lnTo>
                <a:cubicBezTo>
                  <a:pt x="21551" y="2660"/>
                  <a:pt x="21563" y="2695"/>
                  <a:pt x="21563" y="2755"/>
                </a:cubicBezTo>
                <a:cubicBezTo>
                  <a:pt x="21575" y="2683"/>
                  <a:pt x="21599" y="2767"/>
                  <a:pt x="21622" y="2564"/>
                </a:cubicBezTo>
                <a:lnTo>
                  <a:pt x="21634" y="2707"/>
                </a:lnTo>
                <a:cubicBezTo>
                  <a:pt x="21636" y="2710"/>
                  <a:pt x="21637" y="2712"/>
                  <a:pt x="21639" y="2712"/>
                </a:cubicBezTo>
                <a:cubicBezTo>
                  <a:pt x="21661" y="2712"/>
                  <a:pt x="21693" y="2443"/>
                  <a:pt x="21724" y="2443"/>
                </a:cubicBezTo>
                <a:cubicBezTo>
                  <a:pt x="21726" y="2443"/>
                  <a:pt x="21728" y="2443"/>
                  <a:pt x="21730" y="2445"/>
                </a:cubicBezTo>
                <a:cubicBezTo>
                  <a:pt x="21706" y="2564"/>
                  <a:pt x="21718" y="2636"/>
                  <a:pt x="21694" y="2707"/>
                </a:cubicBezTo>
                <a:cubicBezTo>
                  <a:pt x="21698" y="2712"/>
                  <a:pt x="21703" y="2716"/>
                  <a:pt x="21707" y="2716"/>
                </a:cubicBezTo>
                <a:cubicBezTo>
                  <a:pt x="21713" y="2716"/>
                  <a:pt x="21718" y="2704"/>
                  <a:pt x="21718" y="2660"/>
                </a:cubicBezTo>
                <a:cubicBezTo>
                  <a:pt x="21718" y="2671"/>
                  <a:pt x="21719" y="2675"/>
                  <a:pt x="21721" y="2675"/>
                </a:cubicBezTo>
                <a:cubicBezTo>
                  <a:pt x="21729" y="2675"/>
                  <a:pt x="21751" y="2598"/>
                  <a:pt x="21760" y="2598"/>
                </a:cubicBezTo>
                <a:cubicBezTo>
                  <a:pt x="21763" y="2598"/>
                  <a:pt x="21765" y="2605"/>
                  <a:pt x="21765" y="2624"/>
                </a:cubicBezTo>
                <a:cubicBezTo>
                  <a:pt x="21777" y="2579"/>
                  <a:pt x="21788" y="2480"/>
                  <a:pt x="21799" y="2480"/>
                </a:cubicBezTo>
                <a:cubicBezTo>
                  <a:pt x="21800" y="2480"/>
                  <a:pt x="21800" y="2480"/>
                  <a:pt x="21801" y="2481"/>
                </a:cubicBezTo>
                <a:cubicBezTo>
                  <a:pt x="21801" y="2505"/>
                  <a:pt x="21801" y="2529"/>
                  <a:pt x="21801" y="2529"/>
                </a:cubicBezTo>
                <a:cubicBezTo>
                  <a:pt x="21801" y="2481"/>
                  <a:pt x="21825" y="2469"/>
                  <a:pt x="21825" y="2350"/>
                </a:cubicBezTo>
                <a:cubicBezTo>
                  <a:pt x="21830" y="2478"/>
                  <a:pt x="21848" y="2502"/>
                  <a:pt x="21868" y="2502"/>
                </a:cubicBezTo>
                <a:cubicBezTo>
                  <a:pt x="21881" y="2502"/>
                  <a:pt x="21894" y="2493"/>
                  <a:pt x="21906" y="2493"/>
                </a:cubicBezTo>
                <a:cubicBezTo>
                  <a:pt x="21924" y="2493"/>
                  <a:pt x="21940" y="2513"/>
                  <a:pt x="21944" y="2612"/>
                </a:cubicBezTo>
                <a:cubicBezTo>
                  <a:pt x="21968" y="2588"/>
                  <a:pt x="22003" y="2552"/>
                  <a:pt x="22027" y="2552"/>
                </a:cubicBezTo>
                <a:cubicBezTo>
                  <a:pt x="22027" y="2567"/>
                  <a:pt x="22027" y="2582"/>
                  <a:pt x="22027" y="2588"/>
                </a:cubicBezTo>
                <a:cubicBezTo>
                  <a:pt x="22030" y="2599"/>
                  <a:pt x="22033" y="2604"/>
                  <a:pt x="22035" y="2604"/>
                </a:cubicBezTo>
                <a:cubicBezTo>
                  <a:pt x="22053" y="2604"/>
                  <a:pt x="22072" y="2390"/>
                  <a:pt x="22090" y="2390"/>
                </a:cubicBezTo>
                <a:cubicBezTo>
                  <a:pt x="22093" y="2390"/>
                  <a:pt x="22096" y="2396"/>
                  <a:pt x="22099" y="2410"/>
                </a:cubicBezTo>
                <a:cubicBezTo>
                  <a:pt x="22111" y="2576"/>
                  <a:pt x="22075" y="2493"/>
                  <a:pt x="22075" y="2564"/>
                </a:cubicBezTo>
                <a:cubicBezTo>
                  <a:pt x="22067" y="2676"/>
                  <a:pt x="22071" y="2708"/>
                  <a:pt x="22080" y="2708"/>
                </a:cubicBezTo>
                <a:cubicBezTo>
                  <a:pt x="22091" y="2708"/>
                  <a:pt x="22111" y="2656"/>
                  <a:pt x="22123" y="2656"/>
                </a:cubicBezTo>
                <a:cubicBezTo>
                  <a:pt x="22130" y="2656"/>
                  <a:pt x="22134" y="2672"/>
                  <a:pt x="22134" y="2719"/>
                </a:cubicBezTo>
                <a:lnTo>
                  <a:pt x="22122" y="2743"/>
                </a:lnTo>
                <a:cubicBezTo>
                  <a:pt x="22125" y="2763"/>
                  <a:pt x="22129" y="2771"/>
                  <a:pt x="22134" y="2771"/>
                </a:cubicBezTo>
                <a:cubicBezTo>
                  <a:pt x="22153" y="2771"/>
                  <a:pt x="22191" y="2644"/>
                  <a:pt x="22212" y="2644"/>
                </a:cubicBezTo>
                <a:cubicBezTo>
                  <a:pt x="22214" y="2644"/>
                  <a:pt x="22216" y="2645"/>
                  <a:pt x="22218" y="2648"/>
                </a:cubicBezTo>
                <a:cubicBezTo>
                  <a:pt x="22218" y="2648"/>
                  <a:pt x="22218" y="2671"/>
                  <a:pt x="22218" y="2695"/>
                </a:cubicBezTo>
                <a:cubicBezTo>
                  <a:pt x="22253" y="2517"/>
                  <a:pt x="22301" y="2469"/>
                  <a:pt x="22337" y="2421"/>
                </a:cubicBezTo>
                <a:lnTo>
                  <a:pt x="22337" y="2421"/>
                </a:lnTo>
                <a:cubicBezTo>
                  <a:pt x="22313" y="2552"/>
                  <a:pt x="22313" y="2493"/>
                  <a:pt x="22313" y="2636"/>
                </a:cubicBezTo>
                <a:cubicBezTo>
                  <a:pt x="22325" y="2612"/>
                  <a:pt x="22325" y="2410"/>
                  <a:pt x="22361" y="2386"/>
                </a:cubicBezTo>
                <a:cubicBezTo>
                  <a:pt x="22361" y="2457"/>
                  <a:pt x="22372" y="2517"/>
                  <a:pt x="22361" y="2660"/>
                </a:cubicBezTo>
                <a:lnTo>
                  <a:pt x="22337" y="2671"/>
                </a:lnTo>
                <a:cubicBezTo>
                  <a:pt x="22333" y="2730"/>
                  <a:pt x="22335" y="2749"/>
                  <a:pt x="22341" y="2749"/>
                </a:cubicBezTo>
                <a:cubicBezTo>
                  <a:pt x="22350" y="2749"/>
                  <a:pt x="22367" y="2691"/>
                  <a:pt x="22371" y="2691"/>
                </a:cubicBezTo>
                <a:cubicBezTo>
                  <a:pt x="22372" y="2691"/>
                  <a:pt x="22372" y="2692"/>
                  <a:pt x="22372" y="2695"/>
                </a:cubicBezTo>
                <a:lnTo>
                  <a:pt x="22361" y="2779"/>
                </a:lnTo>
                <a:cubicBezTo>
                  <a:pt x="22406" y="2756"/>
                  <a:pt x="22429" y="2574"/>
                  <a:pt x="22472" y="2574"/>
                </a:cubicBezTo>
                <a:cubicBezTo>
                  <a:pt x="22474" y="2574"/>
                  <a:pt x="22477" y="2575"/>
                  <a:pt x="22480" y="2576"/>
                </a:cubicBezTo>
                <a:lnTo>
                  <a:pt x="22480" y="2517"/>
                </a:lnTo>
                <a:cubicBezTo>
                  <a:pt x="22492" y="2465"/>
                  <a:pt x="22498" y="2447"/>
                  <a:pt x="22501" y="2447"/>
                </a:cubicBezTo>
                <a:lnTo>
                  <a:pt x="22501" y="2447"/>
                </a:lnTo>
                <a:cubicBezTo>
                  <a:pt x="22507" y="2447"/>
                  <a:pt x="22499" y="2525"/>
                  <a:pt x="22508" y="2525"/>
                </a:cubicBezTo>
                <a:cubicBezTo>
                  <a:pt x="22512" y="2525"/>
                  <a:pt x="22517" y="2513"/>
                  <a:pt x="22527" y="2481"/>
                </a:cubicBezTo>
                <a:lnTo>
                  <a:pt x="22527" y="2481"/>
                </a:lnTo>
                <a:lnTo>
                  <a:pt x="22503" y="2683"/>
                </a:lnTo>
                <a:cubicBezTo>
                  <a:pt x="22527" y="2636"/>
                  <a:pt x="22587" y="2493"/>
                  <a:pt x="22623" y="2469"/>
                </a:cubicBezTo>
                <a:lnTo>
                  <a:pt x="22623" y="2469"/>
                </a:lnTo>
                <a:cubicBezTo>
                  <a:pt x="22587" y="2612"/>
                  <a:pt x="22539" y="2683"/>
                  <a:pt x="22515" y="2779"/>
                </a:cubicBezTo>
                <a:cubicBezTo>
                  <a:pt x="22527" y="2779"/>
                  <a:pt x="22563" y="2767"/>
                  <a:pt x="22587" y="2671"/>
                </a:cubicBezTo>
                <a:lnTo>
                  <a:pt x="22587" y="2671"/>
                </a:lnTo>
                <a:cubicBezTo>
                  <a:pt x="22577" y="2681"/>
                  <a:pt x="22568" y="2714"/>
                  <a:pt x="22564" y="2714"/>
                </a:cubicBezTo>
                <a:cubicBezTo>
                  <a:pt x="22563" y="2714"/>
                  <a:pt x="22563" y="2712"/>
                  <a:pt x="22563" y="2707"/>
                </a:cubicBezTo>
                <a:cubicBezTo>
                  <a:pt x="22596" y="2552"/>
                  <a:pt x="22629" y="2480"/>
                  <a:pt x="22663" y="2480"/>
                </a:cubicBezTo>
                <a:cubicBezTo>
                  <a:pt x="22665" y="2480"/>
                  <a:pt x="22668" y="2480"/>
                  <a:pt x="22670" y="2481"/>
                </a:cubicBezTo>
                <a:cubicBezTo>
                  <a:pt x="22611" y="2874"/>
                  <a:pt x="22742" y="2588"/>
                  <a:pt x="22718" y="2898"/>
                </a:cubicBezTo>
                <a:cubicBezTo>
                  <a:pt x="22735" y="2863"/>
                  <a:pt x="22749" y="2850"/>
                  <a:pt x="22762" y="2850"/>
                </a:cubicBezTo>
                <a:cubicBezTo>
                  <a:pt x="22801" y="2850"/>
                  <a:pt x="22826" y="2970"/>
                  <a:pt x="22868" y="2970"/>
                </a:cubicBezTo>
                <a:cubicBezTo>
                  <a:pt x="22869" y="2970"/>
                  <a:pt x="22871" y="2969"/>
                  <a:pt x="22873" y="2969"/>
                </a:cubicBezTo>
                <a:cubicBezTo>
                  <a:pt x="22896" y="2648"/>
                  <a:pt x="22896" y="2957"/>
                  <a:pt x="22944" y="2648"/>
                </a:cubicBezTo>
                <a:cubicBezTo>
                  <a:pt x="22949" y="2638"/>
                  <a:pt x="22952" y="2634"/>
                  <a:pt x="22954" y="2634"/>
                </a:cubicBezTo>
                <a:cubicBezTo>
                  <a:pt x="22956" y="2634"/>
                  <a:pt x="22956" y="2641"/>
                  <a:pt x="22956" y="2648"/>
                </a:cubicBezTo>
                <a:lnTo>
                  <a:pt x="22968" y="2850"/>
                </a:lnTo>
                <a:cubicBezTo>
                  <a:pt x="22968" y="2945"/>
                  <a:pt x="22944" y="2910"/>
                  <a:pt x="22932" y="2981"/>
                </a:cubicBezTo>
                <a:cubicBezTo>
                  <a:pt x="22968" y="3017"/>
                  <a:pt x="22932" y="3124"/>
                  <a:pt x="22932" y="3207"/>
                </a:cubicBezTo>
                <a:cubicBezTo>
                  <a:pt x="22941" y="3128"/>
                  <a:pt x="22956" y="3082"/>
                  <a:pt x="22968" y="3082"/>
                </a:cubicBezTo>
                <a:cubicBezTo>
                  <a:pt x="22973" y="3082"/>
                  <a:pt x="22977" y="3088"/>
                  <a:pt x="22980" y="3100"/>
                </a:cubicBezTo>
                <a:lnTo>
                  <a:pt x="22980" y="2945"/>
                </a:lnTo>
                <a:cubicBezTo>
                  <a:pt x="22992" y="2920"/>
                  <a:pt x="23001" y="2910"/>
                  <a:pt x="23006" y="2910"/>
                </a:cubicBezTo>
                <a:cubicBezTo>
                  <a:pt x="23030" y="2910"/>
                  <a:pt x="23007" y="3086"/>
                  <a:pt x="23028" y="3086"/>
                </a:cubicBezTo>
                <a:cubicBezTo>
                  <a:pt x="23031" y="3086"/>
                  <a:pt x="23035" y="3083"/>
                  <a:pt x="23039" y="3076"/>
                </a:cubicBezTo>
                <a:cubicBezTo>
                  <a:pt x="23039" y="3076"/>
                  <a:pt x="23039" y="3088"/>
                  <a:pt x="23039" y="3088"/>
                </a:cubicBezTo>
                <a:lnTo>
                  <a:pt x="23015" y="3160"/>
                </a:lnTo>
                <a:cubicBezTo>
                  <a:pt x="23027" y="3136"/>
                  <a:pt x="23027" y="3136"/>
                  <a:pt x="23039" y="3136"/>
                </a:cubicBezTo>
                <a:cubicBezTo>
                  <a:pt x="23050" y="3168"/>
                  <a:pt x="23041" y="3209"/>
                  <a:pt x="22963" y="3209"/>
                </a:cubicBezTo>
                <a:cubicBezTo>
                  <a:pt x="22954" y="3209"/>
                  <a:pt x="22944" y="3209"/>
                  <a:pt x="22932" y="3207"/>
                </a:cubicBezTo>
                <a:lnTo>
                  <a:pt x="22932" y="3207"/>
                </a:lnTo>
                <a:lnTo>
                  <a:pt x="23123" y="3255"/>
                </a:lnTo>
                <a:cubicBezTo>
                  <a:pt x="23087" y="3195"/>
                  <a:pt x="23051" y="3124"/>
                  <a:pt x="23134" y="3112"/>
                </a:cubicBezTo>
                <a:cubicBezTo>
                  <a:pt x="23123" y="3100"/>
                  <a:pt x="23111" y="3088"/>
                  <a:pt x="23099" y="3088"/>
                </a:cubicBezTo>
                <a:cubicBezTo>
                  <a:pt x="23122" y="3054"/>
                  <a:pt x="23145" y="3008"/>
                  <a:pt x="23168" y="2929"/>
                </a:cubicBezTo>
                <a:lnTo>
                  <a:pt x="23168" y="2929"/>
                </a:lnTo>
                <a:cubicBezTo>
                  <a:pt x="23158" y="2968"/>
                  <a:pt x="23157" y="3042"/>
                  <a:pt x="23134" y="3064"/>
                </a:cubicBezTo>
                <a:cubicBezTo>
                  <a:pt x="23138" y="3068"/>
                  <a:pt x="23142" y="3070"/>
                  <a:pt x="23147" y="3070"/>
                </a:cubicBezTo>
                <a:cubicBezTo>
                  <a:pt x="23189" y="3070"/>
                  <a:pt x="23264" y="2935"/>
                  <a:pt x="23302" y="2935"/>
                </a:cubicBezTo>
                <a:cubicBezTo>
                  <a:pt x="23314" y="2935"/>
                  <a:pt x="23322" y="2947"/>
                  <a:pt x="23325" y="2981"/>
                </a:cubicBezTo>
                <a:lnTo>
                  <a:pt x="23301" y="3064"/>
                </a:lnTo>
                <a:cubicBezTo>
                  <a:pt x="23310" y="3047"/>
                  <a:pt x="23332" y="2976"/>
                  <a:pt x="23343" y="2976"/>
                </a:cubicBezTo>
                <a:cubicBezTo>
                  <a:pt x="23347" y="2976"/>
                  <a:pt x="23349" y="2984"/>
                  <a:pt x="23349" y="3005"/>
                </a:cubicBezTo>
                <a:cubicBezTo>
                  <a:pt x="23337" y="3029"/>
                  <a:pt x="23325" y="3076"/>
                  <a:pt x="23325" y="3088"/>
                </a:cubicBezTo>
                <a:cubicBezTo>
                  <a:pt x="23335" y="3059"/>
                  <a:pt x="23367" y="2992"/>
                  <a:pt x="23380" y="2992"/>
                </a:cubicBezTo>
                <a:cubicBezTo>
                  <a:pt x="23383" y="2992"/>
                  <a:pt x="23385" y="2996"/>
                  <a:pt x="23385" y="3005"/>
                </a:cubicBezTo>
                <a:lnTo>
                  <a:pt x="23361" y="3088"/>
                </a:lnTo>
                <a:cubicBezTo>
                  <a:pt x="23364" y="3104"/>
                  <a:pt x="23369" y="3111"/>
                  <a:pt x="23376" y="3111"/>
                </a:cubicBezTo>
                <a:cubicBezTo>
                  <a:pt x="23412" y="3111"/>
                  <a:pt x="23489" y="2891"/>
                  <a:pt x="23539" y="2850"/>
                </a:cubicBezTo>
                <a:lnTo>
                  <a:pt x="23539" y="2850"/>
                </a:lnTo>
                <a:cubicBezTo>
                  <a:pt x="23492" y="3076"/>
                  <a:pt x="23515" y="3160"/>
                  <a:pt x="23527" y="3195"/>
                </a:cubicBezTo>
                <a:lnTo>
                  <a:pt x="23515" y="3231"/>
                </a:lnTo>
                <a:cubicBezTo>
                  <a:pt x="23520" y="3234"/>
                  <a:pt x="23525" y="3235"/>
                  <a:pt x="23530" y="3235"/>
                </a:cubicBezTo>
                <a:cubicBezTo>
                  <a:pt x="23588" y="3235"/>
                  <a:pt x="23665" y="3059"/>
                  <a:pt x="23742" y="2993"/>
                </a:cubicBezTo>
                <a:lnTo>
                  <a:pt x="23742" y="2993"/>
                </a:lnTo>
                <a:cubicBezTo>
                  <a:pt x="23718" y="3243"/>
                  <a:pt x="23825" y="3124"/>
                  <a:pt x="23849" y="3279"/>
                </a:cubicBezTo>
                <a:cubicBezTo>
                  <a:pt x="23849" y="3231"/>
                  <a:pt x="23896" y="3100"/>
                  <a:pt x="23908" y="3088"/>
                </a:cubicBezTo>
                <a:cubicBezTo>
                  <a:pt x="23908" y="3094"/>
                  <a:pt x="23909" y="3096"/>
                  <a:pt x="23911" y="3096"/>
                </a:cubicBezTo>
                <a:cubicBezTo>
                  <a:pt x="23920" y="3096"/>
                  <a:pt x="23944" y="3047"/>
                  <a:pt x="23951" y="3047"/>
                </a:cubicBezTo>
                <a:lnTo>
                  <a:pt x="23951" y="3047"/>
                </a:lnTo>
                <a:cubicBezTo>
                  <a:pt x="23957" y="3047"/>
                  <a:pt x="23954" y="3070"/>
                  <a:pt x="23932" y="3148"/>
                </a:cubicBezTo>
                <a:lnTo>
                  <a:pt x="23932" y="3136"/>
                </a:lnTo>
                <a:lnTo>
                  <a:pt x="23932" y="3136"/>
                </a:lnTo>
                <a:cubicBezTo>
                  <a:pt x="23885" y="3338"/>
                  <a:pt x="23920" y="3291"/>
                  <a:pt x="23944" y="3303"/>
                </a:cubicBezTo>
                <a:lnTo>
                  <a:pt x="24016" y="3041"/>
                </a:lnTo>
                <a:lnTo>
                  <a:pt x="24016" y="3041"/>
                </a:lnTo>
                <a:cubicBezTo>
                  <a:pt x="24000" y="3171"/>
                  <a:pt x="24014" y="3206"/>
                  <a:pt x="24038" y="3206"/>
                </a:cubicBezTo>
                <a:cubicBezTo>
                  <a:pt x="24067" y="3206"/>
                  <a:pt x="24110" y="3156"/>
                  <a:pt x="24132" y="3156"/>
                </a:cubicBezTo>
                <a:cubicBezTo>
                  <a:pt x="24150" y="3156"/>
                  <a:pt x="24156" y="3185"/>
                  <a:pt x="24135" y="3291"/>
                </a:cubicBezTo>
                <a:cubicBezTo>
                  <a:pt x="24170" y="3231"/>
                  <a:pt x="24182" y="3231"/>
                  <a:pt x="24218" y="3172"/>
                </a:cubicBezTo>
                <a:lnTo>
                  <a:pt x="24218" y="3172"/>
                </a:lnTo>
                <a:lnTo>
                  <a:pt x="24170" y="3314"/>
                </a:lnTo>
                <a:cubicBezTo>
                  <a:pt x="24188" y="3349"/>
                  <a:pt x="24199" y="3371"/>
                  <a:pt x="24222" y="3371"/>
                </a:cubicBezTo>
                <a:cubicBezTo>
                  <a:pt x="24231" y="3371"/>
                  <a:pt x="24241" y="3368"/>
                  <a:pt x="24254" y="3362"/>
                </a:cubicBezTo>
                <a:lnTo>
                  <a:pt x="24254" y="3362"/>
                </a:lnTo>
                <a:lnTo>
                  <a:pt x="24218" y="3457"/>
                </a:lnTo>
                <a:cubicBezTo>
                  <a:pt x="24218" y="3458"/>
                  <a:pt x="24219" y="3458"/>
                  <a:pt x="24219" y="3458"/>
                </a:cubicBezTo>
                <a:cubicBezTo>
                  <a:pt x="24238" y="3458"/>
                  <a:pt x="24374" y="3064"/>
                  <a:pt x="24408" y="3064"/>
                </a:cubicBezTo>
                <a:lnTo>
                  <a:pt x="24408" y="3064"/>
                </a:lnTo>
                <a:lnTo>
                  <a:pt x="24337" y="3279"/>
                </a:lnTo>
                <a:cubicBezTo>
                  <a:pt x="24370" y="3287"/>
                  <a:pt x="24369" y="3388"/>
                  <a:pt x="24401" y="3388"/>
                </a:cubicBezTo>
                <a:cubicBezTo>
                  <a:pt x="24415" y="3388"/>
                  <a:pt x="24435" y="3369"/>
                  <a:pt x="24468" y="3314"/>
                </a:cubicBezTo>
                <a:lnTo>
                  <a:pt x="24468" y="3314"/>
                </a:lnTo>
                <a:cubicBezTo>
                  <a:pt x="24456" y="3350"/>
                  <a:pt x="24432" y="3410"/>
                  <a:pt x="24420" y="3410"/>
                </a:cubicBezTo>
                <a:cubicBezTo>
                  <a:pt x="24433" y="3416"/>
                  <a:pt x="24439" y="3462"/>
                  <a:pt x="24457" y="3462"/>
                </a:cubicBezTo>
                <a:cubicBezTo>
                  <a:pt x="24474" y="3462"/>
                  <a:pt x="24501" y="3425"/>
                  <a:pt x="24551" y="3291"/>
                </a:cubicBezTo>
                <a:lnTo>
                  <a:pt x="24551" y="3291"/>
                </a:lnTo>
                <a:cubicBezTo>
                  <a:pt x="24526" y="3358"/>
                  <a:pt x="24523" y="3382"/>
                  <a:pt x="24532" y="3382"/>
                </a:cubicBezTo>
                <a:cubicBezTo>
                  <a:pt x="24548" y="3382"/>
                  <a:pt x="24604" y="3301"/>
                  <a:pt x="24635" y="3255"/>
                </a:cubicBezTo>
                <a:lnTo>
                  <a:pt x="24635" y="3255"/>
                </a:lnTo>
                <a:lnTo>
                  <a:pt x="24575" y="3386"/>
                </a:lnTo>
                <a:cubicBezTo>
                  <a:pt x="24670" y="3219"/>
                  <a:pt x="24682" y="3172"/>
                  <a:pt x="24730" y="3136"/>
                </a:cubicBezTo>
                <a:lnTo>
                  <a:pt x="24730" y="3136"/>
                </a:lnTo>
                <a:cubicBezTo>
                  <a:pt x="24730" y="3156"/>
                  <a:pt x="24705" y="3216"/>
                  <a:pt x="24697" y="3216"/>
                </a:cubicBezTo>
                <a:cubicBezTo>
                  <a:pt x="24695" y="3216"/>
                  <a:pt x="24694" y="3213"/>
                  <a:pt x="24694" y="3207"/>
                </a:cubicBezTo>
                <a:lnTo>
                  <a:pt x="24694" y="3207"/>
                </a:lnTo>
                <a:cubicBezTo>
                  <a:pt x="24694" y="3222"/>
                  <a:pt x="24696" y="3228"/>
                  <a:pt x="24700" y="3228"/>
                </a:cubicBezTo>
                <a:cubicBezTo>
                  <a:pt x="24714" y="3228"/>
                  <a:pt x="24746" y="3151"/>
                  <a:pt x="24760" y="3151"/>
                </a:cubicBezTo>
                <a:cubicBezTo>
                  <a:pt x="24763" y="3151"/>
                  <a:pt x="24766" y="3157"/>
                  <a:pt x="24766" y="3172"/>
                </a:cubicBezTo>
                <a:lnTo>
                  <a:pt x="24718" y="3255"/>
                </a:lnTo>
                <a:cubicBezTo>
                  <a:pt x="24722" y="3259"/>
                  <a:pt x="24726" y="3261"/>
                  <a:pt x="24729" y="3261"/>
                </a:cubicBezTo>
                <a:cubicBezTo>
                  <a:pt x="24747" y="3261"/>
                  <a:pt x="24762" y="3215"/>
                  <a:pt x="24801" y="3136"/>
                </a:cubicBezTo>
                <a:cubicBezTo>
                  <a:pt x="24810" y="3127"/>
                  <a:pt x="24817" y="3123"/>
                  <a:pt x="24821" y="3123"/>
                </a:cubicBezTo>
                <a:cubicBezTo>
                  <a:pt x="24844" y="3123"/>
                  <a:pt x="24828" y="3205"/>
                  <a:pt x="24789" y="3303"/>
                </a:cubicBezTo>
                <a:cubicBezTo>
                  <a:pt x="24818" y="3244"/>
                  <a:pt x="24855" y="3171"/>
                  <a:pt x="24868" y="3171"/>
                </a:cubicBezTo>
                <a:cubicBezTo>
                  <a:pt x="24871" y="3171"/>
                  <a:pt x="24873" y="3175"/>
                  <a:pt x="24873" y="3183"/>
                </a:cubicBezTo>
                <a:cubicBezTo>
                  <a:pt x="24849" y="3231"/>
                  <a:pt x="24837" y="3255"/>
                  <a:pt x="24825" y="3267"/>
                </a:cubicBezTo>
                <a:cubicBezTo>
                  <a:pt x="24825" y="3288"/>
                  <a:pt x="24830" y="3295"/>
                  <a:pt x="24838" y="3295"/>
                </a:cubicBezTo>
                <a:cubicBezTo>
                  <a:pt x="24860" y="3295"/>
                  <a:pt x="24905" y="3232"/>
                  <a:pt x="24921" y="3232"/>
                </a:cubicBezTo>
                <a:cubicBezTo>
                  <a:pt x="24928" y="3232"/>
                  <a:pt x="24929" y="3244"/>
                  <a:pt x="24920" y="3279"/>
                </a:cubicBezTo>
                <a:cubicBezTo>
                  <a:pt x="24897" y="3314"/>
                  <a:pt x="24885" y="3338"/>
                  <a:pt x="24885" y="3350"/>
                </a:cubicBezTo>
                <a:cubicBezTo>
                  <a:pt x="24861" y="3338"/>
                  <a:pt x="24837" y="3326"/>
                  <a:pt x="24849" y="3314"/>
                </a:cubicBezTo>
                <a:lnTo>
                  <a:pt x="24849" y="3314"/>
                </a:lnTo>
                <a:cubicBezTo>
                  <a:pt x="24837" y="3326"/>
                  <a:pt x="24837" y="3326"/>
                  <a:pt x="24837" y="3338"/>
                </a:cubicBezTo>
                <a:cubicBezTo>
                  <a:pt x="24825" y="3326"/>
                  <a:pt x="24813" y="3314"/>
                  <a:pt x="24801" y="3303"/>
                </a:cubicBezTo>
                <a:lnTo>
                  <a:pt x="24801" y="3303"/>
                </a:lnTo>
                <a:lnTo>
                  <a:pt x="24825" y="3374"/>
                </a:lnTo>
                <a:cubicBezTo>
                  <a:pt x="24813" y="3386"/>
                  <a:pt x="24813" y="3386"/>
                  <a:pt x="24813" y="3386"/>
                </a:cubicBezTo>
                <a:cubicBezTo>
                  <a:pt x="24813" y="3386"/>
                  <a:pt x="24801" y="3374"/>
                  <a:pt x="24801" y="3362"/>
                </a:cubicBezTo>
                <a:cubicBezTo>
                  <a:pt x="24795" y="3355"/>
                  <a:pt x="24791" y="3352"/>
                  <a:pt x="24789" y="3352"/>
                </a:cubicBezTo>
                <a:lnTo>
                  <a:pt x="24789" y="3352"/>
                </a:lnTo>
                <a:cubicBezTo>
                  <a:pt x="24785" y="3352"/>
                  <a:pt x="24796" y="3372"/>
                  <a:pt x="24813" y="3398"/>
                </a:cubicBezTo>
                <a:cubicBezTo>
                  <a:pt x="24813" y="3410"/>
                  <a:pt x="24813" y="3410"/>
                  <a:pt x="24801" y="3410"/>
                </a:cubicBezTo>
                <a:cubicBezTo>
                  <a:pt x="24801" y="3414"/>
                  <a:pt x="24801" y="3418"/>
                  <a:pt x="24801" y="3422"/>
                </a:cubicBezTo>
                <a:cubicBezTo>
                  <a:pt x="24789" y="3457"/>
                  <a:pt x="24778" y="3505"/>
                  <a:pt x="24754" y="3553"/>
                </a:cubicBezTo>
                <a:cubicBezTo>
                  <a:pt x="24742" y="3553"/>
                  <a:pt x="24742" y="3541"/>
                  <a:pt x="24742" y="3541"/>
                </a:cubicBezTo>
                <a:lnTo>
                  <a:pt x="24730" y="3493"/>
                </a:lnTo>
                <a:cubicBezTo>
                  <a:pt x="24726" y="3489"/>
                  <a:pt x="24723" y="3488"/>
                  <a:pt x="24721" y="3488"/>
                </a:cubicBezTo>
                <a:cubicBezTo>
                  <a:pt x="24710" y="3488"/>
                  <a:pt x="24720" y="3538"/>
                  <a:pt x="24730" y="3588"/>
                </a:cubicBezTo>
                <a:cubicBezTo>
                  <a:pt x="24730" y="3600"/>
                  <a:pt x="24718" y="3612"/>
                  <a:pt x="24706" y="3636"/>
                </a:cubicBezTo>
                <a:cubicBezTo>
                  <a:pt x="24718" y="3624"/>
                  <a:pt x="24730" y="3600"/>
                  <a:pt x="24742" y="3588"/>
                </a:cubicBezTo>
                <a:cubicBezTo>
                  <a:pt x="24751" y="3640"/>
                  <a:pt x="24772" y="3699"/>
                  <a:pt x="24764" y="3699"/>
                </a:cubicBezTo>
                <a:cubicBezTo>
                  <a:pt x="24761" y="3699"/>
                  <a:pt x="24755" y="3691"/>
                  <a:pt x="24742" y="3672"/>
                </a:cubicBezTo>
                <a:lnTo>
                  <a:pt x="24742" y="3648"/>
                </a:lnTo>
                <a:cubicBezTo>
                  <a:pt x="24729" y="3641"/>
                  <a:pt x="24719" y="3638"/>
                  <a:pt x="24710" y="3638"/>
                </a:cubicBezTo>
                <a:cubicBezTo>
                  <a:pt x="24683" y="3638"/>
                  <a:pt x="24665" y="3660"/>
                  <a:pt x="24642" y="3660"/>
                </a:cubicBezTo>
                <a:cubicBezTo>
                  <a:pt x="24619" y="3660"/>
                  <a:pt x="24590" y="3638"/>
                  <a:pt x="24539" y="3553"/>
                </a:cubicBezTo>
                <a:lnTo>
                  <a:pt x="24539" y="3553"/>
                </a:lnTo>
                <a:cubicBezTo>
                  <a:pt x="24563" y="3624"/>
                  <a:pt x="24562" y="3640"/>
                  <a:pt x="24554" y="3640"/>
                </a:cubicBezTo>
                <a:cubicBezTo>
                  <a:pt x="24547" y="3640"/>
                  <a:pt x="24536" y="3630"/>
                  <a:pt x="24529" y="3630"/>
                </a:cubicBezTo>
                <a:cubicBezTo>
                  <a:pt x="24519" y="3630"/>
                  <a:pt x="24520" y="3653"/>
                  <a:pt x="24563" y="3767"/>
                </a:cubicBezTo>
                <a:cubicBezTo>
                  <a:pt x="24480" y="3636"/>
                  <a:pt x="24468" y="3588"/>
                  <a:pt x="24385" y="3505"/>
                </a:cubicBezTo>
                <a:cubicBezTo>
                  <a:pt x="24384" y="3505"/>
                  <a:pt x="24384" y="3504"/>
                  <a:pt x="24384" y="3504"/>
                </a:cubicBezTo>
                <a:lnTo>
                  <a:pt x="24384" y="3504"/>
                </a:lnTo>
                <a:cubicBezTo>
                  <a:pt x="24377" y="3504"/>
                  <a:pt x="24444" y="3696"/>
                  <a:pt x="24444" y="3731"/>
                </a:cubicBezTo>
                <a:lnTo>
                  <a:pt x="24385" y="3576"/>
                </a:lnTo>
                <a:lnTo>
                  <a:pt x="24420" y="3743"/>
                </a:lnTo>
                <a:lnTo>
                  <a:pt x="24349" y="3564"/>
                </a:lnTo>
                <a:lnTo>
                  <a:pt x="24349" y="3612"/>
                </a:lnTo>
                <a:cubicBezTo>
                  <a:pt x="24349" y="3612"/>
                  <a:pt x="24361" y="3624"/>
                  <a:pt x="24361" y="3636"/>
                </a:cubicBezTo>
                <a:cubicBezTo>
                  <a:pt x="24373" y="3660"/>
                  <a:pt x="24385" y="3684"/>
                  <a:pt x="24397" y="3719"/>
                </a:cubicBezTo>
                <a:cubicBezTo>
                  <a:pt x="24397" y="3729"/>
                  <a:pt x="24395" y="3734"/>
                  <a:pt x="24391" y="3734"/>
                </a:cubicBezTo>
                <a:cubicBezTo>
                  <a:pt x="24382" y="3734"/>
                  <a:pt x="24363" y="3706"/>
                  <a:pt x="24337" y="3672"/>
                </a:cubicBezTo>
                <a:lnTo>
                  <a:pt x="24361" y="3636"/>
                </a:lnTo>
                <a:lnTo>
                  <a:pt x="24361" y="3636"/>
                </a:lnTo>
                <a:cubicBezTo>
                  <a:pt x="24361" y="3636"/>
                  <a:pt x="24349" y="3636"/>
                  <a:pt x="24325" y="3648"/>
                </a:cubicBezTo>
                <a:cubicBezTo>
                  <a:pt x="24313" y="3612"/>
                  <a:pt x="24289" y="3576"/>
                  <a:pt x="24277" y="3553"/>
                </a:cubicBezTo>
                <a:lnTo>
                  <a:pt x="24277" y="3684"/>
                </a:lnTo>
                <a:cubicBezTo>
                  <a:pt x="24266" y="3636"/>
                  <a:pt x="24266" y="3612"/>
                  <a:pt x="24254" y="3564"/>
                </a:cubicBezTo>
                <a:lnTo>
                  <a:pt x="24254" y="3564"/>
                </a:lnTo>
                <a:cubicBezTo>
                  <a:pt x="24259" y="3605"/>
                  <a:pt x="24259" y="3619"/>
                  <a:pt x="24257" y="3619"/>
                </a:cubicBezTo>
                <a:cubicBezTo>
                  <a:pt x="24253" y="3619"/>
                  <a:pt x="24244" y="3592"/>
                  <a:pt x="24230" y="3564"/>
                </a:cubicBezTo>
                <a:lnTo>
                  <a:pt x="24242" y="3564"/>
                </a:lnTo>
                <a:cubicBezTo>
                  <a:pt x="24218" y="3518"/>
                  <a:pt x="24199" y="3505"/>
                  <a:pt x="24181" y="3505"/>
                </a:cubicBezTo>
                <a:cubicBezTo>
                  <a:pt x="24161" y="3505"/>
                  <a:pt x="24144" y="3521"/>
                  <a:pt x="24125" y="3521"/>
                </a:cubicBezTo>
                <a:cubicBezTo>
                  <a:pt x="24110" y="3521"/>
                  <a:pt x="24093" y="3510"/>
                  <a:pt x="24075" y="3469"/>
                </a:cubicBezTo>
                <a:cubicBezTo>
                  <a:pt x="24063" y="3445"/>
                  <a:pt x="24075" y="3445"/>
                  <a:pt x="24087" y="3433"/>
                </a:cubicBezTo>
                <a:lnTo>
                  <a:pt x="24087" y="3433"/>
                </a:lnTo>
                <a:lnTo>
                  <a:pt x="23968" y="3469"/>
                </a:lnTo>
                <a:cubicBezTo>
                  <a:pt x="23988" y="3439"/>
                  <a:pt x="23983" y="3351"/>
                  <a:pt x="24016" y="3351"/>
                </a:cubicBezTo>
                <a:cubicBezTo>
                  <a:pt x="24022" y="3351"/>
                  <a:pt x="24030" y="3354"/>
                  <a:pt x="24039" y="3362"/>
                </a:cubicBezTo>
                <a:cubicBezTo>
                  <a:pt x="23994" y="3320"/>
                  <a:pt x="23950" y="3306"/>
                  <a:pt x="23908" y="3306"/>
                </a:cubicBezTo>
                <a:cubicBezTo>
                  <a:pt x="23826" y="3306"/>
                  <a:pt x="23754" y="3359"/>
                  <a:pt x="23704" y="3359"/>
                </a:cubicBezTo>
                <a:cubicBezTo>
                  <a:pt x="23678" y="3359"/>
                  <a:pt x="23659" y="3345"/>
                  <a:pt x="23646" y="3303"/>
                </a:cubicBezTo>
                <a:lnTo>
                  <a:pt x="23670" y="3291"/>
                </a:lnTo>
                <a:lnTo>
                  <a:pt x="23670" y="3291"/>
                </a:lnTo>
                <a:cubicBezTo>
                  <a:pt x="23396" y="3326"/>
                  <a:pt x="23623" y="3433"/>
                  <a:pt x="23408" y="3612"/>
                </a:cubicBezTo>
                <a:cubicBezTo>
                  <a:pt x="23408" y="3612"/>
                  <a:pt x="23385" y="3505"/>
                  <a:pt x="23361" y="3410"/>
                </a:cubicBezTo>
                <a:cubicBezTo>
                  <a:pt x="23337" y="3303"/>
                  <a:pt x="23313" y="3207"/>
                  <a:pt x="23313" y="3207"/>
                </a:cubicBezTo>
                <a:lnTo>
                  <a:pt x="23277" y="3362"/>
                </a:lnTo>
                <a:cubicBezTo>
                  <a:pt x="23242" y="3362"/>
                  <a:pt x="23194" y="3338"/>
                  <a:pt x="23206" y="3279"/>
                </a:cubicBezTo>
                <a:lnTo>
                  <a:pt x="23206" y="3279"/>
                </a:lnTo>
                <a:cubicBezTo>
                  <a:pt x="23099" y="3386"/>
                  <a:pt x="23218" y="3350"/>
                  <a:pt x="23158" y="3445"/>
                </a:cubicBezTo>
                <a:cubicBezTo>
                  <a:pt x="23117" y="3400"/>
                  <a:pt x="23065" y="3391"/>
                  <a:pt x="23014" y="3391"/>
                </a:cubicBezTo>
                <a:cubicBezTo>
                  <a:pt x="22978" y="3391"/>
                  <a:pt x="22941" y="3395"/>
                  <a:pt x="22908" y="3395"/>
                </a:cubicBezTo>
                <a:cubicBezTo>
                  <a:pt x="22839" y="3395"/>
                  <a:pt x="22782" y="3376"/>
                  <a:pt x="22765" y="3255"/>
                </a:cubicBezTo>
                <a:lnTo>
                  <a:pt x="22765" y="3255"/>
                </a:lnTo>
                <a:cubicBezTo>
                  <a:pt x="22730" y="3386"/>
                  <a:pt x="22896" y="3350"/>
                  <a:pt x="22753" y="3433"/>
                </a:cubicBezTo>
                <a:cubicBezTo>
                  <a:pt x="22742" y="3349"/>
                  <a:pt x="22723" y="3322"/>
                  <a:pt x="22699" y="3322"/>
                </a:cubicBezTo>
                <a:cubicBezTo>
                  <a:pt x="22657" y="3322"/>
                  <a:pt x="22599" y="3401"/>
                  <a:pt x="22537" y="3401"/>
                </a:cubicBezTo>
                <a:cubicBezTo>
                  <a:pt x="22518" y="3401"/>
                  <a:pt x="22499" y="3393"/>
                  <a:pt x="22480" y="3374"/>
                </a:cubicBezTo>
                <a:cubicBezTo>
                  <a:pt x="22503" y="3231"/>
                  <a:pt x="22623" y="3303"/>
                  <a:pt x="22503" y="3172"/>
                </a:cubicBezTo>
                <a:lnTo>
                  <a:pt x="22503" y="3172"/>
                </a:lnTo>
                <a:cubicBezTo>
                  <a:pt x="22485" y="3250"/>
                  <a:pt x="22454" y="3276"/>
                  <a:pt x="22418" y="3276"/>
                </a:cubicBezTo>
                <a:cubicBezTo>
                  <a:pt x="22350" y="3276"/>
                  <a:pt x="22262" y="3187"/>
                  <a:pt x="22192" y="3187"/>
                </a:cubicBezTo>
                <a:cubicBezTo>
                  <a:pt x="22180" y="3187"/>
                  <a:pt x="22169" y="3189"/>
                  <a:pt x="22158" y="3195"/>
                </a:cubicBezTo>
                <a:cubicBezTo>
                  <a:pt x="22170" y="3386"/>
                  <a:pt x="21944" y="3291"/>
                  <a:pt x="21789" y="3374"/>
                </a:cubicBezTo>
                <a:cubicBezTo>
                  <a:pt x="21789" y="3314"/>
                  <a:pt x="21456" y="3303"/>
                  <a:pt x="21289" y="3267"/>
                </a:cubicBezTo>
                <a:lnTo>
                  <a:pt x="21289" y="3231"/>
                </a:lnTo>
                <a:cubicBezTo>
                  <a:pt x="21289" y="3433"/>
                  <a:pt x="21122" y="3410"/>
                  <a:pt x="21015" y="3469"/>
                </a:cubicBezTo>
                <a:cubicBezTo>
                  <a:pt x="21003" y="3362"/>
                  <a:pt x="21015" y="3314"/>
                  <a:pt x="21075" y="3255"/>
                </a:cubicBezTo>
                <a:lnTo>
                  <a:pt x="21075" y="3255"/>
                </a:lnTo>
                <a:lnTo>
                  <a:pt x="20956" y="3267"/>
                </a:lnTo>
                <a:cubicBezTo>
                  <a:pt x="20944" y="3338"/>
                  <a:pt x="20920" y="3374"/>
                  <a:pt x="20848" y="3410"/>
                </a:cubicBezTo>
                <a:lnTo>
                  <a:pt x="20848" y="3267"/>
                </a:lnTo>
                <a:cubicBezTo>
                  <a:pt x="20726" y="3297"/>
                  <a:pt x="20621" y="3434"/>
                  <a:pt x="20465" y="3434"/>
                </a:cubicBezTo>
                <a:cubicBezTo>
                  <a:pt x="20440" y="3434"/>
                  <a:pt x="20413" y="3430"/>
                  <a:pt x="20384" y="3422"/>
                </a:cubicBezTo>
                <a:lnTo>
                  <a:pt x="20384" y="3422"/>
                </a:lnTo>
                <a:cubicBezTo>
                  <a:pt x="20408" y="3564"/>
                  <a:pt x="20610" y="3767"/>
                  <a:pt x="20432" y="3886"/>
                </a:cubicBezTo>
                <a:cubicBezTo>
                  <a:pt x="20411" y="3824"/>
                  <a:pt x="20381" y="3725"/>
                  <a:pt x="20406" y="3677"/>
                </a:cubicBezTo>
                <a:lnTo>
                  <a:pt x="20406" y="3677"/>
                </a:lnTo>
                <a:cubicBezTo>
                  <a:pt x="20392" y="3693"/>
                  <a:pt x="20374" y="3713"/>
                  <a:pt x="20354" y="3713"/>
                </a:cubicBezTo>
                <a:cubicBezTo>
                  <a:pt x="20348" y="3713"/>
                  <a:pt x="20342" y="3711"/>
                  <a:pt x="20337" y="3707"/>
                </a:cubicBezTo>
                <a:lnTo>
                  <a:pt x="20384" y="3576"/>
                </a:lnTo>
                <a:cubicBezTo>
                  <a:pt x="20374" y="3572"/>
                  <a:pt x="20365" y="3571"/>
                  <a:pt x="20358" y="3571"/>
                </a:cubicBezTo>
                <a:cubicBezTo>
                  <a:pt x="20303" y="3571"/>
                  <a:pt x="20352" y="3684"/>
                  <a:pt x="20289" y="3684"/>
                </a:cubicBezTo>
                <a:cubicBezTo>
                  <a:pt x="20277" y="3576"/>
                  <a:pt x="20229" y="3624"/>
                  <a:pt x="20217" y="3541"/>
                </a:cubicBezTo>
                <a:cubicBezTo>
                  <a:pt x="20221" y="3539"/>
                  <a:pt x="20225" y="3538"/>
                  <a:pt x="20230" y="3538"/>
                </a:cubicBezTo>
                <a:cubicBezTo>
                  <a:pt x="20245" y="3538"/>
                  <a:pt x="20263" y="3545"/>
                  <a:pt x="20277" y="3545"/>
                </a:cubicBezTo>
                <a:cubicBezTo>
                  <a:pt x="20288" y="3545"/>
                  <a:pt x="20297" y="3541"/>
                  <a:pt x="20301" y="3529"/>
                </a:cubicBezTo>
                <a:cubicBezTo>
                  <a:pt x="20229" y="3517"/>
                  <a:pt x="20122" y="3481"/>
                  <a:pt x="20075" y="3410"/>
                </a:cubicBezTo>
                <a:lnTo>
                  <a:pt x="20075" y="3410"/>
                </a:lnTo>
                <a:cubicBezTo>
                  <a:pt x="20098" y="3469"/>
                  <a:pt x="20098" y="3553"/>
                  <a:pt x="20051" y="3576"/>
                </a:cubicBezTo>
                <a:cubicBezTo>
                  <a:pt x="20036" y="3580"/>
                  <a:pt x="20024" y="3582"/>
                  <a:pt x="20013" y="3582"/>
                </a:cubicBezTo>
                <a:cubicBezTo>
                  <a:pt x="19921" y="3582"/>
                  <a:pt x="19970" y="3455"/>
                  <a:pt x="19884" y="3433"/>
                </a:cubicBezTo>
                <a:cubicBezTo>
                  <a:pt x="19860" y="3505"/>
                  <a:pt x="19753" y="3457"/>
                  <a:pt x="19789" y="3612"/>
                </a:cubicBezTo>
                <a:cubicBezTo>
                  <a:pt x="19741" y="3612"/>
                  <a:pt x="19717" y="3553"/>
                  <a:pt x="19694" y="3505"/>
                </a:cubicBezTo>
                <a:cubicBezTo>
                  <a:pt x="19634" y="3588"/>
                  <a:pt x="19348" y="3612"/>
                  <a:pt x="19467" y="3755"/>
                </a:cubicBezTo>
                <a:lnTo>
                  <a:pt x="19491" y="3755"/>
                </a:lnTo>
                <a:cubicBezTo>
                  <a:pt x="19491" y="3767"/>
                  <a:pt x="19491" y="3767"/>
                  <a:pt x="19479" y="3767"/>
                </a:cubicBezTo>
                <a:cubicBezTo>
                  <a:pt x="19277" y="3969"/>
                  <a:pt x="18967" y="3814"/>
                  <a:pt x="18741" y="3934"/>
                </a:cubicBezTo>
                <a:lnTo>
                  <a:pt x="18729" y="3886"/>
                </a:lnTo>
                <a:cubicBezTo>
                  <a:pt x="18598" y="3981"/>
                  <a:pt x="18420" y="4005"/>
                  <a:pt x="18348" y="4148"/>
                </a:cubicBezTo>
                <a:cubicBezTo>
                  <a:pt x="18346" y="4149"/>
                  <a:pt x="18343" y="4149"/>
                  <a:pt x="18341" y="4149"/>
                </a:cubicBezTo>
                <a:cubicBezTo>
                  <a:pt x="18302" y="4149"/>
                  <a:pt x="18229" y="4073"/>
                  <a:pt x="18229" y="4017"/>
                </a:cubicBezTo>
                <a:cubicBezTo>
                  <a:pt x="18153" y="4074"/>
                  <a:pt x="18138" y="4123"/>
                  <a:pt x="18045" y="4123"/>
                </a:cubicBezTo>
                <a:cubicBezTo>
                  <a:pt x="18021" y="4123"/>
                  <a:pt x="17992" y="4119"/>
                  <a:pt x="17955" y="4112"/>
                </a:cubicBezTo>
                <a:cubicBezTo>
                  <a:pt x="18039" y="3993"/>
                  <a:pt x="17896" y="4041"/>
                  <a:pt x="18051" y="4017"/>
                </a:cubicBezTo>
                <a:cubicBezTo>
                  <a:pt x="17981" y="4011"/>
                  <a:pt x="17930" y="3994"/>
                  <a:pt x="17886" y="3994"/>
                </a:cubicBezTo>
                <a:cubicBezTo>
                  <a:pt x="17832" y="3994"/>
                  <a:pt x="17788" y="4020"/>
                  <a:pt x="17729" y="4124"/>
                </a:cubicBezTo>
                <a:cubicBezTo>
                  <a:pt x="17736" y="4042"/>
                  <a:pt x="17683" y="4011"/>
                  <a:pt x="17626" y="4011"/>
                </a:cubicBezTo>
                <a:cubicBezTo>
                  <a:pt x="17584" y="4011"/>
                  <a:pt x="17540" y="4027"/>
                  <a:pt x="17515" y="4053"/>
                </a:cubicBezTo>
                <a:lnTo>
                  <a:pt x="17646" y="4112"/>
                </a:lnTo>
                <a:cubicBezTo>
                  <a:pt x="17574" y="4148"/>
                  <a:pt x="17503" y="4160"/>
                  <a:pt x="17443" y="4172"/>
                </a:cubicBezTo>
                <a:lnTo>
                  <a:pt x="17419" y="3993"/>
                </a:lnTo>
                <a:cubicBezTo>
                  <a:pt x="17389" y="3982"/>
                  <a:pt x="17360" y="3978"/>
                  <a:pt x="17333" y="3978"/>
                </a:cubicBezTo>
                <a:cubicBezTo>
                  <a:pt x="17114" y="3978"/>
                  <a:pt x="17023" y="4296"/>
                  <a:pt x="16843" y="4296"/>
                </a:cubicBezTo>
                <a:cubicBezTo>
                  <a:pt x="16799" y="4296"/>
                  <a:pt x="16750" y="4278"/>
                  <a:pt x="16693" y="4231"/>
                </a:cubicBezTo>
                <a:lnTo>
                  <a:pt x="16693" y="4231"/>
                </a:lnTo>
                <a:cubicBezTo>
                  <a:pt x="16657" y="4362"/>
                  <a:pt x="16872" y="4255"/>
                  <a:pt x="16848" y="4422"/>
                </a:cubicBezTo>
                <a:cubicBezTo>
                  <a:pt x="16844" y="4422"/>
                  <a:pt x="16839" y="4422"/>
                  <a:pt x="16835" y="4422"/>
                </a:cubicBezTo>
                <a:cubicBezTo>
                  <a:pt x="16697" y="4422"/>
                  <a:pt x="16513" y="4254"/>
                  <a:pt x="16460" y="4254"/>
                </a:cubicBezTo>
                <a:cubicBezTo>
                  <a:pt x="16458" y="4254"/>
                  <a:pt x="16457" y="4255"/>
                  <a:pt x="16455" y="4255"/>
                </a:cubicBezTo>
                <a:cubicBezTo>
                  <a:pt x="16445" y="4253"/>
                  <a:pt x="16435" y="4252"/>
                  <a:pt x="16427" y="4252"/>
                </a:cubicBezTo>
                <a:cubicBezTo>
                  <a:pt x="16264" y="4252"/>
                  <a:pt x="16361" y="4553"/>
                  <a:pt x="16157" y="4553"/>
                </a:cubicBezTo>
                <a:cubicBezTo>
                  <a:pt x="16205" y="4600"/>
                  <a:pt x="16276" y="4755"/>
                  <a:pt x="16157" y="4850"/>
                </a:cubicBezTo>
                <a:cubicBezTo>
                  <a:pt x="16151" y="4852"/>
                  <a:pt x="16144" y="4852"/>
                  <a:pt x="16137" y="4852"/>
                </a:cubicBezTo>
                <a:cubicBezTo>
                  <a:pt x="16016" y="4852"/>
                  <a:pt x="15922" y="4656"/>
                  <a:pt x="15979" y="4588"/>
                </a:cubicBezTo>
                <a:cubicBezTo>
                  <a:pt x="15989" y="4585"/>
                  <a:pt x="15999" y="4583"/>
                  <a:pt x="16007" y="4583"/>
                </a:cubicBezTo>
                <a:cubicBezTo>
                  <a:pt x="16026" y="4583"/>
                  <a:pt x="16038" y="4592"/>
                  <a:pt x="16038" y="4600"/>
                </a:cubicBezTo>
                <a:cubicBezTo>
                  <a:pt x="16074" y="4565"/>
                  <a:pt x="16122" y="4529"/>
                  <a:pt x="16050" y="4481"/>
                </a:cubicBezTo>
                <a:lnTo>
                  <a:pt x="16050" y="4481"/>
                </a:lnTo>
                <a:lnTo>
                  <a:pt x="16050" y="4541"/>
                </a:lnTo>
                <a:cubicBezTo>
                  <a:pt x="16028" y="4531"/>
                  <a:pt x="16000" y="4529"/>
                  <a:pt x="15970" y="4529"/>
                </a:cubicBezTo>
                <a:cubicBezTo>
                  <a:pt x="15948" y="4529"/>
                  <a:pt x="15925" y="4531"/>
                  <a:pt x="15903" y="4531"/>
                </a:cubicBezTo>
                <a:cubicBezTo>
                  <a:pt x="15843" y="4531"/>
                  <a:pt x="15794" y="4522"/>
                  <a:pt x="15800" y="4457"/>
                </a:cubicBezTo>
                <a:lnTo>
                  <a:pt x="15800" y="4457"/>
                </a:lnTo>
                <a:cubicBezTo>
                  <a:pt x="15734" y="4533"/>
                  <a:pt x="15766" y="4564"/>
                  <a:pt x="15823" y="4573"/>
                </a:cubicBezTo>
                <a:lnTo>
                  <a:pt x="15823" y="4573"/>
                </a:lnTo>
                <a:cubicBezTo>
                  <a:pt x="15821" y="4573"/>
                  <a:pt x="15820" y="4573"/>
                  <a:pt x="15818" y="4573"/>
                </a:cubicBezTo>
                <a:cubicBezTo>
                  <a:pt x="15666" y="4573"/>
                  <a:pt x="15591" y="4660"/>
                  <a:pt x="15419" y="4660"/>
                </a:cubicBezTo>
                <a:cubicBezTo>
                  <a:pt x="15455" y="4684"/>
                  <a:pt x="15503" y="4743"/>
                  <a:pt x="15479" y="4755"/>
                </a:cubicBezTo>
                <a:cubicBezTo>
                  <a:pt x="15205" y="4767"/>
                  <a:pt x="15407" y="4910"/>
                  <a:pt x="15241" y="4993"/>
                </a:cubicBezTo>
                <a:cubicBezTo>
                  <a:pt x="15154" y="4950"/>
                  <a:pt x="15175" y="4849"/>
                  <a:pt x="15137" y="4849"/>
                </a:cubicBezTo>
                <a:cubicBezTo>
                  <a:pt x="15123" y="4849"/>
                  <a:pt x="15101" y="4863"/>
                  <a:pt x="15062" y="4898"/>
                </a:cubicBezTo>
                <a:cubicBezTo>
                  <a:pt x="14931" y="4874"/>
                  <a:pt x="14979" y="4755"/>
                  <a:pt x="15014" y="4684"/>
                </a:cubicBezTo>
                <a:lnTo>
                  <a:pt x="15014" y="4684"/>
                </a:lnTo>
                <a:cubicBezTo>
                  <a:pt x="14968" y="4748"/>
                  <a:pt x="14909" y="4768"/>
                  <a:pt x="14849" y="4768"/>
                </a:cubicBezTo>
                <a:cubicBezTo>
                  <a:pt x="14754" y="4768"/>
                  <a:pt x="14656" y="4719"/>
                  <a:pt x="14598" y="4719"/>
                </a:cubicBezTo>
                <a:lnTo>
                  <a:pt x="14643" y="4666"/>
                </a:lnTo>
                <a:lnTo>
                  <a:pt x="14643" y="4666"/>
                </a:lnTo>
                <a:cubicBezTo>
                  <a:pt x="14611" y="4699"/>
                  <a:pt x="14579" y="4709"/>
                  <a:pt x="14538" y="4719"/>
                </a:cubicBezTo>
                <a:lnTo>
                  <a:pt x="14633" y="4827"/>
                </a:lnTo>
                <a:cubicBezTo>
                  <a:pt x="14574" y="4815"/>
                  <a:pt x="14538" y="4827"/>
                  <a:pt x="14514" y="4779"/>
                </a:cubicBezTo>
                <a:lnTo>
                  <a:pt x="14514" y="4779"/>
                </a:lnTo>
                <a:cubicBezTo>
                  <a:pt x="14491" y="4874"/>
                  <a:pt x="14622" y="4969"/>
                  <a:pt x="14562" y="5100"/>
                </a:cubicBezTo>
                <a:cubicBezTo>
                  <a:pt x="14554" y="5097"/>
                  <a:pt x="14545" y="5095"/>
                  <a:pt x="14536" y="5095"/>
                </a:cubicBezTo>
                <a:cubicBezTo>
                  <a:pt x="14486" y="5095"/>
                  <a:pt x="14433" y="5147"/>
                  <a:pt x="14384" y="5147"/>
                </a:cubicBezTo>
                <a:cubicBezTo>
                  <a:pt x="14359" y="5147"/>
                  <a:pt x="14334" y="5133"/>
                  <a:pt x="14312" y="5088"/>
                </a:cubicBezTo>
                <a:cubicBezTo>
                  <a:pt x="14498" y="5068"/>
                  <a:pt x="14307" y="4966"/>
                  <a:pt x="14355" y="4885"/>
                </a:cubicBezTo>
                <a:lnTo>
                  <a:pt x="14355" y="4885"/>
                </a:lnTo>
                <a:cubicBezTo>
                  <a:pt x="14335" y="4894"/>
                  <a:pt x="14309" y="4898"/>
                  <a:pt x="14276" y="4898"/>
                </a:cubicBezTo>
                <a:cubicBezTo>
                  <a:pt x="14264" y="4874"/>
                  <a:pt x="14276" y="4862"/>
                  <a:pt x="14276" y="4850"/>
                </a:cubicBezTo>
                <a:cubicBezTo>
                  <a:pt x="14246" y="4840"/>
                  <a:pt x="14224" y="4835"/>
                  <a:pt x="14206" y="4835"/>
                </a:cubicBezTo>
                <a:cubicBezTo>
                  <a:pt x="14085" y="4835"/>
                  <a:pt x="14227" y="5060"/>
                  <a:pt x="14050" y="5112"/>
                </a:cubicBezTo>
                <a:cubicBezTo>
                  <a:pt x="14050" y="5033"/>
                  <a:pt x="13985" y="4987"/>
                  <a:pt x="13949" y="4987"/>
                </a:cubicBezTo>
                <a:cubicBezTo>
                  <a:pt x="13941" y="4987"/>
                  <a:pt x="13935" y="4989"/>
                  <a:pt x="13931" y="4993"/>
                </a:cubicBezTo>
                <a:cubicBezTo>
                  <a:pt x="13936" y="4992"/>
                  <a:pt x="13941" y="4991"/>
                  <a:pt x="13945" y="4991"/>
                </a:cubicBezTo>
                <a:cubicBezTo>
                  <a:pt x="14004" y="4991"/>
                  <a:pt x="14011" y="5131"/>
                  <a:pt x="13967" y="5219"/>
                </a:cubicBezTo>
                <a:cubicBezTo>
                  <a:pt x="13953" y="5217"/>
                  <a:pt x="13940" y="5216"/>
                  <a:pt x="13929" y="5216"/>
                </a:cubicBezTo>
                <a:cubicBezTo>
                  <a:pt x="13817" y="5216"/>
                  <a:pt x="13841" y="5316"/>
                  <a:pt x="13776" y="5327"/>
                </a:cubicBezTo>
                <a:lnTo>
                  <a:pt x="13860" y="5338"/>
                </a:lnTo>
                <a:cubicBezTo>
                  <a:pt x="13860" y="5434"/>
                  <a:pt x="13800" y="5446"/>
                  <a:pt x="13717" y="5505"/>
                </a:cubicBezTo>
                <a:cubicBezTo>
                  <a:pt x="13707" y="5486"/>
                  <a:pt x="13708" y="5471"/>
                  <a:pt x="13713" y="5459"/>
                </a:cubicBezTo>
                <a:lnTo>
                  <a:pt x="13713" y="5459"/>
                </a:lnTo>
                <a:cubicBezTo>
                  <a:pt x="13696" y="5476"/>
                  <a:pt x="13674" y="5483"/>
                  <a:pt x="13650" y="5483"/>
                </a:cubicBezTo>
                <a:cubicBezTo>
                  <a:pt x="13587" y="5483"/>
                  <a:pt x="13506" y="5442"/>
                  <a:pt x="13437" y="5442"/>
                </a:cubicBezTo>
                <a:cubicBezTo>
                  <a:pt x="13398" y="5442"/>
                  <a:pt x="13363" y="5454"/>
                  <a:pt x="13336" y="5493"/>
                </a:cubicBezTo>
                <a:cubicBezTo>
                  <a:pt x="13252" y="5458"/>
                  <a:pt x="13264" y="5338"/>
                  <a:pt x="13193" y="5315"/>
                </a:cubicBezTo>
                <a:cubicBezTo>
                  <a:pt x="13158" y="5372"/>
                  <a:pt x="13124" y="5387"/>
                  <a:pt x="13090" y="5387"/>
                </a:cubicBezTo>
                <a:cubicBezTo>
                  <a:pt x="13047" y="5387"/>
                  <a:pt x="13004" y="5364"/>
                  <a:pt x="12960" y="5364"/>
                </a:cubicBezTo>
                <a:cubicBezTo>
                  <a:pt x="12927" y="5364"/>
                  <a:pt x="12894" y="5377"/>
                  <a:pt x="12859" y="5422"/>
                </a:cubicBezTo>
                <a:cubicBezTo>
                  <a:pt x="12955" y="5517"/>
                  <a:pt x="12955" y="5493"/>
                  <a:pt x="12883" y="5648"/>
                </a:cubicBezTo>
                <a:lnTo>
                  <a:pt x="13109" y="5458"/>
                </a:lnTo>
                <a:lnTo>
                  <a:pt x="13109" y="5458"/>
                </a:lnTo>
                <a:lnTo>
                  <a:pt x="13014" y="5696"/>
                </a:lnTo>
                <a:cubicBezTo>
                  <a:pt x="13086" y="5672"/>
                  <a:pt x="13145" y="5553"/>
                  <a:pt x="13205" y="5553"/>
                </a:cubicBezTo>
                <a:cubicBezTo>
                  <a:pt x="13157" y="5684"/>
                  <a:pt x="13157" y="5648"/>
                  <a:pt x="13240" y="5731"/>
                </a:cubicBezTo>
                <a:cubicBezTo>
                  <a:pt x="13210" y="5709"/>
                  <a:pt x="13184" y="5700"/>
                  <a:pt x="13162" y="5700"/>
                </a:cubicBezTo>
                <a:cubicBezTo>
                  <a:pt x="13069" y="5700"/>
                  <a:pt x="13038" y="5861"/>
                  <a:pt x="12933" y="5861"/>
                </a:cubicBezTo>
                <a:cubicBezTo>
                  <a:pt x="12918" y="5861"/>
                  <a:pt x="12901" y="5858"/>
                  <a:pt x="12883" y="5850"/>
                </a:cubicBezTo>
                <a:lnTo>
                  <a:pt x="12776" y="5565"/>
                </a:lnTo>
                <a:cubicBezTo>
                  <a:pt x="12760" y="5562"/>
                  <a:pt x="12745" y="5560"/>
                  <a:pt x="12731" y="5560"/>
                </a:cubicBezTo>
                <a:cubicBezTo>
                  <a:pt x="12532" y="5560"/>
                  <a:pt x="12484" y="5852"/>
                  <a:pt x="12228" y="5874"/>
                </a:cubicBezTo>
                <a:lnTo>
                  <a:pt x="12324" y="5886"/>
                </a:lnTo>
                <a:cubicBezTo>
                  <a:pt x="12336" y="6017"/>
                  <a:pt x="12181" y="5970"/>
                  <a:pt x="12121" y="6041"/>
                </a:cubicBezTo>
                <a:cubicBezTo>
                  <a:pt x="12097" y="5946"/>
                  <a:pt x="12026" y="5934"/>
                  <a:pt x="11966" y="5886"/>
                </a:cubicBezTo>
                <a:lnTo>
                  <a:pt x="11966" y="5886"/>
                </a:lnTo>
                <a:cubicBezTo>
                  <a:pt x="12002" y="5958"/>
                  <a:pt x="11788" y="5946"/>
                  <a:pt x="11847" y="6148"/>
                </a:cubicBezTo>
                <a:lnTo>
                  <a:pt x="11681" y="6065"/>
                </a:lnTo>
                <a:cubicBezTo>
                  <a:pt x="11466" y="6089"/>
                  <a:pt x="11562" y="6422"/>
                  <a:pt x="11359" y="6458"/>
                </a:cubicBezTo>
                <a:cubicBezTo>
                  <a:pt x="11383" y="6339"/>
                  <a:pt x="11264" y="6303"/>
                  <a:pt x="11371" y="6172"/>
                </a:cubicBezTo>
                <a:lnTo>
                  <a:pt x="11371" y="6172"/>
                </a:lnTo>
                <a:cubicBezTo>
                  <a:pt x="11300" y="6196"/>
                  <a:pt x="11240" y="6208"/>
                  <a:pt x="11264" y="6267"/>
                </a:cubicBezTo>
                <a:cubicBezTo>
                  <a:pt x="11259" y="6263"/>
                  <a:pt x="11253" y="6261"/>
                  <a:pt x="11248" y="6261"/>
                </a:cubicBezTo>
                <a:cubicBezTo>
                  <a:pt x="11200" y="6261"/>
                  <a:pt x="11144" y="6411"/>
                  <a:pt x="11081" y="6411"/>
                </a:cubicBezTo>
                <a:cubicBezTo>
                  <a:pt x="11071" y="6411"/>
                  <a:pt x="11060" y="6407"/>
                  <a:pt x="11050" y="6398"/>
                </a:cubicBezTo>
                <a:lnTo>
                  <a:pt x="11050" y="6398"/>
                </a:lnTo>
                <a:cubicBezTo>
                  <a:pt x="11038" y="6446"/>
                  <a:pt x="11062" y="6553"/>
                  <a:pt x="10990" y="6565"/>
                </a:cubicBezTo>
                <a:cubicBezTo>
                  <a:pt x="10982" y="6556"/>
                  <a:pt x="10973" y="6536"/>
                  <a:pt x="10969" y="6525"/>
                </a:cubicBezTo>
                <a:lnTo>
                  <a:pt x="10969" y="6525"/>
                </a:lnTo>
                <a:cubicBezTo>
                  <a:pt x="10980" y="6571"/>
                  <a:pt x="10888" y="6629"/>
                  <a:pt x="10978" y="6708"/>
                </a:cubicBezTo>
                <a:cubicBezTo>
                  <a:pt x="10914" y="6659"/>
                  <a:pt x="10852" y="6641"/>
                  <a:pt x="10792" y="6641"/>
                </a:cubicBezTo>
                <a:cubicBezTo>
                  <a:pt x="10630" y="6641"/>
                  <a:pt x="10482" y="6768"/>
                  <a:pt x="10336" y="6768"/>
                </a:cubicBezTo>
                <a:cubicBezTo>
                  <a:pt x="10284" y="6768"/>
                  <a:pt x="10232" y="6752"/>
                  <a:pt x="10180" y="6708"/>
                </a:cubicBezTo>
                <a:cubicBezTo>
                  <a:pt x="10050" y="6791"/>
                  <a:pt x="9895" y="6862"/>
                  <a:pt x="9764" y="6910"/>
                </a:cubicBezTo>
                <a:cubicBezTo>
                  <a:pt x="9764" y="6874"/>
                  <a:pt x="9752" y="6862"/>
                  <a:pt x="9776" y="6862"/>
                </a:cubicBezTo>
                <a:cubicBezTo>
                  <a:pt x="9764" y="6860"/>
                  <a:pt x="9754" y="6858"/>
                  <a:pt x="9745" y="6858"/>
                </a:cubicBezTo>
                <a:cubicBezTo>
                  <a:pt x="9615" y="6858"/>
                  <a:pt x="9718" y="7131"/>
                  <a:pt x="9561" y="7131"/>
                </a:cubicBezTo>
                <a:cubicBezTo>
                  <a:pt x="9547" y="7131"/>
                  <a:pt x="9532" y="7129"/>
                  <a:pt x="9514" y="7124"/>
                </a:cubicBezTo>
                <a:cubicBezTo>
                  <a:pt x="9383" y="6982"/>
                  <a:pt x="9609" y="7017"/>
                  <a:pt x="9526" y="6970"/>
                </a:cubicBezTo>
                <a:cubicBezTo>
                  <a:pt x="9494" y="6870"/>
                  <a:pt x="9460" y="6838"/>
                  <a:pt x="9425" y="6838"/>
                </a:cubicBezTo>
                <a:cubicBezTo>
                  <a:pt x="9365" y="6838"/>
                  <a:pt x="9298" y="6932"/>
                  <a:pt x="9221" y="6932"/>
                </a:cubicBezTo>
                <a:cubicBezTo>
                  <a:pt x="9193" y="6932"/>
                  <a:pt x="9164" y="6920"/>
                  <a:pt x="9133" y="6886"/>
                </a:cubicBezTo>
                <a:lnTo>
                  <a:pt x="9157" y="6862"/>
                </a:lnTo>
                <a:cubicBezTo>
                  <a:pt x="9139" y="6849"/>
                  <a:pt x="9121" y="6843"/>
                  <a:pt x="9103" y="6843"/>
                </a:cubicBezTo>
                <a:cubicBezTo>
                  <a:pt x="9060" y="6843"/>
                  <a:pt x="9022" y="6876"/>
                  <a:pt x="9014" y="6910"/>
                </a:cubicBezTo>
                <a:cubicBezTo>
                  <a:pt x="8992" y="6954"/>
                  <a:pt x="8940" y="7007"/>
                  <a:pt x="8895" y="7007"/>
                </a:cubicBezTo>
                <a:cubicBezTo>
                  <a:pt x="8891" y="7007"/>
                  <a:pt x="8887" y="7006"/>
                  <a:pt x="8883" y="7005"/>
                </a:cubicBezTo>
                <a:cubicBezTo>
                  <a:pt x="8883" y="7005"/>
                  <a:pt x="8895" y="6970"/>
                  <a:pt x="8895" y="6946"/>
                </a:cubicBezTo>
                <a:lnTo>
                  <a:pt x="8895" y="6946"/>
                </a:lnTo>
                <a:cubicBezTo>
                  <a:pt x="8823" y="7110"/>
                  <a:pt x="8645" y="7177"/>
                  <a:pt x="8490" y="7177"/>
                </a:cubicBezTo>
                <a:cubicBezTo>
                  <a:pt x="8465" y="7177"/>
                  <a:pt x="8441" y="7175"/>
                  <a:pt x="8418" y="7172"/>
                </a:cubicBezTo>
                <a:cubicBezTo>
                  <a:pt x="8573" y="7065"/>
                  <a:pt x="8526" y="7124"/>
                  <a:pt x="8621" y="6993"/>
                </a:cubicBezTo>
                <a:cubicBezTo>
                  <a:pt x="8619" y="6993"/>
                  <a:pt x="8618" y="6993"/>
                  <a:pt x="8616" y="6993"/>
                </a:cubicBezTo>
                <a:cubicBezTo>
                  <a:pt x="8562" y="6993"/>
                  <a:pt x="8470" y="7178"/>
                  <a:pt x="8358" y="7178"/>
                </a:cubicBezTo>
                <a:cubicBezTo>
                  <a:pt x="8347" y="7178"/>
                  <a:pt x="8335" y="7176"/>
                  <a:pt x="8323" y="7172"/>
                </a:cubicBezTo>
                <a:cubicBezTo>
                  <a:pt x="8347" y="7077"/>
                  <a:pt x="8359" y="6970"/>
                  <a:pt x="8514" y="6862"/>
                </a:cubicBezTo>
                <a:cubicBezTo>
                  <a:pt x="8514" y="6862"/>
                  <a:pt x="8573" y="6910"/>
                  <a:pt x="8573" y="6910"/>
                </a:cubicBezTo>
                <a:cubicBezTo>
                  <a:pt x="8645" y="6815"/>
                  <a:pt x="8633" y="6815"/>
                  <a:pt x="8597" y="6815"/>
                </a:cubicBezTo>
                <a:cubicBezTo>
                  <a:pt x="8561" y="6803"/>
                  <a:pt x="8502" y="6815"/>
                  <a:pt x="8514" y="6791"/>
                </a:cubicBezTo>
                <a:lnTo>
                  <a:pt x="8609" y="6743"/>
                </a:lnTo>
                <a:cubicBezTo>
                  <a:pt x="8549" y="6684"/>
                  <a:pt x="8299" y="6731"/>
                  <a:pt x="8347" y="6577"/>
                </a:cubicBezTo>
                <a:lnTo>
                  <a:pt x="8347" y="6577"/>
                </a:lnTo>
                <a:lnTo>
                  <a:pt x="8275" y="6601"/>
                </a:lnTo>
                <a:cubicBezTo>
                  <a:pt x="8168" y="6553"/>
                  <a:pt x="8216" y="6529"/>
                  <a:pt x="8264" y="6505"/>
                </a:cubicBezTo>
                <a:cubicBezTo>
                  <a:pt x="8311" y="6493"/>
                  <a:pt x="8359" y="6481"/>
                  <a:pt x="8299" y="6422"/>
                </a:cubicBezTo>
                <a:lnTo>
                  <a:pt x="8299" y="6422"/>
                </a:lnTo>
                <a:cubicBezTo>
                  <a:pt x="8299" y="6422"/>
                  <a:pt x="8359" y="6422"/>
                  <a:pt x="8418" y="6434"/>
                </a:cubicBezTo>
                <a:cubicBezTo>
                  <a:pt x="8466" y="6434"/>
                  <a:pt x="8526" y="6446"/>
                  <a:pt x="8526" y="6446"/>
                </a:cubicBezTo>
                <a:cubicBezTo>
                  <a:pt x="8490" y="6398"/>
                  <a:pt x="8418" y="6220"/>
                  <a:pt x="8478" y="6065"/>
                </a:cubicBezTo>
                <a:lnTo>
                  <a:pt x="8478" y="6065"/>
                </a:lnTo>
                <a:cubicBezTo>
                  <a:pt x="8537" y="6243"/>
                  <a:pt x="8561" y="6362"/>
                  <a:pt x="8633" y="6434"/>
                </a:cubicBezTo>
                <a:cubicBezTo>
                  <a:pt x="8645" y="6386"/>
                  <a:pt x="8668" y="6327"/>
                  <a:pt x="8621" y="6220"/>
                </a:cubicBezTo>
                <a:lnTo>
                  <a:pt x="8621" y="6220"/>
                </a:lnTo>
                <a:cubicBezTo>
                  <a:pt x="8621" y="6262"/>
                  <a:pt x="8640" y="6305"/>
                  <a:pt x="8618" y="6305"/>
                </a:cubicBezTo>
                <a:cubicBezTo>
                  <a:pt x="8616" y="6305"/>
                  <a:pt x="8613" y="6304"/>
                  <a:pt x="8609" y="6303"/>
                </a:cubicBezTo>
                <a:cubicBezTo>
                  <a:pt x="8549" y="6243"/>
                  <a:pt x="8537" y="6160"/>
                  <a:pt x="8549" y="6089"/>
                </a:cubicBezTo>
                <a:cubicBezTo>
                  <a:pt x="8549" y="6005"/>
                  <a:pt x="8585" y="5934"/>
                  <a:pt x="8633" y="5874"/>
                </a:cubicBezTo>
                <a:cubicBezTo>
                  <a:pt x="8694" y="5933"/>
                  <a:pt x="8745" y="5955"/>
                  <a:pt x="8791" y="5955"/>
                </a:cubicBezTo>
                <a:cubicBezTo>
                  <a:pt x="8935" y="5955"/>
                  <a:pt x="9028" y="5734"/>
                  <a:pt x="9210" y="5734"/>
                </a:cubicBezTo>
                <a:cubicBezTo>
                  <a:pt x="9241" y="5734"/>
                  <a:pt x="9274" y="5740"/>
                  <a:pt x="9311" y="5755"/>
                </a:cubicBezTo>
                <a:cubicBezTo>
                  <a:pt x="9407" y="5446"/>
                  <a:pt x="9752" y="5410"/>
                  <a:pt x="10002" y="5136"/>
                </a:cubicBezTo>
                <a:cubicBezTo>
                  <a:pt x="9692" y="5005"/>
                  <a:pt x="10073" y="5065"/>
                  <a:pt x="9835" y="4838"/>
                </a:cubicBezTo>
                <a:cubicBezTo>
                  <a:pt x="9876" y="4789"/>
                  <a:pt x="9889" y="4774"/>
                  <a:pt x="9901" y="4773"/>
                </a:cubicBezTo>
                <a:lnTo>
                  <a:pt x="9901" y="4773"/>
                </a:lnTo>
                <a:cubicBezTo>
                  <a:pt x="9907" y="4779"/>
                  <a:pt x="9909" y="4779"/>
                  <a:pt x="9919" y="4779"/>
                </a:cubicBezTo>
                <a:cubicBezTo>
                  <a:pt x="9907" y="4779"/>
                  <a:pt x="10204" y="4803"/>
                  <a:pt x="10204" y="4803"/>
                </a:cubicBezTo>
                <a:cubicBezTo>
                  <a:pt x="10300" y="4838"/>
                  <a:pt x="10180" y="4898"/>
                  <a:pt x="10228" y="4946"/>
                </a:cubicBezTo>
                <a:cubicBezTo>
                  <a:pt x="10259" y="4931"/>
                  <a:pt x="10283" y="4926"/>
                  <a:pt x="10303" y="4926"/>
                </a:cubicBezTo>
                <a:cubicBezTo>
                  <a:pt x="10384" y="4926"/>
                  <a:pt x="10397" y="5019"/>
                  <a:pt x="10502" y="5029"/>
                </a:cubicBezTo>
                <a:cubicBezTo>
                  <a:pt x="10419" y="4946"/>
                  <a:pt x="10466" y="4862"/>
                  <a:pt x="10573" y="4838"/>
                </a:cubicBezTo>
                <a:lnTo>
                  <a:pt x="10371" y="4803"/>
                </a:lnTo>
                <a:cubicBezTo>
                  <a:pt x="10404" y="4714"/>
                  <a:pt x="10448" y="4689"/>
                  <a:pt x="10496" y="4689"/>
                </a:cubicBezTo>
                <a:cubicBezTo>
                  <a:pt x="10554" y="4689"/>
                  <a:pt x="10619" y="4725"/>
                  <a:pt x="10679" y="4725"/>
                </a:cubicBezTo>
                <a:cubicBezTo>
                  <a:pt x="10728" y="4725"/>
                  <a:pt x="10774" y="4701"/>
                  <a:pt x="10812" y="4612"/>
                </a:cubicBezTo>
                <a:lnTo>
                  <a:pt x="10812" y="4612"/>
                </a:lnTo>
                <a:lnTo>
                  <a:pt x="10800" y="4743"/>
                </a:lnTo>
                <a:cubicBezTo>
                  <a:pt x="10871" y="4624"/>
                  <a:pt x="11204" y="4469"/>
                  <a:pt x="11157" y="4184"/>
                </a:cubicBezTo>
                <a:lnTo>
                  <a:pt x="11157" y="4184"/>
                </a:lnTo>
                <a:cubicBezTo>
                  <a:pt x="11204" y="4207"/>
                  <a:pt x="11276" y="4255"/>
                  <a:pt x="11240" y="4315"/>
                </a:cubicBezTo>
                <a:cubicBezTo>
                  <a:pt x="11526" y="4160"/>
                  <a:pt x="11657" y="3672"/>
                  <a:pt x="11943" y="3648"/>
                </a:cubicBezTo>
                <a:lnTo>
                  <a:pt x="11978" y="3719"/>
                </a:lnTo>
                <a:cubicBezTo>
                  <a:pt x="12012" y="3674"/>
                  <a:pt x="11970" y="3552"/>
                  <a:pt x="12061" y="3552"/>
                </a:cubicBezTo>
                <a:cubicBezTo>
                  <a:pt x="12065" y="3552"/>
                  <a:pt x="12069" y="3552"/>
                  <a:pt x="12074" y="3553"/>
                </a:cubicBezTo>
                <a:cubicBezTo>
                  <a:pt x="12095" y="3584"/>
                  <a:pt x="12107" y="3626"/>
                  <a:pt x="12126" y="3626"/>
                </a:cubicBezTo>
                <a:cubicBezTo>
                  <a:pt x="12128" y="3626"/>
                  <a:pt x="12131" y="3625"/>
                  <a:pt x="12133" y="3624"/>
                </a:cubicBezTo>
                <a:cubicBezTo>
                  <a:pt x="12133" y="3576"/>
                  <a:pt x="12169" y="3410"/>
                  <a:pt x="12264" y="3398"/>
                </a:cubicBezTo>
                <a:lnTo>
                  <a:pt x="12264" y="3505"/>
                </a:lnTo>
                <a:cubicBezTo>
                  <a:pt x="12574" y="3374"/>
                  <a:pt x="12502" y="3017"/>
                  <a:pt x="12645" y="2791"/>
                </a:cubicBezTo>
                <a:cubicBezTo>
                  <a:pt x="12698" y="2844"/>
                  <a:pt x="12759" y="2864"/>
                  <a:pt x="12821" y="2864"/>
                </a:cubicBezTo>
                <a:cubicBezTo>
                  <a:pt x="12952" y="2864"/>
                  <a:pt x="13088" y="2772"/>
                  <a:pt x="13169" y="2707"/>
                </a:cubicBezTo>
                <a:lnTo>
                  <a:pt x="13193" y="2731"/>
                </a:lnTo>
                <a:cubicBezTo>
                  <a:pt x="13264" y="2660"/>
                  <a:pt x="13324" y="2564"/>
                  <a:pt x="13359" y="2469"/>
                </a:cubicBezTo>
                <a:lnTo>
                  <a:pt x="13395" y="2386"/>
                </a:lnTo>
                <a:lnTo>
                  <a:pt x="13431" y="2290"/>
                </a:lnTo>
                <a:cubicBezTo>
                  <a:pt x="13455" y="2231"/>
                  <a:pt x="13479" y="2160"/>
                  <a:pt x="13490" y="2100"/>
                </a:cubicBezTo>
                <a:cubicBezTo>
                  <a:pt x="13538" y="1838"/>
                  <a:pt x="13514" y="1612"/>
                  <a:pt x="13467" y="1374"/>
                </a:cubicBezTo>
                <a:cubicBezTo>
                  <a:pt x="13574" y="1207"/>
                  <a:pt x="13550" y="897"/>
                  <a:pt x="13371" y="647"/>
                </a:cubicBezTo>
                <a:cubicBezTo>
                  <a:pt x="13193" y="397"/>
                  <a:pt x="12883" y="243"/>
                  <a:pt x="12633" y="100"/>
                </a:cubicBezTo>
                <a:lnTo>
                  <a:pt x="12633" y="100"/>
                </a:lnTo>
                <a:cubicBezTo>
                  <a:pt x="12705" y="171"/>
                  <a:pt x="12550" y="255"/>
                  <a:pt x="12455" y="266"/>
                </a:cubicBezTo>
                <a:cubicBezTo>
                  <a:pt x="12436" y="252"/>
                  <a:pt x="12410" y="248"/>
                  <a:pt x="12381" y="248"/>
                </a:cubicBezTo>
                <a:cubicBezTo>
                  <a:pt x="12336" y="248"/>
                  <a:pt x="12284" y="259"/>
                  <a:pt x="12240" y="266"/>
                </a:cubicBezTo>
                <a:cubicBezTo>
                  <a:pt x="12222" y="269"/>
                  <a:pt x="12208" y="272"/>
                  <a:pt x="12195" y="272"/>
                </a:cubicBezTo>
                <a:cubicBezTo>
                  <a:pt x="12159" y="272"/>
                  <a:pt x="12148" y="252"/>
                  <a:pt x="12157" y="171"/>
                </a:cubicBezTo>
                <a:lnTo>
                  <a:pt x="12157" y="171"/>
                </a:lnTo>
                <a:lnTo>
                  <a:pt x="12193" y="183"/>
                </a:lnTo>
                <a:cubicBezTo>
                  <a:pt x="12151" y="24"/>
                  <a:pt x="12038" y="0"/>
                  <a:pt x="119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26"/>
          <p:cNvGrpSpPr/>
          <p:nvPr/>
        </p:nvGrpSpPr>
        <p:grpSpPr>
          <a:xfrm>
            <a:off x="2300559" y="4295809"/>
            <a:ext cx="2827497" cy="58675"/>
            <a:chOff x="2887250" y="2929050"/>
            <a:chExt cx="2280975" cy="58675"/>
          </a:xfrm>
        </p:grpSpPr>
        <p:sp>
          <p:nvSpPr>
            <p:cNvPr id="1401" name="Google Shape;1401;p26"/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400;p26">
            <a:extLst>
              <a:ext uri="{FF2B5EF4-FFF2-40B4-BE49-F238E27FC236}">
                <a16:creationId xmlns:a16="http://schemas.microsoft.com/office/drawing/2014/main" id="{08242E33-5294-4356-BC1B-AE4DD89FB870}"/>
              </a:ext>
            </a:extLst>
          </p:cNvPr>
          <p:cNvGrpSpPr/>
          <p:nvPr/>
        </p:nvGrpSpPr>
        <p:grpSpPr>
          <a:xfrm>
            <a:off x="2283602" y="3661677"/>
            <a:ext cx="2827497" cy="58675"/>
            <a:chOff x="2887250" y="2929050"/>
            <a:chExt cx="2280975" cy="58675"/>
          </a:xfrm>
        </p:grpSpPr>
        <p:sp>
          <p:nvSpPr>
            <p:cNvPr id="57" name="Google Shape;1401;p26">
              <a:extLst>
                <a:ext uri="{FF2B5EF4-FFF2-40B4-BE49-F238E27FC236}">
                  <a16:creationId xmlns:a16="http://schemas.microsoft.com/office/drawing/2014/main" id="{F0F46172-2C50-449E-9C96-0AFFDED7EFAE}"/>
                </a:ext>
              </a:extLst>
            </p:cNvPr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02;p26">
              <a:extLst>
                <a:ext uri="{FF2B5EF4-FFF2-40B4-BE49-F238E27FC236}">
                  <a16:creationId xmlns:a16="http://schemas.microsoft.com/office/drawing/2014/main" id="{70F3260A-A415-4335-AE41-FFF5BCCF0E4F}"/>
                </a:ext>
              </a:extLst>
            </p:cNvPr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03;p26">
              <a:extLst>
                <a:ext uri="{FF2B5EF4-FFF2-40B4-BE49-F238E27FC236}">
                  <a16:creationId xmlns:a16="http://schemas.microsoft.com/office/drawing/2014/main" id="{7138C846-A71E-495C-9074-78BDF2576FF1}"/>
                </a:ext>
              </a:extLst>
            </p:cNvPr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04;p26">
              <a:extLst>
                <a:ext uri="{FF2B5EF4-FFF2-40B4-BE49-F238E27FC236}">
                  <a16:creationId xmlns:a16="http://schemas.microsoft.com/office/drawing/2014/main" id="{4B9BCE5E-5686-4E92-B6C9-B95F12983CFE}"/>
                </a:ext>
              </a:extLst>
            </p:cNvPr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5;p26">
              <a:extLst>
                <a:ext uri="{FF2B5EF4-FFF2-40B4-BE49-F238E27FC236}">
                  <a16:creationId xmlns:a16="http://schemas.microsoft.com/office/drawing/2014/main" id="{13D597F7-0C9D-463A-875A-A6BBDDC21820}"/>
                </a:ext>
              </a:extLst>
            </p:cNvPr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6;p26">
              <a:extLst>
                <a:ext uri="{FF2B5EF4-FFF2-40B4-BE49-F238E27FC236}">
                  <a16:creationId xmlns:a16="http://schemas.microsoft.com/office/drawing/2014/main" id="{948466FB-A12B-4C10-8C7C-51A12E341C1E}"/>
                </a:ext>
              </a:extLst>
            </p:cNvPr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7;p26">
              <a:extLst>
                <a:ext uri="{FF2B5EF4-FFF2-40B4-BE49-F238E27FC236}">
                  <a16:creationId xmlns:a16="http://schemas.microsoft.com/office/drawing/2014/main" id="{1EDEE199-3455-44B3-86C5-CD2B20BCB7C7}"/>
                </a:ext>
              </a:extLst>
            </p:cNvPr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08;p26">
              <a:extLst>
                <a:ext uri="{FF2B5EF4-FFF2-40B4-BE49-F238E27FC236}">
                  <a16:creationId xmlns:a16="http://schemas.microsoft.com/office/drawing/2014/main" id="{849FB830-27D7-4D64-B54B-A55D07297B84}"/>
                </a:ext>
              </a:extLst>
            </p:cNvPr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09;p26">
              <a:extLst>
                <a:ext uri="{FF2B5EF4-FFF2-40B4-BE49-F238E27FC236}">
                  <a16:creationId xmlns:a16="http://schemas.microsoft.com/office/drawing/2014/main" id="{2BB46D66-8FD4-4664-ADA0-D027341B3FD2}"/>
                </a:ext>
              </a:extLst>
            </p:cNvPr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10;p26">
              <a:extLst>
                <a:ext uri="{FF2B5EF4-FFF2-40B4-BE49-F238E27FC236}">
                  <a16:creationId xmlns:a16="http://schemas.microsoft.com/office/drawing/2014/main" id="{2E1CD0B6-8E35-40C7-94C2-FB30253A073D}"/>
                </a:ext>
              </a:extLst>
            </p:cNvPr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11;p26">
              <a:extLst>
                <a:ext uri="{FF2B5EF4-FFF2-40B4-BE49-F238E27FC236}">
                  <a16:creationId xmlns:a16="http://schemas.microsoft.com/office/drawing/2014/main" id="{D219AF1D-9A1B-4A74-B2C1-6C1BCD94B482}"/>
                </a:ext>
              </a:extLst>
            </p:cNvPr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12;p26">
              <a:extLst>
                <a:ext uri="{FF2B5EF4-FFF2-40B4-BE49-F238E27FC236}">
                  <a16:creationId xmlns:a16="http://schemas.microsoft.com/office/drawing/2014/main" id="{FA8E0B41-40D9-45A1-9316-5A2F47BBAAF9}"/>
                </a:ext>
              </a:extLst>
            </p:cNvPr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13;p26">
              <a:extLst>
                <a:ext uri="{FF2B5EF4-FFF2-40B4-BE49-F238E27FC236}">
                  <a16:creationId xmlns:a16="http://schemas.microsoft.com/office/drawing/2014/main" id="{84E5BEE0-13ED-43A2-A00F-A22A11803F82}"/>
                </a:ext>
              </a:extLst>
            </p:cNvPr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14;p26">
              <a:extLst>
                <a:ext uri="{FF2B5EF4-FFF2-40B4-BE49-F238E27FC236}">
                  <a16:creationId xmlns:a16="http://schemas.microsoft.com/office/drawing/2014/main" id="{C91396C3-6A1D-45DF-B64E-A4732ED07889}"/>
                </a:ext>
              </a:extLst>
            </p:cNvPr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15;p26">
              <a:extLst>
                <a:ext uri="{FF2B5EF4-FFF2-40B4-BE49-F238E27FC236}">
                  <a16:creationId xmlns:a16="http://schemas.microsoft.com/office/drawing/2014/main" id="{8CCBB256-6CF6-4DBA-B572-78F8A57BCE06}"/>
                </a:ext>
              </a:extLst>
            </p:cNvPr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16;p26">
              <a:extLst>
                <a:ext uri="{FF2B5EF4-FFF2-40B4-BE49-F238E27FC236}">
                  <a16:creationId xmlns:a16="http://schemas.microsoft.com/office/drawing/2014/main" id="{33627B17-4735-447D-A3F8-CA8F99DD16B7}"/>
                </a:ext>
              </a:extLst>
            </p:cNvPr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17;p26">
              <a:extLst>
                <a:ext uri="{FF2B5EF4-FFF2-40B4-BE49-F238E27FC236}">
                  <a16:creationId xmlns:a16="http://schemas.microsoft.com/office/drawing/2014/main" id="{190D0310-7217-484E-9C7F-9265F8BF3491}"/>
                </a:ext>
              </a:extLst>
            </p:cNvPr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18;p26">
              <a:extLst>
                <a:ext uri="{FF2B5EF4-FFF2-40B4-BE49-F238E27FC236}">
                  <a16:creationId xmlns:a16="http://schemas.microsoft.com/office/drawing/2014/main" id="{2DA22C47-6058-4B05-9B70-C983A9773ACF}"/>
                </a:ext>
              </a:extLst>
            </p:cNvPr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19;p26">
              <a:extLst>
                <a:ext uri="{FF2B5EF4-FFF2-40B4-BE49-F238E27FC236}">
                  <a16:creationId xmlns:a16="http://schemas.microsoft.com/office/drawing/2014/main" id="{85F2C537-00B8-4499-97D4-BFFC2C13D783}"/>
                </a:ext>
              </a:extLst>
            </p:cNvPr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20;p26">
              <a:extLst>
                <a:ext uri="{FF2B5EF4-FFF2-40B4-BE49-F238E27FC236}">
                  <a16:creationId xmlns:a16="http://schemas.microsoft.com/office/drawing/2014/main" id="{C314419F-61C2-4C58-81EE-6C49241A5E23}"/>
                </a:ext>
              </a:extLst>
            </p:cNvPr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21;p26">
              <a:extLst>
                <a:ext uri="{FF2B5EF4-FFF2-40B4-BE49-F238E27FC236}">
                  <a16:creationId xmlns:a16="http://schemas.microsoft.com/office/drawing/2014/main" id="{CDF47AA2-F440-4D65-807D-680C8856839D}"/>
                </a:ext>
              </a:extLst>
            </p:cNvPr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22;p26">
              <a:extLst>
                <a:ext uri="{FF2B5EF4-FFF2-40B4-BE49-F238E27FC236}">
                  <a16:creationId xmlns:a16="http://schemas.microsoft.com/office/drawing/2014/main" id="{C190256D-FC7F-4E5A-A374-15104432BA24}"/>
                </a:ext>
              </a:extLst>
            </p:cNvPr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23;p26">
              <a:extLst>
                <a:ext uri="{FF2B5EF4-FFF2-40B4-BE49-F238E27FC236}">
                  <a16:creationId xmlns:a16="http://schemas.microsoft.com/office/drawing/2014/main" id="{78050D81-7221-45FD-874C-2FFC47A0F892}"/>
                </a:ext>
              </a:extLst>
            </p:cNvPr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24;p26">
              <a:extLst>
                <a:ext uri="{FF2B5EF4-FFF2-40B4-BE49-F238E27FC236}">
                  <a16:creationId xmlns:a16="http://schemas.microsoft.com/office/drawing/2014/main" id="{6205AB9D-B741-4C7A-8259-55408BE5B212}"/>
                </a:ext>
              </a:extLst>
            </p:cNvPr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25;p26">
              <a:extLst>
                <a:ext uri="{FF2B5EF4-FFF2-40B4-BE49-F238E27FC236}">
                  <a16:creationId xmlns:a16="http://schemas.microsoft.com/office/drawing/2014/main" id="{EBD25636-E195-4D98-B846-4A60D318BFAD}"/>
                </a:ext>
              </a:extLst>
            </p:cNvPr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26;p26">
              <a:extLst>
                <a:ext uri="{FF2B5EF4-FFF2-40B4-BE49-F238E27FC236}">
                  <a16:creationId xmlns:a16="http://schemas.microsoft.com/office/drawing/2014/main" id="{D3E1929D-0A29-4891-AEF0-EB5C00C7112A}"/>
                </a:ext>
              </a:extLst>
            </p:cNvPr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27;p26">
              <a:extLst>
                <a:ext uri="{FF2B5EF4-FFF2-40B4-BE49-F238E27FC236}">
                  <a16:creationId xmlns:a16="http://schemas.microsoft.com/office/drawing/2014/main" id="{0582573D-2611-4DD2-B70B-EA62F024E558}"/>
                </a:ext>
              </a:extLst>
            </p:cNvPr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28;p26">
              <a:extLst>
                <a:ext uri="{FF2B5EF4-FFF2-40B4-BE49-F238E27FC236}">
                  <a16:creationId xmlns:a16="http://schemas.microsoft.com/office/drawing/2014/main" id="{D23EF130-C919-40D6-BA36-93A0D5A0041D}"/>
                </a:ext>
              </a:extLst>
            </p:cNvPr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29;p26">
              <a:extLst>
                <a:ext uri="{FF2B5EF4-FFF2-40B4-BE49-F238E27FC236}">
                  <a16:creationId xmlns:a16="http://schemas.microsoft.com/office/drawing/2014/main" id="{ED96BBFF-A493-4A8C-B803-709820E64D5D}"/>
                </a:ext>
              </a:extLst>
            </p:cNvPr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30;p26">
              <a:extLst>
                <a:ext uri="{FF2B5EF4-FFF2-40B4-BE49-F238E27FC236}">
                  <a16:creationId xmlns:a16="http://schemas.microsoft.com/office/drawing/2014/main" id="{B0B7B535-03D4-4B53-8462-0F1FC2F51CC5}"/>
                </a:ext>
              </a:extLst>
            </p:cNvPr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31;p26">
              <a:extLst>
                <a:ext uri="{FF2B5EF4-FFF2-40B4-BE49-F238E27FC236}">
                  <a16:creationId xmlns:a16="http://schemas.microsoft.com/office/drawing/2014/main" id="{5BA01CB8-5D4B-4F36-8F1A-56D827C6D0B2}"/>
                </a:ext>
              </a:extLst>
            </p:cNvPr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32;p26">
              <a:extLst>
                <a:ext uri="{FF2B5EF4-FFF2-40B4-BE49-F238E27FC236}">
                  <a16:creationId xmlns:a16="http://schemas.microsoft.com/office/drawing/2014/main" id="{9CC3BA74-29AC-42CB-9CB7-F60CE3F69BD5}"/>
                </a:ext>
              </a:extLst>
            </p:cNvPr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33;p26">
              <a:extLst>
                <a:ext uri="{FF2B5EF4-FFF2-40B4-BE49-F238E27FC236}">
                  <a16:creationId xmlns:a16="http://schemas.microsoft.com/office/drawing/2014/main" id="{C52971FD-7BAA-479D-82E1-57376CA38A0D}"/>
                </a:ext>
              </a:extLst>
            </p:cNvPr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34;p26">
              <a:extLst>
                <a:ext uri="{FF2B5EF4-FFF2-40B4-BE49-F238E27FC236}">
                  <a16:creationId xmlns:a16="http://schemas.microsoft.com/office/drawing/2014/main" id="{22732FBF-7212-439D-8ADF-537381E508AB}"/>
                </a:ext>
              </a:extLst>
            </p:cNvPr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35;p26">
              <a:extLst>
                <a:ext uri="{FF2B5EF4-FFF2-40B4-BE49-F238E27FC236}">
                  <a16:creationId xmlns:a16="http://schemas.microsoft.com/office/drawing/2014/main" id="{C1B0F53F-3679-44DA-BD6A-FBC8E7BD9FA0}"/>
                </a:ext>
              </a:extLst>
            </p:cNvPr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36;p26">
              <a:extLst>
                <a:ext uri="{FF2B5EF4-FFF2-40B4-BE49-F238E27FC236}">
                  <a16:creationId xmlns:a16="http://schemas.microsoft.com/office/drawing/2014/main" id="{89EF9111-B9D4-4961-BECC-23E37ACC8AD8}"/>
                </a:ext>
              </a:extLst>
            </p:cNvPr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37;p26">
              <a:extLst>
                <a:ext uri="{FF2B5EF4-FFF2-40B4-BE49-F238E27FC236}">
                  <a16:creationId xmlns:a16="http://schemas.microsoft.com/office/drawing/2014/main" id="{0FCC0E88-F486-41FD-9874-BB877D65C654}"/>
                </a:ext>
              </a:extLst>
            </p:cNvPr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38;p26">
              <a:extLst>
                <a:ext uri="{FF2B5EF4-FFF2-40B4-BE49-F238E27FC236}">
                  <a16:creationId xmlns:a16="http://schemas.microsoft.com/office/drawing/2014/main" id="{5D8F0A50-825A-441F-8CE8-FDCBF4A6E454}"/>
                </a:ext>
              </a:extLst>
            </p:cNvPr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39;p26">
              <a:extLst>
                <a:ext uri="{FF2B5EF4-FFF2-40B4-BE49-F238E27FC236}">
                  <a16:creationId xmlns:a16="http://schemas.microsoft.com/office/drawing/2014/main" id="{77B80503-AD67-46DD-A848-408E5E75831E}"/>
                </a:ext>
              </a:extLst>
            </p:cNvPr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40;p26">
              <a:extLst>
                <a:ext uri="{FF2B5EF4-FFF2-40B4-BE49-F238E27FC236}">
                  <a16:creationId xmlns:a16="http://schemas.microsoft.com/office/drawing/2014/main" id="{4218B935-B700-467E-8107-0A97C24EDCD2}"/>
                </a:ext>
              </a:extLst>
            </p:cNvPr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41;p26">
              <a:extLst>
                <a:ext uri="{FF2B5EF4-FFF2-40B4-BE49-F238E27FC236}">
                  <a16:creationId xmlns:a16="http://schemas.microsoft.com/office/drawing/2014/main" id="{B5AC2886-05CC-40A9-B960-B336790E901F}"/>
                </a:ext>
              </a:extLst>
            </p:cNvPr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42;p26">
              <a:extLst>
                <a:ext uri="{FF2B5EF4-FFF2-40B4-BE49-F238E27FC236}">
                  <a16:creationId xmlns:a16="http://schemas.microsoft.com/office/drawing/2014/main" id="{4E8614B4-4BA9-4A13-9233-58983CBAF87E}"/>
                </a:ext>
              </a:extLst>
            </p:cNvPr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43;p26">
              <a:extLst>
                <a:ext uri="{FF2B5EF4-FFF2-40B4-BE49-F238E27FC236}">
                  <a16:creationId xmlns:a16="http://schemas.microsoft.com/office/drawing/2014/main" id="{DB5CF80A-8A0E-49DC-8872-926589303F37}"/>
                </a:ext>
              </a:extLst>
            </p:cNvPr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44;p26">
              <a:extLst>
                <a:ext uri="{FF2B5EF4-FFF2-40B4-BE49-F238E27FC236}">
                  <a16:creationId xmlns:a16="http://schemas.microsoft.com/office/drawing/2014/main" id="{205E8C64-52C2-49A9-9D70-0D00A476F4FE}"/>
                </a:ext>
              </a:extLst>
            </p:cNvPr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45;p26">
              <a:extLst>
                <a:ext uri="{FF2B5EF4-FFF2-40B4-BE49-F238E27FC236}">
                  <a16:creationId xmlns:a16="http://schemas.microsoft.com/office/drawing/2014/main" id="{2395F7AC-F587-479A-8BB4-80A30664D4A9}"/>
                </a:ext>
              </a:extLst>
            </p:cNvPr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46;p26">
              <a:extLst>
                <a:ext uri="{FF2B5EF4-FFF2-40B4-BE49-F238E27FC236}">
                  <a16:creationId xmlns:a16="http://schemas.microsoft.com/office/drawing/2014/main" id="{254C775A-A1D4-4C44-A3A9-2D0CE534878E}"/>
                </a:ext>
              </a:extLst>
            </p:cNvPr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47;p26">
              <a:extLst>
                <a:ext uri="{FF2B5EF4-FFF2-40B4-BE49-F238E27FC236}">
                  <a16:creationId xmlns:a16="http://schemas.microsoft.com/office/drawing/2014/main" id="{A5062E54-066D-4B50-A5B8-09D1BBBA47DC}"/>
                </a:ext>
              </a:extLst>
            </p:cNvPr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48;p26">
              <a:extLst>
                <a:ext uri="{FF2B5EF4-FFF2-40B4-BE49-F238E27FC236}">
                  <a16:creationId xmlns:a16="http://schemas.microsoft.com/office/drawing/2014/main" id="{798C2CE8-F565-4CDC-9649-82B79A84725A}"/>
                </a:ext>
              </a:extLst>
            </p:cNvPr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Story Board</a:t>
            </a:r>
            <a:endParaRPr dirty="0"/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서버와의 통신을 기반으로 한 </a:t>
            </a:r>
            <a:r>
              <a:rPr lang="ko-KR" altLang="en-US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홈 </a:t>
            </a:r>
            <a:r>
              <a:rPr lang="en-US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IOT </a:t>
            </a:r>
            <a:r>
              <a:rPr lang="ko-KR" altLang="en-US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기능에 초점을 맞추어 집에서 느꼈던 불편한 점들을 팀원들과 종합하여 아이디어를 도출하였습니다</a:t>
            </a:r>
            <a:r>
              <a:rPr lang="en-US" altLang="ko-KR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늦은 밤</a:t>
            </a:r>
            <a:r>
              <a:rPr lang="en-US" altLang="ko-KR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집 문을 열고 들어갔을 때 집안이 밝았으면 좋겠다고 느낌</a:t>
            </a:r>
            <a:endParaRPr lang="en-US" altLang="ko-KR" sz="1200" dirty="0">
              <a:solidFill>
                <a:schemeClr val="accent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집을 나설 때 집에 불을 끄고 나왔나 다시 확인하게 되어 불편함</a:t>
            </a:r>
            <a:br>
              <a:rPr lang="en-US" altLang="ko-KR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홈 </a:t>
            </a:r>
            <a:r>
              <a:rPr lang="en-US" altLang="ko-KR" sz="1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Iot</a:t>
            </a:r>
            <a:r>
              <a:rPr lang="en-US" altLang="ko-KR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서비스와 연동하여 집안의 기기 제어</a:t>
            </a:r>
            <a:r>
              <a:rPr lang="en-US" altLang="ko-KR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전구</a:t>
            </a:r>
            <a:r>
              <a:rPr lang="en-US" altLang="ko-KR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에어컨 등</a:t>
            </a:r>
            <a:endParaRPr lang="en-US" altLang="ko-KR" sz="1000" dirty="0">
              <a:solidFill>
                <a:schemeClr val="tx2">
                  <a:lumMod val="40000"/>
                  <a:lumOff val="6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Wingdings" panose="05000000000000000000" pitchFamily="2" charset="2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sz="1000" dirty="0">
              <a:solidFill>
                <a:schemeClr val="tx2">
                  <a:lumMod val="40000"/>
                  <a:lumOff val="6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못미더운 도어락 자체의 방범기능</a:t>
            </a:r>
            <a:r>
              <a:rPr lang="en-US" altLang="ko-KR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이러한 방범 알림이 핸드폰으로 왔으면 좋겠다고 느낌</a:t>
            </a:r>
            <a:br>
              <a:rPr lang="en-US" altLang="ko-KR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도어락의 상태 및 사용자의 정보 저장</a:t>
            </a:r>
            <a:br>
              <a:rPr lang="en-US" altLang="ko-KR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</a:br>
            <a:r>
              <a:rPr lang="en-US" altLang="ko-KR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핸드폰으로 알림 전송</a:t>
            </a:r>
            <a:endParaRPr lang="en-US" altLang="ko-KR" sz="1000" dirty="0">
              <a:solidFill>
                <a:schemeClr val="tx2">
                  <a:lumMod val="40000"/>
                  <a:lumOff val="6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Wingdings" panose="05000000000000000000" pitchFamily="2" charset="2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sz="1000" dirty="0">
              <a:solidFill>
                <a:schemeClr val="tx2">
                  <a:lumMod val="40000"/>
                  <a:lumOff val="6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가능하다면 편한 방법으로 도어락을 열고 싶음</a:t>
            </a:r>
            <a:br>
              <a:rPr lang="en-US" altLang="ko-KR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사용자 정보를 저장하고 거주자로 등록된 사용자라면 쉬운 도어락 사용방법 제공</a:t>
            </a:r>
            <a:endParaRPr lang="en-US" altLang="ko-KR" sz="1000" dirty="0">
              <a:solidFill>
                <a:schemeClr val="tx2">
                  <a:lumMod val="40000"/>
                  <a:lumOff val="6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Wingdings" panose="05000000000000000000" pitchFamily="2" charset="2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sz="1000" dirty="0">
              <a:solidFill>
                <a:schemeClr val="tx2">
                  <a:lumMod val="40000"/>
                  <a:lumOff val="6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부재중에 손님 방문시 현관 비밀번호를 알려주지 않고 원격으로 열어주고 싶음</a:t>
            </a:r>
            <a:br>
              <a:rPr lang="en-US" altLang="ko-KR" sz="1200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tx2">
                    <a:lumMod val="40000"/>
                    <a:lumOff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anose="05000000000000000000" pitchFamily="2" charset="2"/>
              </a:rPr>
              <a:t>거주자로 등록된 사용자에 한해 원격으로 도어락 여닫기 기능 제공</a:t>
            </a:r>
            <a:endParaRPr sz="1000" dirty="0">
              <a:solidFill>
                <a:schemeClr val="tx2">
                  <a:lumMod val="40000"/>
                  <a:lumOff val="6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29"/>
          <p:cNvSpPr txBox="1">
            <a:spLocks noGrp="1"/>
          </p:cNvSpPr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도어락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!!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77" name="Google Shape;1477;p29"/>
          <p:cNvSpPr txBox="1">
            <a:spLocks noGrp="1"/>
          </p:cNvSpPr>
          <p:nvPr>
            <p:ph type="subTitle" idx="1"/>
          </p:nvPr>
        </p:nvSpPr>
        <p:spPr>
          <a:xfrm>
            <a:off x="2565903" y="3156106"/>
            <a:ext cx="3870339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핸드폰에 익숙해진 현대인들은 도어락 비밀번호 치는 것 조차 귀찮다</a:t>
            </a:r>
            <a:r>
              <a:rPr lang="en-US" altLang="ko-K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!!!</a:t>
            </a:r>
            <a:endParaRPr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grpSp>
        <p:nvGrpSpPr>
          <p:cNvPr id="1478" name="Google Shape;1478;p29"/>
          <p:cNvGrpSpPr/>
          <p:nvPr/>
        </p:nvGrpSpPr>
        <p:grpSpPr>
          <a:xfrm>
            <a:off x="2722325" y="2713610"/>
            <a:ext cx="3427537" cy="100474"/>
            <a:chOff x="1992200" y="1937275"/>
            <a:chExt cx="2295850" cy="67300"/>
          </a:xfrm>
        </p:grpSpPr>
        <p:sp>
          <p:nvSpPr>
            <p:cNvPr id="1479" name="Google Shape;1479;p29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8"/>
          <p:cNvSpPr txBox="1">
            <a:spLocks noGrp="1"/>
          </p:cNvSpPr>
          <p:nvPr>
            <p:ph type="subTitle" idx="1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도어락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0" name="Google Shape;1460;p28"/>
          <p:cNvSpPr txBox="1">
            <a:spLocks noGrp="1"/>
          </p:cNvSpPr>
          <p:nvPr>
            <p:ph type="subTitle" idx="2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하드웨어 구성</a:t>
            </a:r>
            <a:endParaRPr lang="en-US" altLang="ko-KR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각종 센서 및 서버와 통신</a:t>
            </a:r>
            <a:endParaRPr lang="en-US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461" name="Google Shape;1461;p28"/>
          <p:cNvSpPr txBox="1">
            <a:spLocks noGrp="1"/>
          </p:cNvSpPr>
          <p:nvPr>
            <p:ph type="title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62" name="Google Shape;1462;p28"/>
          <p:cNvSpPr txBox="1">
            <a:spLocks noGrp="1"/>
          </p:cNvSpPr>
          <p:nvPr>
            <p:ph type="subTitle" idx="3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4" name="Google Shape;1464;p28"/>
          <p:cNvSpPr txBox="1">
            <a:spLocks noGrp="1"/>
          </p:cNvSpPr>
          <p:nvPr>
            <p:ph type="title" idx="5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65" name="Google Shape;1465;p28"/>
          <p:cNvSpPr txBox="1">
            <a:spLocks noGrp="1"/>
          </p:cNvSpPr>
          <p:nvPr>
            <p:ph type="subTitle" idx="6"/>
          </p:nvPr>
        </p:nvSpPr>
        <p:spPr>
          <a:xfrm>
            <a:off x="3105312" y="3682888"/>
            <a:ext cx="3634882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웹 어플리케이션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7" name="Google Shape;1467;p28"/>
          <p:cNvSpPr txBox="1">
            <a:spLocks noGrp="1"/>
          </p:cNvSpPr>
          <p:nvPr>
            <p:ph type="title" idx="8"/>
          </p:nvPr>
        </p:nvSpPr>
        <p:spPr>
          <a:xfrm>
            <a:off x="3077806" y="2901038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1471" name="Google Shape;14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147">
            <a:off x="600376" y="1319147"/>
            <a:ext cx="1814772" cy="235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460;p28">
            <a:extLst>
              <a:ext uri="{FF2B5EF4-FFF2-40B4-BE49-F238E27FC236}">
                <a16:creationId xmlns:a16="http://schemas.microsoft.com/office/drawing/2014/main" id="{4E0C3FCA-775F-4419-904D-8128DFE5B036}"/>
              </a:ext>
            </a:extLst>
          </p:cNvPr>
          <p:cNvSpPr txBox="1">
            <a:spLocks/>
          </p:cNvSpPr>
          <p:nvPr/>
        </p:nvSpPr>
        <p:spPr>
          <a:xfrm>
            <a:off x="6134300" y="1848375"/>
            <a:ext cx="2289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도어락</a:t>
            </a:r>
            <a:r>
              <a:rPr lang="en-US" altLang="ko-K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홈 </a:t>
            </a:r>
            <a:r>
              <a:rPr lang="en-US" altLang="ko-KR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Iot</a:t>
            </a:r>
            <a:r>
              <a:rPr lang="en-US" altLang="ko-K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기기 및 사용자 상태정보 저장</a:t>
            </a:r>
            <a:endParaRPr lang="en-US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6" name="Google Shape;1460;p28">
            <a:extLst>
              <a:ext uri="{FF2B5EF4-FFF2-40B4-BE49-F238E27FC236}">
                <a16:creationId xmlns:a16="http://schemas.microsoft.com/office/drawing/2014/main" id="{9E4D8D4D-E836-4ECC-8071-A75230E4B0BE}"/>
              </a:ext>
            </a:extLst>
          </p:cNvPr>
          <p:cNvSpPr txBox="1">
            <a:spLocks/>
          </p:cNvSpPr>
          <p:nvPr/>
        </p:nvSpPr>
        <p:spPr>
          <a:xfrm>
            <a:off x="3105312" y="4133288"/>
            <a:ext cx="316705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ko-KR" altLang="en-US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사용자 원격 제어시스템 제공</a:t>
            </a:r>
            <a:endParaRPr lang="en-US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1"/>
          <p:cNvSpPr txBox="1">
            <a:spLocks noGrp="1"/>
          </p:cNvSpPr>
          <p:nvPr>
            <p:ph type="title"/>
          </p:nvPr>
        </p:nvSpPr>
        <p:spPr>
          <a:xfrm>
            <a:off x="297712" y="1784507"/>
            <a:ext cx="36174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도어락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21" name="Google Shape;1621;p31"/>
          <p:cNvSpPr txBox="1">
            <a:spLocks noGrp="1"/>
          </p:cNvSpPr>
          <p:nvPr>
            <p:ph type="subTitle" idx="1"/>
          </p:nvPr>
        </p:nvSpPr>
        <p:spPr>
          <a:xfrm>
            <a:off x="297711" y="2503326"/>
            <a:ext cx="8513135" cy="2157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라즈베리파이</a:t>
            </a:r>
            <a:r>
              <a:rPr lang="en-US" altLang="ko-K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터치스크린</a:t>
            </a:r>
            <a:r>
              <a:rPr lang="en-US" altLang="ko-K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카메라</a:t>
            </a:r>
            <a:r>
              <a:rPr lang="en-US" altLang="ko-K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각종 센서</a:t>
            </a:r>
            <a:r>
              <a:rPr lang="en-US" altLang="ko-K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기타 하드웨어 구성품으로 구성</a:t>
            </a:r>
            <a:endParaRPr lang="en-US" altLang="ko-KR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터치스크린을 통해 </a:t>
            </a:r>
            <a:r>
              <a:rPr lang="en-US" altLang="ko-K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UI </a:t>
            </a: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환경 제공</a:t>
            </a:r>
            <a:br>
              <a:rPr lang="en-US" altLang="ko-K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US" altLang="ko-K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잠금방식 다양하게 제공</a:t>
            </a:r>
            <a:r>
              <a:rPr lang="en-US" altLang="ko-K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기본 환경설정</a:t>
            </a:r>
            <a:r>
              <a:rPr lang="en-US" altLang="ko-K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배터리 잔량 표시 등</a:t>
            </a:r>
            <a:endParaRPr lang="en-US" altLang="ko-KR" sz="1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GPIO </a:t>
            </a: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센서 구성 </a:t>
            </a:r>
            <a:br>
              <a:rPr lang="en-US" altLang="ko-K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</a:br>
            <a:r>
              <a:rPr lang="en-US" altLang="ko-K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예</a:t>
            </a:r>
            <a:r>
              <a:rPr lang="en-US" altLang="ko-K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초음파 센서 등을 통해 사용자가 앞에 있을 때만 화면 켜짐</a:t>
            </a:r>
            <a:endParaRPr lang="en-US" altLang="ko-KR" sz="1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카메라를 통해 사용자 인식 및 출입 확인</a:t>
            </a:r>
            <a:endParaRPr lang="en-US" altLang="ko-KR" sz="1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Wi-Fi </a:t>
            </a: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를 통한 서버간 통신</a:t>
            </a:r>
            <a:endParaRPr sz="1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22" name="Google Shape;1622;p31"/>
          <p:cNvSpPr txBox="1">
            <a:spLocks noGrp="1"/>
          </p:cNvSpPr>
          <p:nvPr>
            <p:ph type="title" idx="2"/>
          </p:nvPr>
        </p:nvSpPr>
        <p:spPr>
          <a:xfrm>
            <a:off x="297712" y="244626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24" name="Google Shape;1624;p31"/>
          <p:cNvSpPr/>
          <p:nvPr/>
        </p:nvSpPr>
        <p:spPr>
          <a:xfrm rot="5166810">
            <a:off x="1722668" y="414380"/>
            <a:ext cx="588135" cy="775893"/>
          </a:xfrm>
          <a:custGeom>
            <a:avLst/>
            <a:gdLst/>
            <a:ahLst/>
            <a:cxnLst/>
            <a:rect l="l" t="t" r="r" b="b"/>
            <a:pathLst>
              <a:path w="11261" h="14856" extrusionOk="0">
                <a:moveTo>
                  <a:pt x="53" y="152"/>
                </a:moveTo>
                <a:lnTo>
                  <a:pt x="44" y="160"/>
                </a:lnTo>
                <a:cubicBezTo>
                  <a:pt x="49" y="157"/>
                  <a:pt x="52" y="154"/>
                  <a:pt x="53" y="152"/>
                </a:cubicBezTo>
                <a:close/>
                <a:moveTo>
                  <a:pt x="3128" y="2006"/>
                </a:moveTo>
                <a:lnTo>
                  <a:pt x="3128" y="2006"/>
                </a:lnTo>
                <a:cubicBezTo>
                  <a:pt x="3125" y="2008"/>
                  <a:pt x="3123" y="2010"/>
                  <a:pt x="3121" y="2012"/>
                </a:cubicBezTo>
                <a:lnTo>
                  <a:pt x="3121" y="2012"/>
                </a:lnTo>
                <a:cubicBezTo>
                  <a:pt x="3123" y="2010"/>
                  <a:pt x="3126" y="2008"/>
                  <a:pt x="3128" y="2006"/>
                </a:cubicBezTo>
                <a:close/>
                <a:moveTo>
                  <a:pt x="8483" y="8451"/>
                </a:moveTo>
                <a:lnTo>
                  <a:pt x="8486" y="8459"/>
                </a:lnTo>
                <a:cubicBezTo>
                  <a:pt x="8486" y="8455"/>
                  <a:pt x="8485" y="8452"/>
                  <a:pt x="8483" y="8451"/>
                </a:cubicBezTo>
                <a:close/>
                <a:moveTo>
                  <a:pt x="8093" y="9078"/>
                </a:moveTo>
                <a:cubicBezTo>
                  <a:pt x="8093" y="9081"/>
                  <a:pt x="8094" y="9083"/>
                  <a:pt x="8095" y="9085"/>
                </a:cubicBezTo>
                <a:lnTo>
                  <a:pt x="8095" y="9085"/>
                </a:lnTo>
                <a:cubicBezTo>
                  <a:pt x="8094" y="9083"/>
                  <a:pt x="8094" y="9081"/>
                  <a:pt x="8093" y="9078"/>
                </a:cubicBezTo>
                <a:close/>
                <a:moveTo>
                  <a:pt x="10689" y="9209"/>
                </a:moveTo>
                <a:cubicBezTo>
                  <a:pt x="10685" y="9215"/>
                  <a:pt x="10682" y="9221"/>
                  <a:pt x="10679" y="9225"/>
                </a:cubicBezTo>
                <a:lnTo>
                  <a:pt x="10679" y="9225"/>
                </a:lnTo>
                <a:cubicBezTo>
                  <a:pt x="10685" y="9223"/>
                  <a:pt x="10689" y="9216"/>
                  <a:pt x="10689" y="9209"/>
                </a:cubicBezTo>
                <a:close/>
                <a:moveTo>
                  <a:pt x="10331" y="9245"/>
                </a:moveTo>
                <a:cubicBezTo>
                  <a:pt x="10333" y="9247"/>
                  <a:pt x="10336" y="9248"/>
                  <a:pt x="10339" y="9249"/>
                </a:cubicBezTo>
                <a:lnTo>
                  <a:pt x="10339" y="9249"/>
                </a:lnTo>
                <a:lnTo>
                  <a:pt x="10331" y="9245"/>
                </a:lnTo>
                <a:close/>
                <a:moveTo>
                  <a:pt x="8079" y="9252"/>
                </a:moveTo>
                <a:cubicBezTo>
                  <a:pt x="8076" y="9252"/>
                  <a:pt x="8073" y="9253"/>
                  <a:pt x="8069" y="9257"/>
                </a:cubicBezTo>
                <a:cubicBezTo>
                  <a:pt x="8074" y="9256"/>
                  <a:pt x="8077" y="9254"/>
                  <a:pt x="8079" y="9252"/>
                </a:cubicBezTo>
                <a:lnTo>
                  <a:pt x="8079" y="9252"/>
                </a:lnTo>
                <a:cubicBezTo>
                  <a:pt x="8079" y="9252"/>
                  <a:pt x="8079" y="9252"/>
                  <a:pt x="8079" y="9252"/>
                </a:cubicBezTo>
                <a:close/>
                <a:moveTo>
                  <a:pt x="10736" y="9257"/>
                </a:moveTo>
                <a:lnTo>
                  <a:pt x="10736" y="9257"/>
                </a:lnTo>
                <a:cubicBezTo>
                  <a:pt x="10735" y="9258"/>
                  <a:pt x="10733" y="9258"/>
                  <a:pt x="10732" y="9259"/>
                </a:cubicBezTo>
                <a:lnTo>
                  <a:pt x="10732" y="9259"/>
                </a:lnTo>
                <a:cubicBezTo>
                  <a:pt x="10734" y="9258"/>
                  <a:pt x="10735" y="9258"/>
                  <a:pt x="10736" y="9257"/>
                </a:cubicBezTo>
                <a:close/>
                <a:moveTo>
                  <a:pt x="8974" y="9376"/>
                </a:moveTo>
                <a:cubicBezTo>
                  <a:pt x="8973" y="9378"/>
                  <a:pt x="8972" y="9380"/>
                  <a:pt x="8971" y="9382"/>
                </a:cubicBezTo>
                <a:lnTo>
                  <a:pt x="8971" y="9382"/>
                </a:lnTo>
                <a:cubicBezTo>
                  <a:pt x="8973" y="9380"/>
                  <a:pt x="8974" y="9378"/>
                  <a:pt x="8974" y="9376"/>
                </a:cubicBezTo>
                <a:close/>
                <a:moveTo>
                  <a:pt x="10375" y="9635"/>
                </a:moveTo>
                <a:lnTo>
                  <a:pt x="10375" y="9635"/>
                </a:lnTo>
                <a:cubicBezTo>
                  <a:pt x="10374" y="9635"/>
                  <a:pt x="10371" y="9636"/>
                  <a:pt x="10367" y="9638"/>
                </a:cubicBezTo>
                <a:cubicBezTo>
                  <a:pt x="10370" y="9637"/>
                  <a:pt x="10373" y="9636"/>
                  <a:pt x="10375" y="9635"/>
                </a:cubicBezTo>
                <a:close/>
                <a:moveTo>
                  <a:pt x="7188" y="9924"/>
                </a:moveTo>
                <a:cubicBezTo>
                  <a:pt x="7188" y="9925"/>
                  <a:pt x="7188" y="9926"/>
                  <a:pt x="7189" y="9926"/>
                </a:cubicBezTo>
                <a:lnTo>
                  <a:pt x="7189" y="9926"/>
                </a:lnTo>
                <a:cubicBezTo>
                  <a:pt x="7189" y="9925"/>
                  <a:pt x="7188" y="9924"/>
                  <a:pt x="7188" y="9924"/>
                </a:cubicBezTo>
                <a:close/>
                <a:moveTo>
                  <a:pt x="8473" y="9970"/>
                </a:moveTo>
                <a:lnTo>
                  <a:pt x="8473" y="9970"/>
                </a:lnTo>
                <a:cubicBezTo>
                  <a:pt x="8470" y="9970"/>
                  <a:pt x="8466" y="9970"/>
                  <a:pt x="8462" y="9971"/>
                </a:cubicBezTo>
                <a:lnTo>
                  <a:pt x="8474" y="9971"/>
                </a:lnTo>
                <a:lnTo>
                  <a:pt x="8473" y="9970"/>
                </a:lnTo>
                <a:close/>
                <a:moveTo>
                  <a:pt x="10343" y="10066"/>
                </a:moveTo>
                <a:cubicBezTo>
                  <a:pt x="10343" y="10078"/>
                  <a:pt x="10355" y="10078"/>
                  <a:pt x="10355" y="10078"/>
                </a:cubicBezTo>
                <a:cubicBezTo>
                  <a:pt x="10350" y="10075"/>
                  <a:pt x="10346" y="10071"/>
                  <a:pt x="10345" y="10067"/>
                </a:cubicBezTo>
                <a:lnTo>
                  <a:pt x="10345" y="10067"/>
                </a:lnTo>
                <a:cubicBezTo>
                  <a:pt x="10344" y="10067"/>
                  <a:pt x="10344" y="10067"/>
                  <a:pt x="10343" y="10066"/>
                </a:cubicBezTo>
                <a:close/>
                <a:moveTo>
                  <a:pt x="10951" y="10257"/>
                </a:moveTo>
                <a:cubicBezTo>
                  <a:pt x="10951" y="10257"/>
                  <a:pt x="10951" y="10257"/>
                  <a:pt x="10951" y="10257"/>
                </a:cubicBezTo>
                <a:lnTo>
                  <a:pt x="10951" y="10257"/>
                </a:lnTo>
                <a:cubicBezTo>
                  <a:pt x="10951" y="10257"/>
                  <a:pt x="10951" y="10257"/>
                  <a:pt x="10951" y="10257"/>
                </a:cubicBezTo>
                <a:close/>
                <a:moveTo>
                  <a:pt x="8673" y="10290"/>
                </a:moveTo>
                <a:lnTo>
                  <a:pt x="8673" y="10290"/>
                </a:lnTo>
                <a:cubicBezTo>
                  <a:pt x="8673" y="10291"/>
                  <a:pt x="8673" y="10291"/>
                  <a:pt x="8672" y="10292"/>
                </a:cubicBezTo>
                <a:lnTo>
                  <a:pt x="8672" y="10292"/>
                </a:lnTo>
                <a:cubicBezTo>
                  <a:pt x="8673" y="10291"/>
                  <a:pt x="8673" y="10291"/>
                  <a:pt x="8673" y="10290"/>
                </a:cubicBezTo>
                <a:close/>
                <a:moveTo>
                  <a:pt x="8672" y="10292"/>
                </a:moveTo>
                <a:lnTo>
                  <a:pt x="8672" y="10292"/>
                </a:lnTo>
                <a:cubicBezTo>
                  <a:pt x="8666" y="10300"/>
                  <a:pt x="8658" y="10306"/>
                  <a:pt x="8649" y="10306"/>
                </a:cubicBezTo>
                <a:cubicBezTo>
                  <a:pt x="8646" y="10306"/>
                  <a:pt x="8643" y="10305"/>
                  <a:pt x="8641" y="10305"/>
                </a:cubicBezTo>
                <a:lnTo>
                  <a:pt x="8641" y="10305"/>
                </a:lnTo>
                <a:cubicBezTo>
                  <a:pt x="8652" y="10316"/>
                  <a:pt x="8658" y="10320"/>
                  <a:pt x="8662" y="10320"/>
                </a:cubicBezTo>
                <a:cubicBezTo>
                  <a:pt x="8671" y="10320"/>
                  <a:pt x="8668" y="10300"/>
                  <a:pt x="8672" y="10292"/>
                </a:cubicBezTo>
                <a:close/>
                <a:moveTo>
                  <a:pt x="10994" y="10320"/>
                </a:moveTo>
                <a:cubicBezTo>
                  <a:pt x="10987" y="10320"/>
                  <a:pt x="10981" y="10324"/>
                  <a:pt x="10976" y="10327"/>
                </a:cubicBezTo>
                <a:lnTo>
                  <a:pt x="10976" y="10327"/>
                </a:lnTo>
                <a:cubicBezTo>
                  <a:pt x="10982" y="10326"/>
                  <a:pt x="10988" y="10325"/>
                  <a:pt x="10994" y="10325"/>
                </a:cubicBezTo>
                <a:cubicBezTo>
                  <a:pt x="11000" y="10325"/>
                  <a:pt x="11006" y="10326"/>
                  <a:pt x="11010" y="10328"/>
                </a:cubicBezTo>
                <a:cubicBezTo>
                  <a:pt x="11004" y="10322"/>
                  <a:pt x="10998" y="10320"/>
                  <a:pt x="10994" y="10320"/>
                </a:cubicBezTo>
                <a:close/>
                <a:moveTo>
                  <a:pt x="11010" y="10555"/>
                </a:moveTo>
                <a:cubicBezTo>
                  <a:pt x="11009" y="10557"/>
                  <a:pt x="11008" y="10560"/>
                  <a:pt x="11007" y="10562"/>
                </a:cubicBezTo>
                <a:lnTo>
                  <a:pt x="11007" y="10562"/>
                </a:lnTo>
                <a:cubicBezTo>
                  <a:pt x="11009" y="10560"/>
                  <a:pt x="11010" y="10558"/>
                  <a:pt x="11010" y="10555"/>
                </a:cubicBezTo>
                <a:close/>
                <a:moveTo>
                  <a:pt x="8784" y="10721"/>
                </a:moveTo>
                <a:lnTo>
                  <a:pt x="8784" y="10769"/>
                </a:lnTo>
                <a:lnTo>
                  <a:pt x="8796" y="10769"/>
                </a:lnTo>
                <a:lnTo>
                  <a:pt x="8784" y="10721"/>
                </a:lnTo>
                <a:close/>
                <a:moveTo>
                  <a:pt x="11017" y="10767"/>
                </a:moveTo>
                <a:lnTo>
                  <a:pt x="11017" y="10767"/>
                </a:lnTo>
                <a:cubicBezTo>
                  <a:pt x="11021" y="10768"/>
                  <a:pt x="11027" y="10769"/>
                  <a:pt x="11034" y="10769"/>
                </a:cubicBezTo>
                <a:cubicBezTo>
                  <a:pt x="11027" y="10767"/>
                  <a:pt x="11021" y="10767"/>
                  <a:pt x="11017" y="10767"/>
                </a:cubicBezTo>
                <a:close/>
                <a:moveTo>
                  <a:pt x="10918" y="10815"/>
                </a:moveTo>
                <a:cubicBezTo>
                  <a:pt x="10917" y="10815"/>
                  <a:pt x="10916" y="10816"/>
                  <a:pt x="10915" y="10817"/>
                </a:cubicBezTo>
                <a:cubicBezTo>
                  <a:pt x="10921" y="10817"/>
                  <a:pt x="10921" y="10817"/>
                  <a:pt x="10918" y="10815"/>
                </a:cubicBezTo>
                <a:close/>
                <a:moveTo>
                  <a:pt x="10998" y="10984"/>
                </a:moveTo>
                <a:cubicBezTo>
                  <a:pt x="10999" y="10995"/>
                  <a:pt x="11010" y="10995"/>
                  <a:pt x="11010" y="10995"/>
                </a:cubicBezTo>
                <a:cubicBezTo>
                  <a:pt x="11005" y="10991"/>
                  <a:pt x="11001" y="10988"/>
                  <a:pt x="10998" y="10984"/>
                </a:cubicBezTo>
                <a:close/>
                <a:moveTo>
                  <a:pt x="11076" y="11065"/>
                </a:moveTo>
                <a:cubicBezTo>
                  <a:pt x="11074" y="11065"/>
                  <a:pt x="11072" y="11066"/>
                  <a:pt x="11070" y="11067"/>
                </a:cubicBezTo>
                <a:cubicBezTo>
                  <a:pt x="11073" y="11067"/>
                  <a:pt x="11075" y="11066"/>
                  <a:pt x="11076" y="11065"/>
                </a:cubicBezTo>
                <a:close/>
                <a:moveTo>
                  <a:pt x="9034" y="11067"/>
                </a:moveTo>
                <a:cubicBezTo>
                  <a:pt x="9034" y="11078"/>
                  <a:pt x="9034" y="11078"/>
                  <a:pt x="9046" y="11078"/>
                </a:cubicBezTo>
                <a:cubicBezTo>
                  <a:pt x="9034" y="11090"/>
                  <a:pt x="9022" y="11090"/>
                  <a:pt x="9022" y="11090"/>
                </a:cubicBezTo>
                <a:cubicBezTo>
                  <a:pt x="9022" y="11078"/>
                  <a:pt x="9022" y="11067"/>
                  <a:pt x="9034" y="11067"/>
                </a:cubicBezTo>
                <a:close/>
                <a:moveTo>
                  <a:pt x="9057" y="11090"/>
                </a:moveTo>
                <a:cubicBezTo>
                  <a:pt x="9057" y="11102"/>
                  <a:pt x="9057" y="11102"/>
                  <a:pt x="9046" y="11102"/>
                </a:cubicBezTo>
                <a:lnTo>
                  <a:pt x="9057" y="11090"/>
                </a:lnTo>
                <a:close/>
                <a:moveTo>
                  <a:pt x="10236" y="11138"/>
                </a:moveTo>
                <a:lnTo>
                  <a:pt x="10243" y="11145"/>
                </a:lnTo>
                <a:lnTo>
                  <a:pt x="10243" y="11145"/>
                </a:lnTo>
                <a:cubicBezTo>
                  <a:pt x="10242" y="11143"/>
                  <a:pt x="10240" y="11140"/>
                  <a:pt x="10236" y="11138"/>
                </a:cubicBezTo>
                <a:close/>
                <a:moveTo>
                  <a:pt x="9105" y="11138"/>
                </a:moveTo>
                <a:cubicBezTo>
                  <a:pt x="9153" y="11162"/>
                  <a:pt x="9188" y="11186"/>
                  <a:pt x="9212" y="11233"/>
                </a:cubicBezTo>
                <a:lnTo>
                  <a:pt x="9212" y="11209"/>
                </a:lnTo>
                <a:cubicBezTo>
                  <a:pt x="9260" y="11257"/>
                  <a:pt x="9248" y="11257"/>
                  <a:pt x="9296" y="11269"/>
                </a:cubicBezTo>
                <a:cubicBezTo>
                  <a:pt x="9272" y="11281"/>
                  <a:pt x="9248" y="11305"/>
                  <a:pt x="9248" y="11340"/>
                </a:cubicBezTo>
                <a:lnTo>
                  <a:pt x="9224" y="11340"/>
                </a:lnTo>
                <a:cubicBezTo>
                  <a:pt x="9236" y="11329"/>
                  <a:pt x="9236" y="11317"/>
                  <a:pt x="9248" y="11317"/>
                </a:cubicBezTo>
                <a:lnTo>
                  <a:pt x="9212" y="11257"/>
                </a:lnTo>
                <a:lnTo>
                  <a:pt x="9212" y="11269"/>
                </a:lnTo>
                <a:cubicBezTo>
                  <a:pt x="9198" y="11283"/>
                  <a:pt x="9180" y="11289"/>
                  <a:pt x="9170" y="11289"/>
                </a:cubicBezTo>
                <a:cubicBezTo>
                  <a:pt x="9163" y="11289"/>
                  <a:pt x="9160" y="11286"/>
                  <a:pt x="9165" y="11281"/>
                </a:cubicBezTo>
                <a:cubicBezTo>
                  <a:pt x="9188" y="11269"/>
                  <a:pt x="9200" y="11245"/>
                  <a:pt x="9212" y="11233"/>
                </a:cubicBezTo>
                <a:cubicBezTo>
                  <a:pt x="9200" y="11233"/>
                  <a:pt x="9200" y="11257"/>
                  <a:pt x="9177" y="11257"/>
                </a:cubicBezTo>
                <a:cubicBezTo>
                  <a:pt x="9170" y="11261"/>
                  <a:pt x="9163" y="11262"/>
                  <a:pt x="9156" y="11262"/>
                </a:cubicBezTo>
                <a:cubicBezTo>
                  <a:pt x="9142" y="11262"/>
                  <a:pt x="9132" y="11254"/>
                  <a:pt x="9141" y="11245"/>
                </a:cubicBezTo>
                <a:lnTo>
                  <a:pt x="9153" y="11233"/>
                </a:lnTo>
                <a:cubicBezTo>
                  <a:pt x="9129" y="11233"/>
                  <a:pt x="9177" y="11186"/>
                  <a:pt x="9165" y="11186"/>
                </a:cubicBezTo>
                <a:cubicBezTo>
                  <a:pt x="9144" y="11186"/>
                  <a:pt x="9139" y="11178"/>
                  <a:pt x="9132" y="11178"/>
                </a:cubicBezTo>
                <a:cubicBezTo>
                  <a:pt x="9127" y="11178"/>
                  <a:pt x="9120" y="11182"/>
                  <a:pt x="9105" y="11198"/>
                </a:cubicBezTo>
                <a:cubicBezTo>
                  <a:pt x="9081" y="11198"/>
                  <a:pt x="9129" y="11174"/>
                  <a:pt x="9129" y="11162"/>
                </a:cubicBezTo>
                <a:lnTo>
                  <a:pt x="9129" y="11162"/>
                </a:lnTo>
                <a:cubicBezTo>
                  <a:pt x="9122" y="11165"/>
                  <a:pt x="9118" y="11166"/>
                  <a:pt x="9114" y="11166"/>
                </a:cubicBezTo>
                <a:cubicBezTo>
                  <a:pt x="9105" y="11166"/>
                  <a:pt x="9105" y="11155"/>
                  <a:pt x="9105" y="11138"/>
                </a:cubicBezTo>
                <a:close/>
                <a:moveTo>
                  <a:pt x="9331" y="11424"/>
                </a:moveTo>
                <a:lnTo>
                  <a:pt x="9355" y="11459"/>
                </a:lnTo>
                <a:lnTo>
                  <a:pt x="9343" y="11459"/>
                </a:lnTo>
                <a:cubicBezTo>
                  <a:pt x="9343" y="11448"/>
                  <a:pt x="9331" y="11436"/>
                  <a:pt x="9319" y="11424"/>
                </a:cubicBezTo>
                <a:close/>
                <a:moveTo>
                  <a:pt x="8315" y="11635"/>
                </a:moveTo>
                <a:cubicBezTo>
                  <a:pt x="8312" y="11635"/>
                  <a:pt x="8306" y="11637"/>
                  <a:pt x="8301" y="11638"/>
                </a:cubicBezTo>
                <a:lnTo>
                  <a:pt x="8301" y="11638"/>
                </a:lnTo>
                <a:cubicBezTo>
                  <a:pt x="8299" y="11637"/>
                  <a:pt x="8298" y="11637"/>
                  <a:pt x="8296" y="11636"/>
                </a:cubicBezTo>
                <a:lnTo>
                  <a:pt x="8296" y="11636"/>
                </a:lnTo>
                <a:cubicBezTo>
                  <a:pt x="8296" y="11637"/>
                  <a:pt x="8296" y="11638"/>
                  <a:pt x="8295" y="11638"/>
                </a:cubicBezTo>
                <a:cubicBezTo>
                  <a:pt x="8297" y="11638"/>
                  <a:pt x="8299" y="11638"/>
                  <a:pt x="8301" y="11638"/>
                </a:cubicBezTo>
                <a:lnTo>
                  <a:pt x="8301" y="11638"/>
                </a:lnTo>
                <a:cubicBezTo>
                  <a:pt x="8307" y="11639"/>
                  <a:pt x="8311" y="11642"/>
                  <a:pt x="8307" y="11650"/>
                </a:cubicBezTo>
                <a:cubicBezTo>
                  <a:pt x="8319" y="11638"/>
                  <a:pt x="8319" y="11635"/>
                  <a:pt x="8315" y="11635"/>
                </a:cubicBezTo>
                <a:close/>
                <a:moveTo>
                  <a:pt x="9903" y="11876"/>
                </a:moveTo>
                <a:lnTo>
                  <a:pt x="9915" y="11888"/>
                </a:lnTo>
                <a:lnTo>
                  <a:pt x="9903" y="11876"/>
                </a:lnTo>
                <a:close/>
                <a:moveTo>
                  <a:pt x="10153" y="11948"/>
                </a:moveTo>
                <a:cubicBezTo>
                  <a:pt x="10161" y="11956"/>
                  <a:pt x="10164" y="11958"/>
                  <a:pt x="10168" y="11959"/>
                </a:cubicBezTo>
                <a:lnTo>
                  <a:pt x="10168" y="11959"/>
                </a:lnTo>
                <a:cubicBezTo>
                  <a:pt x="10168" y="11955"/>
                  <a:pt x="10164" y="11951"/>
                  <a:pt x="10153" y="11948"/>
                </a:cubicBezTo>
                <a:close/>
                <a:moveTo>
                  <a:pt x="8574" y="11993"/>
                </a:moveTo>
                <a:cubicBezTo>
                  <a:pt x="8571" y="11998"/>
                  <a:pt x="8569" y="12002"/>
                  <a:pt x="8569" y="12007"/>
                </a:cubicBezTo>
                <a:cubicBezTo>
                  <a:pt x="8569" y="12003"/>
                  <a:pt x="8572" y="11998"/>
                  <a:pt x="8574" y="11993"/>
                </a:cubicBezTo>
                <a:close/>
                <a:moveTo>
                  <a:pt x="9974" y="12079"/>
                </a:moveTo>
                <a:cubicBezTo>
                  <a:pt x="9976" y="12080"/>
                  <a:pt x="9978" y="12081"/>
                  <a:pt x="9979" y="12082"/>
                </a:cubicBezTo>
                <a:lnTo>
                  <a:pt x="9979" y="12082"/>
                </a:lnTo>
                <a:lnTo>
                  <a:pt x="9986" y="12079"/>
                </a:lnTo>
                <a:close/>
                <a:moveTo>
                  <a:pt x="11034" y="12591"/>
                </a:moveTo>
                <a:cubicBezTo>
                  <a:pt x="10988" y="12591"/>
                  <a:pt x="11019" y="12602"/>
                  <a:pt x="11022" y="12602"/>
                </a:cubicBezTo>
                <a:lnTo>
                  <a:pt x="11022" y="12602"/>
                </a:lnTo>
                <a:cubicBezTo>
                  <a:pt x="11022" y="12598"/>
                  <a:pt x="11025" y="12593"/>
                  <a:pt x="11034" y="12591"/>
                </a:cubicBezTo>
                <a:close/>
                <a:moveTo>
                  <a:pt x="11022" y="12602"/>
                </a:moveTo>
                <a:lnTo>
                  <a:pt x="11022" y="12602"/>
                </a:lnTo>
                <a:cubicBezTo>
                  <a:pt x="11022" y="12602"/>
                  <a:pt x="11022" y="12603"/>
                  <a:pt x="11022" y="12603"/>
                </a:cubicBezTo>
                <a:lnTo>
                  <a:pt x="11022" y="12603"/>
                </a:lnTo>
                <a:cubicBezTo>
                  <a:pt x="11022" y="12603"/>
                  <a:pt x="11022" y="12602"/>
                  <a:pt x="11022" y="12602"/>
                </a:cubicBezTo>
                <a:cubicBezTo>
                  <a:pt x="11022" y="12602"/>
                  <a:pt x="11022" y="12602"/>
                  <a:pt x="11022" y="12602"/>
                </a:cubicBezTo>
                <a:close/>
                <a:moveTo>
                  <a:pt x="9296" y="12648"/>
                </a:moveTo>
                <a:cubicBezTo>
                  <a:pt x="9292" y="12648"/>
                  <a:pt x="9288" y="12649"/>
                  <a:pt x="9284" y="12650"/>
                </a:cubicBezTo>
                <a:lnTo>
                  <a:pt x="9296" y="12650"/>
                </a:lnTo>
                <a:cubicBezTo>
                  <a:pt x="9296" y="12649"/>
                  <a:pt x="9296" y="12649"/>
                  <a:pt x="9296" y="12648"/>
                </a:cubicBezTo>
                <a:close/>
                <a:moveTo>
                  <a:pt x="9319" y="12739"/>
                </a:moveTo>
                <a:lnTo>
                  <a:pt x="9307" y="12745"/>
                </a:lnTo>
                <a:cubicBezTo>
                  <a:pt x="9319" y="12745"/>
                  <a:pt x="9322" y="12742"/>
                  <a:pt x="9319" y="12739"/>
                </a:cubicBezTo>
                <a:close/>
                <a:moveTo>
                  <a:pt x="9386" y="12819"/>
                </a:moveTo>
                <a:lnTo>
                  <a:pt x="9386" y="12819"/>
                </a:lnTo>
                <a:cubicBezTo>
                  <a:pt x="9381" y="12820"/>
                  <a:pt x="9375" y="12823"/>
                  <a:pt x="9367" y="12829"/>
                </a:cubicBezTo>
                <a:cubicBezTo>
                  <a:pt x="9376" y="12825"/>
                  <a:pt x="9382" y="12822"/>
                  <a:pt x="9386" y="12819"/>
                </a:cubicBezTo>
                <a:close/>
                <a:moveTo>
                  <a:pt x="9410" y="12946"/>
                </a:moveTo>
                <a:lnTo>
                  <a:pt x="9403" y="12948"/>
                </a:lnTo>
                <a:cubicBezTo>
                  <a:pt x="9401" y="12951"/>
                  <a:pt x="9400" y="12954"/>
                  <a:pt x="9399" y="12956"/>
                </a:cubicBezTo>
                <a:lnTo>
                  <a:pt x="9399" y="12956"/>
                </a:lnTo>
                <a:cubicBezTo>
                  <a:pt x="9403" y="12953"/>
                  <a:pt x="9407" y="12949"/>
                  <a:pt x="9410" y="12946"/>
                </a:cubicBezTo>
                <a:close/>
                <a:moveTo>
                  <a:pt x="9399" y="12956"/>
                </a:moveTo>
                <a:lnTo>
                  <a:pt x="9399" y="12956"/>
                </a:lnTo>
                <a:cubicBezTo>
                  <a:pt x="9393" y="12961"/>
                  <a:pt x="9387" y="12966"/>
                  <a:pt x="9379" y="12972"/>
                </a:cubicBezTo>
                <a:cubicBezTo>
                  <a:pt x="9399" y="12972"/>
                  <a:pt x="9385" y="12998"/>
                  <a:pt x="9410" y="12998"/>
                </a:cubicBezTo>
                <a:cubicBezTo>
                  <a:pt x="9414" y="12998"/>
                  <a:pt x="9420" y="12997"/>
                  <a:pt x="9427" y="12995"/>
                </a:cubicBezTo>
                <a:cubicBezTo>
                  <a:pt x="9438" y="12962"/>
                  <a:pt x="9387" y="12991"/>
                  <a:pt x="9399" y="12956"/>
                </a:cubicBezTo>
                <a:close/>
                <a:moveTo>
                  <a:pt x="9519" y="13040"/>
                </a:moveTo>
                <a:cubicBezTo>
                  <a:pt x="9516" y="13041"/>
                  <a:pt x="9513" y="13042"/>
                  <a:pt x="9510" y="13043"/>
                </a:cubicBezTo>
                <a:lnTo>
                  <a:pt x="9522" y="13043"/>
                </a:lnTo>
                <a:lnTo>
                  <a:pt x="9519" y="13040"/>
                </a:lnTo>
                <a:close/>
                <a:moveTo>
                  <a:pt x="10820" y="13543"/>
                </a:moveTo>
                <a:lnTo>
                  <a:pt x="10820" y="13543"/>
                </a:lnTo>
                <a:cubicBezTo>
                  <a:pt x="10819" y="13544"/>
                  <a:pt x="10819" y="13545"/>
                  <a:pt x="10819" y="13546"/>
                </a:cubicBezTo>
                <a:lnTo>
                  <a:pt x="10819" y="13546"/>
                </a:lnTo>
                <a:cubicBezTo>
                  <a:pt x="10819" y="13545"/>
                  <a:pt x="10820" y="13544"/>
                  <a:pt x="10820" y="13543"/>
                </a:cubicBezTo>
                <a:close/>
                <a:moveTo>
                  <a:pt x="10501" y="14221"/>
                </a:moveTo>
                <a:cubicBezTo>
                  <a:pt x="10500" y="14221"/>
                  <a:pt x="10499" y="14221"/>
                  <a:pt x="10498" y="14222"/>
                </a:cubicBezTo>
                <a:lnTo>
                  <a:pt x="10503" y="14222"/>
                </a:lnTo>
                <a:cubicBezTo>
                  <a:pt x="10503" y="14221"/>
                  <a:pt x="10502" y="14221"/>
                  <a:pt x="10501" y="14221"/>
                </a:cubicBezTo>
                <a:close/>
                <a:moveTo>
                  <a:pt x="10503" y="14222"/>
                </a:moveTo>
                <a:cubicBezTo>
                  <a:pt x="10513" y="14227"/>
                  <a:pt x="10524" y="14232"/>
                  <a:pt x="10531" y="14232"/>
                </a:cubicBezTo>
                <a:cubicBezTo>
                  <a:pt x="10535" y="14232"/>
                  <a:pt x="10538" y="14229"/>
                  <a:pt x="10534" y="14222"/>
                </a:cubicBezTo>
                <a:close/>
                <a:moveTo>
                  <a:pt x="10060" y="14637"/>
                </a:moveTo>
                <a:cubicBezTo>
                  <a:pt x="10059" y="14637"/>
                  <a:pt x="10058" y="14638"/>
                  <a:pt x="10058" y="14638"/>
                </a:cubicBezTo>
                <a:cubicBezTo>
                  <a:pt x="10060" y="14638"/>
                  <a:pt x="10060" y="14638"/>
                  <a:pt x="10060" y="14637"/>
                </a:cubicBezTo>
                <a:close/>
                <a:moveTo>
                  <a:pt x="100" y="1"/>
                </a:moveTo>
                <a:cubicBezTo>
                  <a:pt x="98" y="1"/>
                  <a:pt x="95" y="2"/>
                  <a:pt x="92" y="6"/>
                </a:cubicBezTo>
                <a:cubicBezTo>
                  <a:pt x="128" y="65"/>
                  <a:pt x="33" y="65"/>
                  <a:pt x="56" y="137"/>
                </a:cubicBezTo>
                <a:lnTo>
                  <a:pt x="21" y="125"/>
                </a:lnTo>
                <a:lnTo>
                  <a:pt x="21" y="125"/>
                </a:lnTo>
                <a:cubicBezTo>
                  <a:pt x="0" y="135"/>
                  <a:pt x="59" y="136"/>
                  <a:pt x="53" y="152"/>
                </a:cubicBezTo>
                <a:lnTo>
                  <a:pt x="53" y="152"/>
                </a:lnTo>
                <a:lnTo>
                  <a:pt x="92" y="113"/>
                </a:lnTo>
                <a:cubicBezTo>
                  <a:pt x="116" y="149"/>
                  <a:pt x="116" y="160"/>
                  <a:pt x="116" y="184"/>
                </a:cubicBezTo>
                <a:cubicBezTo>
                  <a:pt x="138" y="184"/>
                  <a:pt x="174" y="161"/>
                  <a:pt x="207" y="161"/>
                </a:cubicBezTo>
                <a:cubicBezTo>
                  <a:pt x="227" y="161"/>
                  <a:pt x="245" y="169"/>
                  <a:pt x="259" y="196"/>
                </a:cubicBezTo>
                <a:lnTo>
                  <a:pt x="235" y="196"/>
                </a:lnTo>
                <a:cubicBezTo>
                  <a:pt x="294" y="220"/>
                  <a:pt x="247" y="244"/>
                  <a:pt x="259" y="256"/>
                </a:cubicBezTo>
                <a:lnTo>
                  <a:pt x="247" y="256"/>
                </a:lnTo>
                <a:lnTo>
                  <a:pt x="271" y="303"/>
                </a:lnTo>
                <a:cubicBezTo>
                  <a:pt x="258" y="284"/>
                  <a:pt x="226" y="275"/>
                  <a:pt x="207" y="275"/>
                </a:cubicBezTo>
                <a:cubicBezTo>
                  <a:pt x="191" y="275"/>
                  <a:pt x="183" y="281"/>
                  <a:pt x="199" y="291"/>
                </a:cubicBezTo>
                <a:cubicBezTo>
                  <a:pt x="212" y="304"/>
                  <a:pt x="217" y="308"/>
                  <a:pt x="218" y="308"/>
                </a:cubicBezTo>
                <a:cubicBezTo>
                  <a:pt x="222" y="308"/>
                  <a:pt x="208" y="286"/>
                  <a:pt x="220" y="286"/>
                </a:cubicBezTo>
                <a:cubicBezTo>
                  <a:pt x="223" y="286"/>
                  <a:pt x="228" y="288"/>
                  <a:pt x="235" y="291"/>
                </a:cubicBezTo>
                <a:cubicBezTo>
                  <a:pt x="271" y="303"/>
                  <a:pt x="247" y="327"/>
                  <a:pt x="235" y="339"/>
                </a:cubicBezTo>
                <a:lnTo>
                  <a:pt x="283" y="375"/>
                </a:lnTo>
                <a:cubicBezTo>
                  <a:pt x="277" y="380"/>
                  <a:pt x="273" y="382"/>
                  <a:pt x="269" y="382"/>
                </a:cubicBezTo>
                <a:cubicBezTo>
                  <a:pt x="260" y="382"/>
                  <a:pt x="253" y="373"/>
                  <a:pt x="250" y="373"/>
                </a:cubicBezTo>
                <a:cubicBezTo>
                  <a:pt x="248" y="373"/>
                  <a:pt x="247" y="376"/>
                  <a:pt x="247" y="387"/>
                </a:cubicBezTo>
                <a:lnTo>
                  <a:pt x="330" y="410"/>
                </a:lnTo>
                <a:cubicBezTo>
                  <a:pt x="306" y="470"/>
                  <a:pt x="414" y="422"/>
                  <a:pt x="402" y="494"/>
                </a:cubicBezTo>
                <a:cubicBezTo>
                  <a:pt x="395" y="492"/>
                  <a:pt x="390" y="491"/>
                  <a:pt x="387" y="491"/>
                </a:cubicBezTo>
                <a:cubicBezTo>
                  <a:pt x="366" y="491"/>
                  <a:pt x="398" y="519"/>
                  <a:pt x="378" y="530"/>
                </a:cubicBezTo>
                <a:lnTo>
                  <a:pt x="485" y="601"/>
                </a:lnTo>
                <a:cubicBezTo>
                  <a:pt x="489" y="610"/>
                  <a:pt x="486" y="612"/>
                  <a:pt x="480" y="612"/>
                </a:cubicBezTo>
                <a:cubicBezTo>
                  <a:pt x="473" y="612"/>
                  <a:pt x="464" y="609"/>
                  <a:pt x="461" y="609"/>
                </a:cubicBezTo>
                <a:cubicBezTo>
                  <a:pt x="459" y="609"/>
                  <a:pt x="458" y="610"/>
                  <a:pt x="461" y="613"/>
                </a:cubicBezTo>
                <a:cubicBezTo>
                  <a:pt x="467" y="625"/>
                  <a:pt x="479" y="628"/>
                  <a:pt x="491" y="628"/>
                </a:cubicBezTo>
                <a:cubicBezTo>
                  <a:pt x="503" y="628"/>
                  <a:pt x="515" y="625"/>
                  <a:pt x="521" y="625"/>
                </a:cubicBezTo>
                <a:cubicBezTo>
                  <a:pt x="521" y="649"/>
                  <a:pt x="604" y="684"/>
                  <a:pt x="568" y="720"/>
                </a:cubicBezTo>
                <a:cubicBezTo>
                  <a:pt x="587" y="742"/>
                  <a:pt x="601" y="748"/>
                  <a:pt x="613" y="748"/>
                </a:cubicBezTo>
                <a:cubicBezTo>
                  <a:pt x="627" y="748"/>
                  <a:pt x="638" y="739"/>
                  <a:pt x="651" y="739"/>
                </a:cubicBezTo>
                <a:cubicBezTo>
                  <a:pt x="661" y="739"/>
                  <a:pt x="673" y="745"/>
                  <a:pt x="687" y="768"/>
                </a:cubicBezTo>
                <a:cubicBezTo>
                  <a:pt x="685" y="772"/>
                  <a:pt x="682" y="774"/>
                  <a:pt x="678" y="774"/>
                </a:cubicBezTo>
                <a:cubicBezTo>
                  <a:pt x="667" y="774"/>
                  <a:pt x="651" y="761"/>
                  <a:pt x="643" y="761"/>
                </a:cubicBezTo>
                <a:cubicBezTo>
                  <a:pt x="638" y="761"/>
                  <a:pt x="636" y="765"/>
                  <a:pt x="640" y="780"/>
                </a:cubicBezTo>
                <a:lnTo>
                  <a:pt x="723" y="815"/>
                </a:lnTo>
                <a:cubicBezTo>
                  <a:pt x="709" y="822"/>
                  <a:pt x="696" y="829"/>
                  <a:pt x="682" y="829"/>
                </a:cubicBezTo>
                <a:cubicBezTo>
                  <a:pt x="672" y="829"/>
                  <a:pt x="662" y="825"/>
                  <a:pt x="652" y="815"/>
                </a:cubicBezTo>
                <a:lnTo>
                  <a:pt x="652" y="815"/>
                </a:lnTo>
                <a:cubicBezTo>
                  <a:pt x="818" y="982"/>
                  <a:pt x="830" y="1184"/>
                  <a:pt x="1021" y="1280"/>
                </a:cubicBezTo>
                <a:cubicBezTo>
                  <a:pt x="1021" y="1296"/>
                  <a:pt x="1016" y="1301"/>
                  <a:pt x="1010" y="1301"/>
                </a:cubicBezTo>
                <a:cubicBezTo>
                  <a:pt x="1000" y="1301"/>
                  <a:pt x="984" y="1290"/>
                  <a:pt x="970" y="1290"/>
                </a:cubicBezTo>
                <a:cubicBezTo>
                  <a:pt x="967" y="1290"/>
                  <a:pt x="964" y="1290"/>
                  <a:pt x="961" y="1292"/>
                </a:cubicBezTo>
                <a:cubicBezTo>
                  <a:pt x="1104" y="1351"/>
                  <a:pt x="1080" y="1482"/>
                  <a:pt x="1187" y="1553"/>
                </a:cubicBezTo>
                <a:lnTo>
                  <a:pt x="1211" y="1530"/>
                </a:lnTo>
                <a:cubicBezTo>
                  <a:pt x="1295" y="1708"/>
                  <a:pt x="1497" y="1804"/>
                  <a:pt x="1628" y="1958"/>
                </a:cubicBezTo>
                <a:lnTo>
                  <a:pt x="1628" y="1934"/>
                </a:lnTo>
                <a:cubicBezTo>
                  <a:pt x="1633" y="1933"/>
                  <a:pt x="1638" y="1932"/>
                  <a:pt x="1643" y="1932"/>
                </a:cubicBezTo>
                <a:cubicBezTo>
                  <a:pt x="1674" y="1932"/>
                  <a:pt x="1704" y="1960"/>
                  <a:pt x="1735" y="1970"/>
                </a:cubicBezTo>
                <a:cubicBezTo>
                  <a:pt x="1735" y="1982"/>
                  <a:pt x="1676" y="1994"/>
                  <a:pt x="1735" y="2030"/>
                </a:cubicBezTo>
                <a:cubicBezTo>
                  <a:pt x="1723" y="2006"/>
                  <a:pt x="1711" y="1982"/>
                  <a:pt x="1735" y="1982"/>
                </a:cubicBezTo>
                <a:cubicBezTo>
                  <a:pt x="1818" y="2149"/>
                  <a:pt x="2116" y="2363"/>
                  <a:pt x="2307" y="2577"/>
                </a:cubicBezTo>
                <a:cubicBezTo>
                  <a:pt x="2616" y="2827"/>
                  <a:pt x="2890" y="3137"/>
                  <a:pt x="3176" y="3387"/>
                </a:cubicBezTo>
                <a:cubicBezTo>
                  <a:pt x="3152" y="3364"/>
                  <a:pt x="3170" y="3340"/>
                  <a:pt x="3191" y="3340"/>
                </a:cubicBezTo>
                <a:cubicBezTo>
                  <a:pt x="3203" y="3340"/>
                  <a:pt x="3215" y="3347"/>
                  <a:pt x="3223" y="3363"/>
                </a:cubicBezTo>
                <a:cubicBezTo>
                  <a:pt x="3223" y="3530"/>
                  <a:pt x="3390" y="3494"/>
                  <a:pt x="3414" y="3637"/>
                </a:cubicBezTo>
                <a:cubicBezTo>
                  <a:pt x="3604" y="3756"/>
                  <a:pt x="3676" y="3970"/>
                  <a:pt x="3878" y="4054"/>
                </a:cubicBezTo>
                <a:lnTo>
                  <a:pt x="3866" y="4078"/>
                </a:lnTo>
                <a:cubicBezTo>
                  <a:pt x="3878" y="4113"/>
                  <a:pt x="3890" y="4101"/>
                  <a:pt x="3914" y="4125"/>
                </a:cubicBezTo>
                <a:cubicBezTo>
                  <a:pt x="3962" y="4197"/>
                  <a:pt x="4045" y="4232"/>
                  <a:pt x="4069" y="4280"/>
                </a:cubicBezTo>
                <a:lnTo>
                  <a:pt x="4093" y="4256"/>
                </a:lnTo>
                <a:cubicBezTo>
                  <a:pt x="4128" y="4280"/>
                  <a:pt x="4093" y="4292"/>
                  <a:pt x="4140" y="4304"/>
                </a:cubicBezTo>
                <a:lnTo>
                  <a:pt x="4116" y="4328"/>
                </a:lnTo>
                <a:lnTo>
                  <a:pt x="4188" y="4340"/>
                </a:lnTo>
                <a:cubicBezTo>
                  <a:pt x="4128" y="4375"/>
                  <a:pt x="4271" y="4435"/>
                  <a:pt x="4271" y="4482"/>
                </a:cubicBezTo>
                <a:cubicBezTo>
                  <a:pt x="4319" y="4518"/>
                  <a:pt x="4414" y="4578"/>
                  <a:pt x="4474" y="4649"/>
                </a:cubicBezTo>
                <a:cubicBezTo>
                  <a:pt x="4462" y="4685"/>
                  <a:pt x="4533" y="4768"/>
                  <a:pt x="4569" y="4828"/>
                </a:cubicBezTo>
                <a:cubicBezTo>
                  <a:pt x="4664" y="4911"/>
                  <a:pt x="4807" y="5054"/>
                  <a:pt x="4902" y="5197"/>
                </a:cubicBezTo>
                <a:lnTo>
                  <a:pt x="4938" y="5161"/>
                </a:lnTo>
                <a:lnTo>
                  <a:pt x="4974" y="5197"/>
                </a:lnTo>
                <a:cubicBezTo>
                  <a:pt x="4962" y="5197"/>
                  <a:pt x="4962" y="5209"/>
                  <a:pt x="4950" y="5209"/>
                </a:cubicBezTo>
                <a:cubicBezTo>
                  <a:pt x="4938" y="5268"/>
                  <a:pt x="5033" y="5280"/>
                  <a:pt x="5033" y="5328"/>
                </a:cubicBezTo>
                <a:cubicBezTo>
                  <a:pt x="5045" y="5280"/>
                  <a:pt x="5021" y="5292"/>
                  <a:pt x="4997" y="5280"/>
                </a:cubicBezTo>
                <a:cubicBezTo>
                  <a:pt x="4997" y="5256"/>
                  <a:pt x="5009" y="5244"/>
                  <a:pt x="5024" y="5244"/>
                </a:cubicBezTo>
                <a:cubicBezTo>
                  <a:pt x="5039" y="5244"/>
                  <a:pt x="5057" y="5256"/>
                  <a:pt x="5069" y="5280"/>
                </a:cubicBezTo>
                <a:lnTo>
                  <a:pt x="5057" y="5292"/>
                </a:lnTo>
                <a:lnTo>
                  <a:pt x="5093" y="5304"/>
                </a:lnTo>
                <a:cubicBezTo>
                  <a:pt x="5069" y="5328"/>
                  <a:pt x="5081" y="5363"/>
                  <a:pt x="5057" y="5387"/>
                </a:cubicBezTo>
                <a:cubicBezTo>
                  <a:pt x="5164" y="5494"/>
                  <a:pt x="5271" y="5530"/>
                  <a:pt x="5367" y="5649"/>
                </a:cubicBezTo>
                <a:cubicBezTo>
                  <a:pt x="5319" y="5661"/>
                  <a:pt x="5438" y="5733"/>
                  <a:pt x="5378" y="5744"/>
                </a:cubicBezTo>
                <a:cubicBezTo>
                  <a:pt x="5395" y="5759"/>
                  <a:pt x="5406" y="5764"/>
                  <a:pt x="5412" y="5764"/>
                </a:cubicBezTo>
                <a:cubicBezTo>
                  <a:pt x="5433" y="5764"/>
                  <a:pt x="5416" y="5709"/>
                  <a:pt x="5462" y="5709"/>
                </a:cubicBezTo>
                <a:cubicBezTo>
                  <a:pt x="5486" y="5721"/>
                  <a:pt x="5509" y="5733"/>
                  <a:pt x="5497" y="5756"/>
                </a:cubicBezTo>
                <a:cubicBezTo>
                  <a:pt x="5477" y="5756"/>
                  <a:pt x="5483" y="5783"/>
                  <a:pt x="5470" y="5783"/>
                </a:cubicBezTo>
                <a:cubicBezTo>
                  <a:pt x="5468" y="5783"/>
                  <a:pt x="5465" y="5782"/>
                  <a:pt x="5462" y="5780"/>
                </a:cubicBezTo>
                <a:lnTo>
                  <a:pt x="5462" y="5780"/>
                </a:lnTo>
                <a:lnTo>
                  <a:pt x="5509" y="5828"/>
                </a:lnTo>
                <a:cubicBezTo>
                  <a:pt x="5509" y="5832"/>
                  <a:pt x="5507" y="5833"/>
                  <a:pt x="5503" y="5833"/>
                </a:cubicBezTo>
                <a:cubicBezTo>
                  <a:pt x="5496" y="5833"/>
                  <a:pt x="5486" y="5828"/>
                  <a:pt x="5486" y="5828"/>
                </a:cubicBezTo>
                <a:lnTo>
                  <a:pt x="5486" y="5828"/>
                </a:lnTo>
                <a:cubicBezTo>
                  <a:pt x="5593" y="5899"/>
                  <a:pt x="5593" y="6030"/>
                  <a:pt x="5688" y="6090"/>
                </a:cubicBezTo>
                <a:cubicBezTo>
                  <a:pt x="5712" y="6078"/>
                  <a:pt x="5664" y="6054"/>
                  <a:pt x="5688" y="6042"/>
                </a:cubicBezTo>
                <a:lnTo>
                  <a:pt x="5688" y="6042"/>
                </a:lnTo>
                <a:cubicBezTo>
                  <a:pt x="5795" y="6102"/>
                  <a:pt x="5724" y="6149"/>
                  <a:pt x="5807" y="6209"/>
                </a:cubicBezTo>
                <a:lnTo>
                  <a:pt x="5771" y="6209"/>
                </a:lnTo>
                <a:cubicBezTo>
                  <a:pt x="5807" y="6221"/>
                  <a:pt x="5843" y="6221"/>
                  <a:pt x="5855" y="6280"/>
                </a:cubicBezTo>
                <a:cubicBezTo>
                  <a:pt x="5850" y="6285"/>
                  <a:pt x="5845" y="6287"/>
                  <a:pt x="5840" y="6287"/>
                </a:cubicBezTo>
                <a:cubicBezTo>
                  <a:pt x="5821" y="6287"/>
                  <a:pt x="5800" y="6256"/>
                  <a:pt x="5771" y="6256"/>
                </a:cubicBezTo>
                <a:cubicBezTo>
                  <a:pt x="5789" y="6275"/>
                  <a:pt x="5835" y="6320"/>
                  <a:pt x="5856" y="6320"/>
                </a:cubicBezTo>
                <a:cubicBezTo>
                  <a:pt x="5862" y="6320"/>
                  <a:pt x="5867" y="6316"/>
                  <a:pt x="5867" y="6304"/>
                </a:cubicBezTo>
                <a:cubicBezTo>
                  <a:pt x="5914" y="6340"/>
                  <a:pt x="5890" y="6364"/>
                  <a:pt x="5902" y="6399"/>
                </a:cubicBezTo>
                <a:cubicBezTo>
                  <a:pt x="5913" y="6389"/>
                  <a:pt x="5895" y="6350"/>
                  <a:pt x="5916" y="6350"/>
                </a:cubicBezTo>
                <a:cubicBezTo>
                  <a:pt x="5919" y="6350"/>
                  <a:pt x="5922" y="6350"/>
                  <a:pt x="5926" y="6352"/>
                </a:cubicBezTo>
                <a:cubicBezTo>
                  <a:pt x="5950" y="6423"/>
                  <a:pt x="6009" y="6495"/>
                  <a:pt x="6057" y="6554"/>
                </a:cubicBezTo>
                <a:cubicBezTo>
                  <a:pt x="6045" y="6554"/>
                  <a:pt x="6045" y="6566"/>
                  <a:pt x="6033" y="6566"/>
                </a:cubicBezTo>
                <a:cubicBezTo>
                  <a:pt x="6105" y="6590"/>
                  <a:pt x="6033" y="6637"/>
                  <a:pt x="6105" y="6697"/>
                </a:cubicBezTo>
                <a:cubicBezTo>
                  <a:pt x="6248" y="6864"/>
                  <a:pt x="6462" y="7066"/>
                  <a:pt x="6581" y="7257"/>
                </a:cubicBezTo>
                <a:cubicBezTo>
                  <a:pt x="6652" y="7268"/>
                  <a:pt x="6688" y="7328"/>
                  <a:pt x="6748" y="7376"/>
                </a:cubicBezTo>
                <a:lnTo>
                  <a:pt x="6700" y="7423"/>
                </a:lnTo>
                <a:lnTo>
                  <a:pt x="6748" y="7459"/>
                </a:lnTo>
                <a:cubicBezTo>
                  <a:pt x="6748" y="7463"/>
                  <a:pt x="6746" y="7465"/>
                  <a:pt x="6745" y="7465"/>
                </a:cubicBezTo>
                <a:cubicBezTo>
                  <a:pt x="6739" y="7465"/>
                  <a:pt x="6728" y="7452"/>
                  <a:pt x="6720" y="7452"/>
                </a:cubicBezTo>
                <a:cubicBezTo>
                  <a:pt x="6715" y="7452"/>
                  <a:pt x="6712" y="7456"/>
                  <a:pt x="6712" y="7471"/>
                </a:cubicBezTo>
                <a:lnTo>
                  <a:pt x="6760" y="7471"/>
                </a:lnTo>
                <a:cubicBezTo>
                  <a:pt x="6750" y="7481"/>
                  <a:pt x="6814" y="7565"/>
                  <a:pt x="6774" y="7565"/>
                </a:cubicBezTo>
                <a:cubicBezTo>
                  <a:pt x="6766" y="7565"/>
                  <a:pt x="6753" y="7562"/>
                  <a:pt x="6736" y="7554"/>
                </a:cubicBezTo>
                <a:lnTo>
                  <a:pt x="6736" y="7554"/>
                </a:lnTo>
                <a:cubicBezTo>
                  <a:pt x="6736" y="7554"/>
                  <a:pt x="6771" y="7590"/>
                  <a:pt x="6807" y="7638"/>
                </a:cubicBezTo>
                <a:cubicBezTo>
                  <a:pt x="6843" y="7685"/>
                  <a:pt x="6879" y="7733"/>
                  <a:pt x="6879" y="7733"/>
                </a:cubicBezTo>
                <a:cubicBezTo>
                  <a:pt x="6891" y="7757"/>
                  <a:pt x="6905" y="7757"/>
                  <a:pt x="6919" y="7757"/>
                </a:cubicBezTo>
                <a:cubicBezTo>
                  <a:pt x="6932" y="7757"/>
                  <a:pt x="6944" y="7757"/>
                  <a:pt x="6950" y="7780"/>
                </a:cubicBezTo>
                <a:cubicBezTo>
                  <a:pt x="6950" y="7789"/>
                  <a:pt x="6948" y="7792"/>
                  <a:pt x="6945" y="7792"/>
                </a:cubicBezTo>
                <a:cubicBezTo>
                  <a:pt x="6942" y="7792"/>
                  <a:pt x="6936" y="7789"/>
                  <a:pt x="6929" y="7789"/>
                </a:cubicBezTo>
                <a:cubicBezTo>
                  <a:pt x="6924" y="7789"/>
                  <a:pt x="6920" y="7790"/>
                  <a:pt x="6914" y="7792"/>
                </a:cubicBezTo>
                <a:cubicBezTo>
                  <a:pt x="6974" y="7959"/>
                  <a:pt x="7129" y="7888"/>
                  <a:pt x="7188" y="8030"/>
                </a:cubicBezTo>
                <a:lnTo>
                  <a:pt x="7176" y="8030"/>
                </a:lnTo>
                <a:cubicBezTo>
                  <a:pt x="7212" y="8042"/>
                  <a:pt x="7236" y="8078"/>
                  <a:pt x="7248" y="8078"/>
                </a:cubicBezTo>
                <a:cubicBezTo>
                  <a:pt x="7283" y="8030"/>
                  <a:pt x="7200" y="8078"/>
                  <a:pt x="7200" y="8019"/>
                </a:cubicBezTo>
                <a:cubicBezTo>
                  <a:pt x="7212" y="8010"/>
                  <a:pt x="7221" y="8007"/>
                  <a:pt x="7229" y="8007"/>
                </a:cubicBezTo>
                <a:cubicBezTo>
                  <a:pt x="7249" y="8007"/>
                  <a:pt x="7261" y="8024"/>
                  <a:pt x="7278" y="8024"/>
                </a:cubicBezTo>
                <a:cubicBezTo>
                  <a:pt x="7283" y="8024"/>
                  <a:pt x="7289" y="8023"/>
                  <a:pt x="7295" y="8019"/>
                </a:cubicBezTo>
                <a:cubicBezTo>
                  <a:pt x="7295" y="8066"/>
                  <a:pt x="7343" y="8066"/>
                  <a:pt x="7355" y="8090"/>
                </a:cubicBezTo>
                <a:cubicBezTo>
                  <a:pt x="7355" y="8150"/>
                  <a:pt x="7426" y="8209"/>
                  <a:pt x="7414" y="8269"/>
                </a:cubicBezTo>
                <a:cubicBezTo>
                  <a:pt x="7438" y="8281"/>
                  <a:pt x="7510" y="8269"/>
                  <a:pt x="7533" y="8316"/>
                </a:cubicBezTo>
                <a:cubicBezTo>
                  <a:pt x="7522" y="8376"/>
                  <a:pt x="7498" y="8328"/>
                  <a:pt x="7510" y="8388"/>
                </a:cubicBezTo>
                <a:lnTo>
                  <a:pt x="7545" y="8376"/>
                </a:lnTo>
                <a:cubicBezTo>
                  <a:pt x="7569" y="8423"/>
                  <a:pt x="7557" y="8423"/>
                  <a:pt x="7545" y="8423"/>
                </a:cubicBezTo>
                <a:cubicBezTo>
                  <a:pt x="7569" y="8471"/>
                  <a:pt x="7605" y="8435"/>
                  <a:pt x="7617" y="8495"/>
                </a:cubicBezTo>
                <a:lnTo>
                  <a:pt x="7569" y="8483"/>
                </a:lnTo>
                <a:lnTo>
                  <a:pt x="7569" y="8483"/>
                </a:lnTo>
                <a:cubicBezTo>
                  <a:pt x="7605" y="8519"/>
                  <a:pt x="7617" y="8542"/>
                  <a:pt x="7653" y="8590"/>
                </a:cubicBezTo>
                <a:cubicBezTo>
                  <a:pt x="7648" y="8592"/>
                  <a:pt x="7644" y="8593"/>
                  <a:pt x="7640" y="8593"/>
                </a:cubicBezTo>
                <a:cubicBezTo>
                  <a:pt x="7625" y="8593"/>
                  <a:pt x="7617" y="8576"/>
                  <a:pt x="7617" y="8566"/>
                </a:cubicBezTo>
                <a:lnTo>
                  <a:pt x="7617" y="8566"/>
                </a:lnTo>
                <a:cubicBezTo>
                  <a:pt x="7593" y="8614"/>
                  <a:pt x="7664" y="8602"/>
                  <a:pt x="7664" y="8626"/>
                </a:cubicBezTo>
                <a:cubicBezTo>
                  <a:pt x="7676" y="8614"/>
                  <a:pt x="7664" y="8566"/>
                  <a:pt x="7700" y="8566"/>
                </a:cubicBezTo>
                <a:cubicBezTo>
                  <a:pt x="7712" y="8602"/>
                  <a:pt x="7772" y="8602"/>
                  <a:pt x="7748" y="8650"/>
                </a:cubicBezTo>
                <a:lnTo>
                  <a:pt x="7700" y="8626"/>
                </a:lnTo>
                <a:lnTo>
                  <a:pt x="7700" y="8626"/>
                </a:lnTo>
                <a:cubicBezTo>
                  <a:pt x="7760" y="8673"/>
                  <a:pt x="7760" y="8638"/>
                  <a:pt x="7783" y="8709"/>
                </a:cubicBezTo>
                <a:cubicBezTo>
                  <a:pt x="7783" y="8709"/>
                  <a:pt x="7772" y="8721"/>
                  <a:pt x="7772" y="8721"/>
                </a:cubicBezTo>
                <a:cubicBezTo>
                  <a:pt x="7831" y="8733"/>
                  <a:pt x="7831" y="8816"/>
                  <a:pt x="7867" y="8876"/>
                </a:cubicBezTo>
                <a:cubicBezTo>
                  <a:pt x="7891" y="8888"/>
                  <a:pt x="7903" y="8888"/>
                  <a:pt x="7914" y="8900"/>
                </a:cubicBezTo>
                <a:cubicBezTo>
                  <a:pt x="7903" y="8852"/>
                  <a:pt x="7926" y="8864"/>
                  <a:pt x="7950" y="8840"/>
                </a:cubicBezTo>
                <a:lnTo>
                  <a:pt x="7950" y="8840"/>
                </a:lnTo>
                <a:cubicBezTo>
                  <a:pt x="7926" y="8912"/>
                  <a:pt x="8045" y="8876"/>
                  <a:pt x="8057" y="8971"/>
                </a:cubicBezTo>
                <a:cubicBezTo>
                  <a:pt x="8054" y="8974"/>
                  <a:pt x="8050" y="8976"/>
                  <a:pt x="8045" y="8976"/>
                </a:cubicBezTo>
                <a:cubicBezTo>
                  <a:pt x="8031" y="8976"/>
                  <a:pt x="8013" y="8962"/>
                  <a:pt x="8022" y="8935"/>
                </a:cubicBezTo>
                <a:lnTo>
                  <a:pt x="8022" y="8935"/>
                </a:lnTo>
                <a:cubicBezTo>
                  <a:pt x="7978" y="8943"/>
                  <a:pt x="7948" y="8954"/>
                  <a:pt x="7920" y="8954"/>
                </a:cubicBezTo>
                <a:cubicBezTo>
                  <a:pt x="7902" y="8954"/>
                  <a:pt x="7886" y="8949"/>
                  <a:pt x="7867" y="8935"/>
                </a:cubicBezTo>
                <a:lnTo>
                  <a:pt x="7867" y="8935"/>
                </a:lnTo>
                <a:cubicBezTo>
                  <a:pt x="7891" y="8959"/>
                  <a:pt x="7914" y="8983"/>
                  <a:pt x="7891" y="8995"/>
                </a:cubicBezTo>
                <a:lnTo>
                  <a:pt x="7938" y="8971"/>
                </a:lnTo>
                <a:cubicBezTo>
                  <a:pt x="7950" y="8983"/>
                  <a:pt x="7962" y="9007"/>
                  <a:pt x="7962" y="9019"/>
                </a:cubicBezTo>
                <a:cubicBezTo>
                  <a:pt x="7991" y="9009"/>
                  <a:pt x="7996" y="8976"/>
                  <a:pt x="8016" y="8976"/>
                </a:cubicBezTo>
                <a:cubicBezTo>
                  <a:pt x="8021" y="8976"/>
                  <a:pt x="8027" y="8978"/>
                  <a:pt x="8034" y="8983"/>
                </a:cubicBezTo>
                <a:cubicBezTo>
                  <a:pt x="8081" y="9019"/>
                  <a:pt x="8010" y="9031"/>
                  <a:pt x="8034" y="9031"/>
                </a:cubicBezTo>
                <a:cubicBezTo>
                  <a:pt x="8081" y="9078"/>
                  <a:pt x="8093" y="9031"/>
                  <a:pt x="8117" y="9090"/>
                </a:cubicBezTo>
                <a:cubicBezTo>
                  <a:pt x="8108" y="9090"/>
                  <a:pt x="8099" y="9090"/>
                  <a:pt x="8095" y="9085"/>
                </a:cubicBezTo>
                <a:lnTo>
                  <a:pt x="8095" y="9085"/>
                </a:lnTo>
                <a:cubicBezTo>
                  <a:pt x="8110" y="9130"/>
                  <a:pt x="8162" y="9176"/>
                  <a:pt x="8117" y="9221"/>
                </a:cubicBezTo>
                <a:cubicBezTo>
                  <a:pt x="8111" y="9221"/>
                  <a:pt x="8102" y="9224"/>
                  <a:pt x="8095" y="9224"/>
                </a:cubicBezTo>
                <a:cubicBezTo>
                  <a:pt x="8087" y="9224"/>
                  <a:pt x="8081" y="9221"/>
                  <a:pt x="8081" y="9209"/>
                </a:cubicBezTo>
                <a:lnTo>
                  <a:pt x="8093" y="9209"/>
                </a:lnTo>
                <a:cubicBezTo>
                  <a:pt x="8081" y="9205"/>
                  <a:pt x="8074" y="9204"/>
                  <a:pt x="8070" y="9204"/>
                </a:cubicBezTo>
                <a:cubicBezTo>
                  <a:pt x="8051" y="9204"/>
                  <a:pt x="8096" y="9237"/>
                  <a:pt x="8079" y="9252"/>
                </a:cubicBezTo>
                <a:lnTo>
                  <a:pt x="8079" y="9252"/>
                </a:lnTo>
                <a:cubicBezTo>
                  <a:pt x="8100" y="9253"/>
                  <a:pt x="8119" y="9308"/>
                  <a:pt x="8129" y="9328"/>
                </a:cubicBezTo>
                <a:lnTo>
                  <a:pt x="8164" y="9304"/>
                </a:lnTo>
                <a:lnTo>
                  <a:pt x="8164" y="9304"/>
                </a:lnTo>
                <a:cubicBezTo>
                  <a:pt x="8307" y="9340"/>
                  <a:pt x="8093" y="9340"/>
                  <a:pt x="8153" y="9412"/>
                </a:cubicBezTo>
                <a:cubicBezTo>
                  <a:pt x="8168" y="9424"/>
                  <a:pt x="8176" y="9428"/>
                  <a:pt x="8179" y="9428"/>
                </a:cubicBezTo>
                <a:cubicBezTo>
                  <a:pt x="8186" y="9428"/>
                  <a:pt x="8173" y="9407"/>
                  <a:pt x="8185" y="9407"/>
                </a:cubicBezTo>
                <a:cubicBezTo>
                  <a:pt x="8188" y="9407"/>
                  <a:pt x="8193" y="9408"/>
                  <a:pt x="8200" y="9412"/>
                </a:cubicBezTo>
                <a:cubicBezTo>
                  <a:pt x="8212" y="9459"/>
                  <a:pt x="8188" y="9483"/>
                  <a:pt x="8236" y="9531"/>
                </a:cubicBezTo>
                <a:cubicBezTo>
                  <a:pt x="8236" y="9554"/>
                  <a:pt x="8236" y="9602"/>
                  <a:pt x="8200" y="9626"/>
                </a:cubicBezTo>
                <a:cubicBezTo>
                  <a:pt x="8236" y="9650"/>
                  <a:pt x="8236" y="9733"/>
                  <a:pt x="8284" y="9733"/>
                </a:cubicBezTo>
                <a:cubicBezTo>
                  <a:pt x="8284" y="9662"/>
                  <a:pt x="8212" y="9697"/>
                  <a:pt x="8224" y="9602"/>
                </a:cubicBezTo>
                <a:lnTo>
                  <a:pt x="8272" y="9602"/>
                </a:lnTo>
                <a:cubicBezTo>
                  <a:pt x="8295" y="9650"/>
                  <a:pt x="8343" y="9709"/>
                  <a:pt x="8355" y="9745"/>
                </a:cubicBezTo>
                <a:cubicBezTo>
                  <a:pt x="8355" y="9733"/>
                  <a:pt x="8367" y="9721"/>
                  <a:pt x="8379" y="9721"/>
                </a:cubicBezTo>
                <a:cubicBezTo>
                  <a:pt x="8426" y="9793"/>
                  <a:pt x="8474" y="9793"/>
                  <a:pt x="8498" y="9864"/>
                </a:cubicBezTo>
                <a:cubicBezTo>
                  <a:pt x="8490" y="9869"/>
                  <a:pt x="8483" y="9872"/>
                  <a:pt x="8477" y="9872"/>
                </a:cubicBezTo>
                <a:cubicBezTo>
                  <a:pt x="8457" y="9872"/>
                  <a:pt x="8448" y="9844"/>
                  <a:pt x="8438" y="9816"/>
                </a:cubicBezTo>
                <a:lnTo>
                  <a:pt x="8438" y="9816"/>
                </a:lnTo>
                <a:cubicBezTo>
                  <a:pt x="8426" y="9876"/>
                  <a:pt x="8450" y="9864"/>
                  <a:pt x="8474" y="9935"/>
                </a:cubicBezTo>
                <a:cubicBezTo>
                  <a:pt x="8471" y="9939"/>
                  <a:pt x="8468" y="9940"/>
                  <a:pt x="8466" y="9940"/>
                </a:cubicBezTo>
                <a:cubicBezTo>
                  <a:pt x="8454" y="9940"/>
                  <a:pt x="8456" y="9898"/>
                  <a:pt x="8434" y="9898"/>
                </a:cubicBezTo>
                <a:cubicBezTo>
                  <a:pt x="8432" y="9898"/>
                  <a:pt x="8429" y="9899"/>
                  <a:pt x="8426" y="9900"/>
                </a:cubicBezTo>
                <a:lnTo>
                  <a:pt x="8473" y="9970"/>
                </a:lnTo>
                <a:lnTo>
                  <a:pt x="8473" y="9970"/>
                </a:lnTo>
                <a:cubicBezTo>
                  <a:pt x="8474" y="9970"/>
                  <a:pt x="8474" y="9970"/>
                  <a:pt x="8474" y="9970"/>
                </a:cubicBezTo>
                <a:cubicBezTo>
                  <a:pt x="8518" y="9970"/>
                  <a:pt x="8501" y="10033"/>
                  <a:pt x="8534" y="10066"/>
                </a:cubicBezTo>
                <a:cubicBezTo>
                  <a:pt x="8593" y="10174"/>
                  <a:pt x="8665" y="10162"/>
                  <a:pt x="8736" y="10197"/>
                </a:cubicBezTo>
                <a:cubicBezTo>
                  <a:pt x="8724" y="10221"/>
                  <a:pt x="8724" y="10233"/>
                  <a:pt x="8700" y="10233"/>
                </a:cubicBezTo>
                <a:cubicBezTo>
                  <a:pt x="8707" y="10212"/>
                  <a:pt x="8706" y="10207"/>
                  <a:pt x="8699" y="10207"/>
                </a:cubicBezTo>
                <a:cubicBezTo>
                  <a:pt x="8694" y="10207"/>
                  <a:pt x="8686" y="10209"/>
                  <a:pt x="8676" y="10209"/>
                </a:cubicBezTo>
                <a:cubicBezTo>
                  <a:pt x="8692" y="10232"/>
                  <a:pt x="8687" y="10269"/>
                  <a:pt x="8673" y="10290"/>
                </a:cubicBezTo>
                <a:lnTo>
                  <a:pt x="8673" y="10290"/>
                </a:lnTo>
                <a:cubicBezTo>
                  <a:pt x="8674" y="10289"/>
                  <a:pt x="8676" y="10288"/>
                  <a:pt x="8678" y="10288"/>
                </a:cubicBezTo>
                <a:cubicBezTo>
                  <a:pt x="8680" y="10288"/>
                  <a:pt x="8684" y="10290"/>
                  <a:pt x="8688" y="10293"/>
                </a:cubicBezTo>
                <a:lnTo>
                  <a:pt x="8724" y="10376"/>
                </a:lnTo>
                <a:cubicBezTo>
                  <a:pt x="8741" y="10359"/>
                  <a:pt x="8740" y="10342"/>
                  <a:pt x="8755" y="10342"/>
                </a:cubicBezTo>
                <a:cubicBezTo>
                  <a:pt x="8761" y="10342"/>
                  <a:pt x="8770" y="10345"/>
                  <a:pt x="8784" y="10352"/>
                </a:cubicBezTo>
                <a:cubicBezTo>
                  <a:pt x="8807" y="10388"/>
                  <a:pt x="8807" y="10412"/>
                  <a:pt x="8831" y="10459"/>
                </a:cubicBezTo>
                <a:cubicBezTo>
                  <a:pt x="8829" y="10458"/>
                  <a:pt x="8827" y="10457"/>
                  <a:pt x="8825" y="10457"/>
                </a:cubicBezTo>
                <a:cubicBezTo>
                  <a:pt x="8818" y="10457"/>
                  <a:pt x="8808" y="10464"/>
                  <a:pt x="8800" y="10464"/>
                </a:cubicBezTo>
                <a:cubicBezTo>
                  <a:pt x="8794" y="10464"/>
                  <a:pt x="8788" y="10460"/>
                  <a:pt x="8784" y="10447"/>
                </a:cubicBezTo>
                <a:lnTo>
                  <a:pt x="8784" y="10447"/>
                </a:lnTo>
                <a:cubicBezTo>
                  <a:pt x="8784" y="10483"/>
                  <a:pt x="8807" y="10519"/>
                  <a:pt x="8831" y="10519"/>
                </a:cubicBezTo>
                <a:cubicBezTo>
                  <a:pt x="8831" y="10504"/>
                  <a:pt x="8834" y="10498"/>
                  <a:pt x="8838" y="10498"/>
                </a:cubicBezTo>
                <a:cubicBezTo>
                  <a:pt x="8851" y="10498"/>
                  <a:pt x="8878" y="10546"/>
                  <a:pt x="8899" y="10546"/>
                </a:cubicBezTo>
                <a:cubicBezTo>
                  <a:pt x="8905" y="10546"/>
                  <a:pt x="8910" y="10542"/>
                  <a:pt x="8915" y="10531"/>
                </a:cubicBezTo>
                <a:lnTo>
                  <a:pt x="8915" y="10590"/>
                </a:lnTo>
                <a:cubicBezTo>
                  <a:pt x="8915" y="10578"/>
                  <a:pt x="8891" y="10590"/>
                  <a:pt x="8891" y="10567"/>
                </a:cubicBezTo>
                <a:lnTo>
                  <a:pt x="8891" y="10567"/>
                </a:lnTo>
                <a:cubicBezTo>
                  <a:pt x="8855" y="10602"/>
                  <a:pt x="8926" y="10602"/>
                  <a:pt x="8938" y="10626"/>
                </a:cubicBezTo>
                <a:cubicBezTo>
                  <a:pt x="8938" y="10638"/>
                  <a:pt x="8950" y="10686"/>
                  <a:pt x="8938" y="10697"/>
                </a:cubicBezTo>
                <a:cubicBezTo>
                  <a:pt x="8950" y="10709"/>
                  <a:pt x="8962" y="10757"/>
                  <a:pt x="8950" y="10769"/>
                </a:cubicBezTo>
                <a:cubicBezTo>
                  <a:pt x="8954" y="10777"/>
                  <a:pt x="8958" y="10779"/>
                  <a:pt x="8962" y="10779"/>
                </a:cubicBezTo>
                <a:cubicBezTo>
                  <a:pt x="8970" y="10779"/>
                  <a:pt x="8978" y="10769"/>
                  <a:pt x="8986" y="10769"/>
                </a:cubicBezTo>
                <a:lnTo>
                  <a:pt x="9022" y="10852"/>
                </a:lnTo>
                <a:cubicBezTo>
                  <a:pt x="9011" y="10862"/>
                  <a:pt x="8966" y="10890"/>
                  <a:pt x="8946" y="10890"/>
                </a:cubicBezTo>
                <a:cubicBezTo>
                  <a:pt x="8943" y="10890"/>
                  <a:pt x="8940" y="10890"/>
                  <a:pt x="8938" y="10888"/>
                </a:cubicBezTo>
                <a:lnTo>
                  <a:pt x="8938" y="10888"/>
                </a:lnTo>
                <a:cubicBezTo>
                  <a:pt x="8946" y="10896"/>
                  <a:pt x="8956" y="10897"/>
                  <a:pt x="8965" y="10897"/>
                </a:cubicBezTo>
                <a:cubicBezTo>
                  <a:pt x="8970" y="10897"/>
                  <a:pt x="8975" y="10897"/>
                  <a:pt x="8980" y="10897"/>
                </a:cubicBezTo>
                <a:cubicBezTo>
                  <a:pt x="8995" y="10897"/>
                  <a:pt x="9010" y="10900"/>
                  <a:pt x="9022" y="10924"/>
                </a:cubicBezTo>
                <a:cubicBezTo>
                  <a:pt x="9017" y="10923"/>
                  <a:pt x="9014" y="10922"/>
                  <a:pt x="9010" y="10922"/>
                </a:cubicBezTo>
                <a:cubicBezTo>
                  <a:pt x="8978" y="10922"/>
                  <a:pt x="8995" y="10971"/>
                  <a:pt x="8962" y="10971"/>
                </a:cubicBezTo>
                <a:cubicBezTo>
                  <a:pt x="8938" y="10936"/>
                  <a:pt x="8903" y="10888"/>
                  <a:pt x="8903" y="10828"/>
                </a:cubicBezTo>
                <a:cubicBezTo>
                  <a:pt x="8867" y="10817"/>
                  <a:pt x="8807" y="10805"/>
                  <a:pt x="8784" y="10769"/>
                </a:cubicBezTo>
                <a:cubicBezTo>
                  <a:pt x="8772" y="10769"/>
                  <a:pt x="8760" y="10769"/>
                  <a:pt x="8748" y="10757"/>
                </a:cubicBezTo>
                <a:cubicBezTo>
                  <a:pt x="8748" y="10709"/>
                  <a:pt x="8724" y="10638"/>
                  <a:pt x="8665" y="10626"/>
                </a:cubicBezTo>
                <a:cubicBezTo>
                  <a:pt x="8655" y="10629"/>
                  <a:pt x="8648" y="10630"/>
                  <a:pt x="8644" y="10630"/>
                </a:cubicBezTo>
                <a:cubicBezTo>
                  <a:pt x="8608" y="10630"/>
                  <a:pt x="8682" y="10565"/>
                  <a:pt x="8650" y="10565"/>
                </a:cubicBezTo>
                <a:cubicBezTo>
                  <a:pt x="8648" y="10565"/>
                  <a:pt x="8647" y="10566"/>
                  <a:pt x="8646" y="10566"/>
                </a:cubicBezTo>
                <a:lnTo>
                  <a:pt x="8646" y="10566"/>
                </a:lnTo>
                <a:cubicBezTo>
                  <a:pt x="8650" y="10564"/>
                  <a:pt x="8658" y="10562"/>
                  <a:pt x="8665" y="10555"/>
                </a:cubicBezTo>
                <a:cubicBezTo>
                  <a:pt x="8617" y="10543"/>
                  <a:pt x="8593" y="10543"/>
                  <a:pt x="8534" y="10543"/>
                </a:cubicBezTo>
                <a:cubicBezTo>
                  <a:pt x="8563" y="10519"/>
                  <a:pt x="8557" y="10516"/>
                  <a:pt x="8548" y="10516"/>
                </a:cubicBezTo>
                <a:cubicBezTo>
                  <a:pt x="8545" y="10516"/>
                  <a:pt x="8542" y="10516"/>
                  <a:pt x="8540" y="10516"/>
                </a:cubicBezTo>
                <a:cubicBezTo>
                  <a:pt x="8535" y="10516"/>
                  <a:pt x="8534" y="10515"/>
                  <a:pt x="8545" y="10507"/>
                </a:cubicBezTo>
                <a:lnTo>
                  <a:pt x="8545" y="10507"/>
                </a:lnTo>
                <a:lnTo>
                  <a:pt x="8522" y="10519"/>
                </a:lnTo>
                <a:cubicBezTo>
                  <a:pt x="8534" y="10507"/>
                  <a:pt x="8522" y="10483"/>
                  <a:pt x="8545" y="10471"/>
                </a:cubicBezTo>
                <a:lnTo>
                  <a:pt x="8545" y="10471"/>
                </a:lnTo>
                <a:lnTo>
                  <a:pt x="8498" y="10483"/>
                </a:lnTo>
                <a:lnTo>
                  <a:pt x="8522" y="10459"/>
                </a:lnTo>
                <a:cubicBezTo>
                  <a:pt x="8510" y="10447"/>
                  <a:pt x="8462" y="10436"/>
                  <a:pt x="8510" y="10376"/>
                </a:cubicBezTo>
                <a:cubicBezTo>
                  <a:pt x="8426" y="10376"/>
                  <a:pt x="8391" y="10305"/>
                  <a:pt x="8343" y="10245"/>
                </a:cubicBezTo>
                <a:cubicBezTo>
                  <a:pt x="8336" y="10249"/>
                  <a:pt x="8330" y="10250"/>
                  <a:pt x="8325" y="10250"/>
                </a:cubicBezTo>
                <a:cubicBezTo>
                  <a:pt x="8312" y="10250"/>
                  <a:pt x="8304" y="10242"/>
                  <a:pt x="8295" y="10233"/>
                </a:cubicBezTo>
                <a:lnTo>
                  <a:pt x="8307" y="10197"/>
                </a:lnTo>
                <a:cubicBezTo>
                  <a:pt x="8305" y="10195"/>
                  <a:pt x="8300" y="10194"/>
                  <a:pt x="8295" y="10194"/>
                </a:cubicBezTo>
                <a:cubicBezTo>
                  <a:pt x="8285" y="10194"/>
                  <a:pt x="8274" y="10197"/>
                  <a:pt x="8266" y="10197"/>
                </a:cubicBezTo>
                <a:cubicBezTo>
                  <a:pt x="8259" y="10197"/>
                  <a:pt x="8255" y="10194"/>
                  <a:pt x="8260" y="10186"/>
                </a:cubicBezTo>
                <a:cubicBezTo>
                  <a:pt x="8250" y="10176"/>
                  <a:pt x="8248" y="10158"/>
                  <a:pt x="8229" y="10158"/>
                </a:cubicBezTo>
                <a:cubicBezTo>
                  <a:pt x="8224" y="10158"/>
                  <a:pt x="8219" y="10159"/>
                  <a:pt x="8212" y="10162"/>
                </a:cubicBezTo>
                <a:cubicBezTo>
                  <a:pt x="8200" y="10150"/>
                  <a:pt x="8212" y="10126"/>
                  <a:pt x="8236" y="10102"/>
                </a:cubicBezTo>
                <a:lnTo>
                  <a:pt x="8236" y="10102"/>
                </a:lnTo>
                <a:cubicBezTo>
                  <a:pt x="8225" y="10113"/>
                  <a:pt x="8219" y="10117"/>
                  <a:pt x="8215" y="10117"/>
                </a:cubicBezTo>
                <a:cubicBezTo>
                  <a:pt x="8202" y="10117"/>
                  <a:pt x="8224" y="10066"/>
                  <a:pt x="8224" y="10066"/>
                </a:cubicBezTo>
                <a:cubicBezTo>
                  <a:pt x="8224" y="10066"/>
                  <a:pt x="8093" y="9876"/>
                  <a:pt x="7914" y="9709"/>
                </a:cubicBezTo>
                <a:cubicBezTo>
                  <a:pt x="7762" y="9557"/>
                  <a:pt x="7559" y="9422"/>
                  <a:pt x="7376" y="9422"/>
                </a:cubicBezTo>
                <a:cubicBezTo>
                  <a:pt x="7345" y="9422"/>
                  <a:pt x="7314" y="9427"/>
                  <a:pt x="7283" y="9435"/>
                </a:cubicBezTo>
                <a:cubicBezTo>
                  <a:pt x="7260" y="9459"/>
                  <a:pt x="7236" y="9459"/>
                  <a:pt x="7212" y="9495"/>
                </a:cubicBezTo>
                <a:cubicBezTo>
                  <a:pt x="7193" y="9495"/>
                  <a:pt x="7212" y="9464"/>
                  <a:pt x="7208" y="9464"/>
                </a:cubicBezTo>
                <a:lnTo>
                  <a:pt x="7208" y="9464"/>
                </a:lnTo>
                <a:cubicBezTo>
                  <a:pt x="7207" y="9464"/>
                  <a:pt x="7205" y="9466"/>
                  <a:pt x="7200" y="9471"/>
                </a:cubicBezTo>
                <a:cubicBezTo>
                  <a:pt x="7200" y="9495"/>
                  <a:pt x="7141" y="9531"/>
                  <a:pt x="7129" y="9566"/>
                </a:cubicBezTo>
                <a:lnTo>
                  <a:pt x="7117" y="9566"/>
                </a:lnTo>
                <a:cubicBezTo>
                  <a:pt x="7111" y="9569"/>
                  <a:pt x="7109" y="9570"/>
                  <a:pt x="7110" y="9570"/>
                </a:cubicBezTo>
                <a:cubicBezTo>
                  <a:pt x="7111" y="9570"/>
                  <a:pt x="7114" y="9569"/>
                  <a:pt x="7117" y="9569"/>
                </a:cubicBezTo>
                <a:cubicBezTo>
                  <a:pt x="7123" y="9569"/>
                  <a:pt x="7129" y="9572"/>
                  <a:pt x="7117" y="9590"/>
                </a:cubicBezTo>
                <a:lnTo>
                  <a:pt x="7152" y="9543"/>
                </a:lnTo>
                <a:lnTo>
                  <a:pt x="7152" y="9543"/>
                </a:lnTo>
                <a:cubicBezTo>
                  <a:pt x="7152" y="9554"/>
                  <a:pt x="7152" y="9578"/>
                  <a:pt x="7141" y="9590"/>
                </a:cubicBezTo>
                <a:cubicBezTo>
                  <a:pt x="7158" y="9582"/>
                  <a:pt x="7194" y="9548"/>
                  <a:pt x="7212" y="9548"/>
                </a:cubicBezTo>
                <a:cubicBezTo>
                  <a:pt x="7219" y="9548"/>
                  <a:pt x="7224" y="9553"/>
                  <a:pt x="7224" y="9566"/>
                </a:cubicBezTo>
                <a:lnTo>
                  <a:pt x="7212" y="9566"/>
                </a:lnTo>
                <a:cubicBezTo>
                  <a:pt x="7224" y="9578"/>
                  <a:pt x="7200" y="9602"/>
                  <a:pt x="7188" y="9614"/>
                </a:cubicBezTo>
                <a:lnTo>
                  <a:pt x="7188" y="9602"/>
                </a:lnTo>
                <a:lnTo>
                  <a:pt x="7178" y="9632"/>
                </a:lnTo>
                <a:lnTo>
                  <a:pt x="7178" y="9632"/>
                </a:lnTo>
                <a:cubicBezTo>
                  <a:pt x="7178" y="9629"/>
                  <a:pt x="7177" y="9628"/>
                  <a:pt x="7174" y="9628"/>
                </a:cubicBezTo>
                <a:cubicBezTo>
                  <a:pt x="7164" y="9628"/>
                  <a:pt x="7144" y="9642"/>
                  <a:pt x="7152" y="9650"/>
                </a:cubicBezTo>
                <a:cubicBezTo>
                  <a:pt x="7152" y="9655"/>
                  <a:pt x="7152" y="9656"/>
                  <a:pt x="7153" y="9656"/>
                </a:cubicBezTo>
                <a:cubicBezTo>
                  <a:pt x="7153" y="9656"/>
                  <a:pt x="7156" y="9636"/>
                  <a:pt x="7169" y="9636"/>
                </a:cubicBezTo>
                <a:cubicBezTo>
                  <a:pt x="7171" y="9636"/>
                  <a:pt x="7174" y="9636"/>
                  <a:pt x="7176" y="9638"/>
                </a:cubicBezTo>
                <a:cubicBezTo>
                  <a:pt x="7176" y="9638"/>
                  <a:pt x="7152" y="9662"/>
                  <a:pt x="7141" y="9674"/>
                </a:cubicBezTo>
                <a:lnTo>
                  <a:pt x="7164" y="9685"/>
                </a:lnTo>
                <a:cubicBezTo>
                  <a:pt x="7157" y="9693"/>
                  <a:pt x="7153" y="9694"/>
                  <a:pt x="7151" y="9694"/>
                </a:cubicBezTo>
                <a:cubicBezTo>
                  <a:pt x="7149" y="9694"/>
                  <a:pt x="7148" y="9692"/>
                  <a:pt x="7147" y="9692"/>
                </a:cubicBezTo>
                <a:cubicBezTo>
                  <a:pt x="7146" y="9692"/>
                  <a:pt x="7145" y="9695"/>
                  <a:pt x="7141" y="9709"/>
                </a:cubicBezTo>
                <a:lnTo>
                  <a:pt x="7176" y="9697"/>
                </a:lnTo>
                <a:lnTo>
                  <a:pt x="7176" y="9697"/>
                </a:lnTo>
                <a:cubicBezTo>
                  <a:pt x="7157" y="9722"/>
                  <a:pt x="7159" y="9726"/>
                  <a:pt x="7166" y="9726"/>
                </a:cubicBezTo>
                <a:cubicBezTo>
                  <a:pt x="7171" y="9726"/>
                  <a:pt x="7176" y="9725"/>
                  <a:pt x="7180" y="9725"/>
                </a:cubicBezTo>
                <a:cubicBezTo>
                  <a:pt x="7187" y="9725"/>
                  <a:pt x="7189" y="9728"/>
                  <a:pt x="7176" y="9745"/>
                </a:cubicBezTo>
                <a:cubicBezTo>
                  <a:pt x="7152" y="9745"/>
                  <a:pt x="7164" y="9769"/>
                  <a:pt x="7152" y="9781"/>
                </a:cubicBezTo>
                <a:lnTo>
                  <a:pt x="7176" y="9805"/>
                </a:lnTo>
                <a:cubicBezTo>
                  <a:pt x="7176" y="9816"/>
                  <a:pt x="7152" y="9816"/>
                  <a:pt x="7164" y="9816"/>
                </a:cubicBezTo>
                <a:cubicBezTo>
                  <a:pt x="7160" y="9824"/>
                  <a:pt x="7162" y="9827"/>
                  <a:pt x="7165" y="9827"/>
                </a:cubicBezTo>
                <a:cubicBezTo>
                  <a:pt x="7172" y="9827"/>
                  <a:pt x="7188" y="9816"/>
                  <a:pt x="7188" y="9816"/>
                </a:cubicBezTo>
                <a:lnTo>
                  <a:pt x="7188" y="9816"/>
                </a:lnTo>
                <a:cubicBezTo>
                  <a:pt x="7176" y="9840"/>
                  <a:pt x="7212" y="9840"/>
                  <a:pt x="7176" y="9876"/>
                </a:cubicBezTo>
                <a:cubicBezTo>
                  <a:pt x="7176" y="9883"/>
                  <a:pt x="7179" y="9886"/>
                  <a:pt x="7183" y="9886"/>
                </a:cubicBezTo>
                <a:cubicBezTo>
                  <a:pt x="7195" y="9886"/>
                  <a:pt x="7217" y="9866"/>
                  <a:pt x="7229" y="9866"/>
                </a:cubicBezTo>
                <a:cubicBezTo>
                  <a:pt x="7233" y="9866"/>
                  <a:pt x="7236" y="9868"/>
                  <a:pt x="7236" y="9876"/>
                </a:cubicBezTo>
                <a:cubicBezTo>
                  <a:pt x="7229" y="9883"/>
                  <a:pt x="7224" y="9885"/>
                  <a:pt x="7220" y="9885"/>
                </a:cubicBezTo>
                <a:cubicBezTo>
                  <a:pt x="7216" y="9885"/>
                  <a:pt x="7213" y="9883"/>
                  <a:pt x="7211" y="9883"/>
                </a:cubicBezTo>
                <a:cubicBezTo>
                  <a:pt x="7208" y="9883"/>
                  <a:pt x="7205" y="9886"/>
                  <a:pt x="7200" y="9900"/>
                </a:cubicBezTo>
                <a:lnTo>
                  <a:pt x="7224" y="9912"/>
                </a:lnTo>
                <a:cubicBezTo>
                  <a:pt x="7214" y="9912"/>
                  <a:pt x="7197" y="9927"/>
                  <a:pt x="7191" y="9927"/>
                </a:cubicBezTo>
                <a:cubicBezTo>
                  <a:pt x="7190" y="9927"/>
                  <a:pt x="7189" y="9927"/>
                  <a:pt x="7189" y="9926"/>
                </a:cubicBezTo>
                <a:lnTo>
                  <a:pt x="7189" y="9926"/>
                </a:lnTo>
                <a:cubicBezTo>
                  <a:pt x="7211" y="10010"/>
                  <a:pt x="7141" y="10138"/>
                  <a:pt x="7212" y="10162"/>
                </a:cubicBezTo>
                <a:cubicBezTo>
                  <a:pt x="7206" y="10180"/>
                  <a:pt x="7200" y="10183"/>
                  <a:pt x="7194" y="10183"/>
                </a:cubicBezTo>
                <a:cubicBezTo>
                  <a:pt x="7191" y="10183"/>
                  <a:pt x="7188" y="10182"/>
                  <a:pt x="7185" y="10182"/>
                </a:cubicBezTo>
                <a:cubicBezTo>
                  <a:pt x="7182" y="10182"/>
                  <a:pt x="7179" y="10183"/>
                  <a:pt x="7176" y="10186"/>
                </a:cubicBezTo>
                <a:cubicBezTo>
                  <a:pt x="7236" y="10186"/>
                  <a:pt x="7164" y="10293"/>
                  <a:pt x="7200" y="10316"/>
                </a:cubicBezTo>
                <a:lnTo>
                  <a:pt x="7224" y="10293"/>
                </a:lnTo>
                <a:lnTo>
                  <a:pt x="7224" y="10293"/>
                </a:lnTo>
                <a:cubicBezTo>
                  <a:pt x="7200" y="10400"/>
                  <a:pt x="7283" y="10412"/>
                  <a:pt x="7307" y="10483"/>
                </a:cubicBezTo>
                <a:lnTo>
                  <a:pt x="7319" y="10459"/>
                </a:lnTo>
                <a:cubicBezTo>
                  <a:pt x="7327" y="10455"/>
                  <a:pt x="7334" y="10454"/>
                  <a:pt x="7339" y="10454"/>
                </a:cubicBezTo>
                <a:cubicBezTo>
                  <a:pt x="7351" y="10454"/>
                  <a:pt x="7359" y="10459"/>
                  <a:pt x="7367" y="10459"/>
                </a:cubicBezTo>
                <a:cubicBezTo>
                  <a:pt x="7367" y="10471"/>
                  <a:pt x="7319" y="10495"/>
                  <a:pt x="7343" y="10495"/>
                </a:cubicBezTo>
                <a:cubicBezTo>
                  <a:pt x="7355" y="10483"/>
                  <a:pt x="7355" y="10471"/>
                  <a:pt x="7367" y="10471"/>
                </a:cubicBezTo>
                <a:cubicBezTo>
                  <a:pt x="7355" y="10555"/>
                  <a:pt x="7450" y="10626"/>
                  <a:pt x="7486" y="10721"/>
                </a:cubicBezTo>
                <a:cubicBezTo>
                  <a:pt x="7581" y="10793"/>
                  <a:pt x="7641" y="10936"/>
                  <a:pt x="7736" y="11007"/>
                </a:cubicBezTo>
                <a:cubicBezTo>
                  <a:pt x="7726" y="10997"/>
                  <a:pt x="7768" y="10969"/>
                  <a:pt x="7773" y="10969"/>
                </a:cubicBezTo>
                <a:lnTo>
                  <a:pt x="7773" y="10969"/>
                </a:lnTo>
                <a:cubicBezTo>
                  <a:pt x="7773" y="10969"/>
                  <a:pt x="7773" y="10970"/>
                  <a:pt x="7772" y="10971"/>
                </a:cubicBezTo>
                <a:cubicBezTo>
                  <a:pt x="7712" y="11078"/>
                  <a:pt x="7831" y="11007"/>
                  <a:pt x="7807" y="11090"/>
                </a:cubicBezTo>
                <a:cubicBezTo>
                  <a:pt x="7875" y="11124"/>
                  <a:pt x="7846" y="11222"/>
                  <a:pt x="7945" y="11222"/>
                </a:cubicBezTo>
                <a:cubicBezTo>
                  <a:pt x="7950" y="11222"/>
                  <a:pt x="7956" y="11222"/>
                  <a:pt x="7962" y="11221"/>
                </a:cubicBezTo>
                <a:lnTo>
                  <a:pt x="7962" y="11221"/>
                </a:lnTo>
                <a:lnTo>
                  <a:pt x="7938" y="11245"/>
                </a:lnTo>
                <a:cubicBezTo>
                  <a:pt x="7932" y="11257"/>
                  <a:pt x="7935" y="11260"/>
                  <a:pt x="7941" y="11260"/>
                </a:cubicBezTo>
                <a:cubicBezTo>
                  <a:pt x="7947" y="11260"/>
                  <a:pt x="7956" y="11257"/>
                  <a:pt x="7962" y="11257"/>
                </a:cubicBezTo>
                <a:lnTo>
                  <a:pt x="7950" y="11269"/>
                </a:lnTo>
                <a:cubicBezTo>
                  <a:pt x="7962" y="11293"/>
                  <a:pt x="7998" y="11293"/>
                  <a:pt x="7998" y="11317"/>
                </a:cubicBezTo>
                <a:lnTo>
                  <a:pt x="8034" y="11293"/>
                </a:lnTo>
                <a:cubicBezTo>
                  <a:pt x="8043" y="11293"/>
                  <a:pt x="8022" y="11308"/>
                  <a:pt x="8026" y="11308"/>
                </a:cubicBezTo>
                <a:cubicBezTo>
                  <a:pt x="8026" y="11308"/>
                  <a:pt x="8029" y="11307"/>
                  <a:pt x="8034" y="11305"/>
                </a:cubicBezTo>
                <a:lnTo>
                  <a:pt x="8034" y="11305"/>
                </a:lnTo>
                <a:lnTo>
                  <a:pt x="8022" y="11317"/>
                </a:lnTo>
                <a:lnTo>
                  <a:pt x="8022" y="11317"/>
                </a:lnTo>
                <a:lnTo>
                  <a:pt x="8057" y="11305"/>
                </a:lnTo>
                <a:lnTo>
                  <a:pt x="8057" y="11305"/>
                </a:lnTo>
                <a:cubicBezTo>
                  <a:pt x="8010" y="11352"/>
                  <a:pt x="8081" y="11340"/>
                  <a:pt x="8069" y="11376"/>
                </a:cubicBezTo>
                <a:cubicBezTo>
                  <a:pt x="8093" y="11376"/>
                  <a:pt x="8141" y="11388"/>
                  <a:pt x="8141" y="11424"/>
                </a:cubicBezTo>
                <a:cubicBezTo>
                  <a:pt x="8129" y="11448"/>
                  <a:pt x="8153" y="11471"/>
                  <a:pt x="8153" y="11495"/>
                </a:cubicBezTo>
                <a:cubicBezTo>
                  <a:pt x="8188" y="11531"/>
                  <a:pt x="8236" y="11567"/>
                  <a:pt x="8260" y="11614"/>
                </a:cubicBezTo>
                <a:lnTo>
                  <a:pt x="8295" y="11590"/>
                </a:lnTo>
                <a:lnTo>
                  <a:pt x="8307" y="11590"/>
                </a:lnTo>
                <a:cubicBezTo>
                  <a:pt x="8295" y="11602"/>
                  <a:pt x="8295" y="11602"/>
                  <a:pt x="8284" y="11602"/>
                </a:cubicBezTo>
                <a:cubicBezTo>
                  <a:pt x="8270" y="11630"/>
                  <a:pt x="8284" y="11634"/>
                  <a:pt x="8296" y="11636"/>
                </a:cubicBezTo>
                <a:lnTo>
                  <a:pt x="8296" y="11636"/>
                </a:lnTo>
                <a:cubicBezTo>
                  <a:pt x="8305" y="11620"/>
                  <a:pt x="8325" y="11604"/>
                  <a:pt x="8335" y="11604"/>
                </a:cubicBezTo>
                <a:cubicBezTo>
                  <a:pt x="8340" y="11604"/>
                  <a:pt x="8343" y="11607"/>
                  <a:pt x="8343" y="11614"/>
                </a:cubicBezTo>
                <a:lnTo>
                  <a:pt x="8331" y="11626"/>
                </a:lnTo>
                <a:lnTo>
                  <a:pt x="8355" y="11614"/>
                </a:lnTo>
                <a:lnTo>
                  <a:pt x="8355" y="11614"/>
                </a:lnTo>
                <a:cubicBezTo>
                  <a:pt x="8331" y="11638"/>
                  <a:pt x="8331" y="11662"/>
                  <a:pt x="8307" y="11686"/>
                </a:cubicBezTo>
                <a:cubicBezTo>
                  <a:pt x="8343" y="11710"/>
                  <a:pt x="8403" y="11698"/>
                  <a:pt x="8426" y="11745"/>
                </a:cubicBezTo>
                <a:cubicBezTo>
                  <a:pt x="8391" y="11769"/>
                  <a:pt x="8450" y="11769"/>
                  <a:pt x="8403" y="11805"/>
                </a:cubicBezTo>
                <a:cubicBezTo>
                  <a:pt x="8438" y="11805"/>
                  <a:pt x="8438" y="11769"/>
                  <a:pt x="8474" y="11745"/>
                </a:cubicBezTo>
                <a:cubicBezTo>
                  <a:pt x="8486" y="11757"/>
                  <a:pt x="8498" y="11745"/>
                  <a:pt x="8486" y="11769"/>
                </a:cubicBezTo>
                <a:cubicBezTo>
                  <a:pt x="8474" y="11769"/>
                  <a:pt x="8462" y="11793"/>
                  <a:pt x="8450" y="11793"/>
                </a:cubicBezTo>
                <a:lnTo>
                  <a:pt x="8462" y="11805"/>
                </a:lnTo>
                <a:cubicBezTo>
                  <a:pt x="8462" y="11805"/>
                  <a:pt x="8450" y="11817"/>
                  <a:pt x="8450" y="11817"/>
                </a:cubicBezTo>
                <a:cubicBezTo>
                  <a:pt x="8498" y="11817"/>
                  <a:pt x="8462" y="11900"/>
                  <a:pt x="8510" y="11900"/>
                </a:cubicBezTo>
                <a:cubicBezTo>
                  <a:pt x="8534" y="11888"/>
                  <a:pt x="8510" y="11888"/>
                  <a:pt x="8534" y="11876"/>
                </a:cubicBezTo>
                <a:cubicBezTo>
                  <a:pt x="8539" y="11875"/>
                  <a:pt x="8543" y="11875"/>
                  <a:pt x="8547" y="11875"/>
                </a:cubicBezTo>
                <a:cubicBezTo>
                  <a:pt x="8581" y="11875"/>
                  <a:pt x="8526" y="11924"/>
                  <a:pt x="8569" y="11924"/>
                </a:cubicBezTo>
                <a:lnTo>
                  <a:pt x="8534" y="11948"/>
                </a:lnTo>
                <a:cubicBezTo>
                  <a:pt x="8547" y="11941"/>
                  <a:pt x="8561" y="11934"/>
                  <a:pt x="8568" y="11934"/>
                </a:cubicBezTo>
                <a:cubicBezTo>
                  <a:pt x="8573" y="11934"/>
                  <a:pt x="8574" y="11938"/>
                  <a:pt x="8569" y="11948"/>
                </a:cubicBezTo>
                <a:cubicBezTo>
                  <a:pt x="8557" y="11965"/>
                  <a:pt x="8551" y="11968"/>
                  <a:pt x="8545" y="11968"/>
                </a:cubicBezTo>
                <a:cubicBezTo>
                  <a:pt x="8542" y="11968"/>
                  <a:pt x="8540" y="11968"/>
                  <a:pt x="8536" y="11968"/>
                </a:cubicBezTo>
                <a:cubicBezTo>
                  <a:pt x="8532" y="11968"/>
                  <a:pt x="8528" y="11968"/>
                  <a:pt x="8522" y="11971"/>
                </a:cubicBezTo>
                <a:cubicBezTo>
                  <a:pt x="8522" y="11971"/>
                  <a:pt x="8533" y="11979"/>
                  <a:pt x="8546" y="11979"/>
                </a:cubicBezTo>
                <a:cubicBezTo>
                  <a:pt x="8555" y="11979"/>
                  <a:pt x="8564" y="11975"/>
                  <a:pt x="8569" y="11960"/>
                </a:cubicBezTo>
                <a:cubicBezTo>
                  <a:pt x="8585" y="11968"/>
                  <a:pt x="8580" y="11981"/>
                  <a:pt x="8574" y="11993"/>
                </a:cubicBezTo>
                <a:lnTo>
                  <a:pt x="8574" y="11993"/>
                </a:lnTo>
                <a:cubicBezTo>
                  <a:pt x="8579" y="11986"/>
                  <a:pt x="8586" y="11979"/>
                  <a:pt x="8593" y="11971"/>
                </a:cubicBezTo>
                <a:cubicBezTo>
                  <a:pt x="8593" y="12007"/>
                  <a:pt x="8617" y="12031"/>
                  <a:pt x="8629" y="12055"/>
                </a:cubicBezTo>
                <a:cubicBezTo>
                  <a:pt x="8617" y="12055"/>
                  <a:pt x="8605" y="12067"/>
                  <a:pt x="8605" y="12067"/>
                </a:cubicBezTo>
                <a:cubicBezTo>
                  <a:pt x="8610" y="12065"/>
                  <a:pt x="8614" y="12065"/>
                  <a:pt x="8617" y="12065"/>
                </a:cubicBezTo>
                <a:cubicBezTo>
                  <a:pt x="8641" y="12065"/>
                  <a:pt x="8596" y="12104"/>
                  <a:pt x="8617" y="12114"/>
                </a:cubicBezTo>
                <a:cubicBezTo>
                  <a:pt x="8665" y="12162"/>
                  <a:pt x="8760" y="12210"/>
                  <a:pt x="8796" y="12269"/>
                </a:cubicBezTo>
                <a:cubicBezTo>
                  <a:pt x="8809" y="12266"/>
                  <a:pt x="8820" y="12264"/>
                  <a:pt x="8829" y="12264"/>
                </a:cubicBezTo>
                <a:cubicBezTo>
                  <a:pt x="8851" y="12264"/>
                  <a:pt x="8862" y="12273"/>
                  <a:pt x="8879" y="12281"/>
                </a:cubicBezTo>
                <a:lnTo>
                  <a:pt x="8831" y="12329"/>
                </a:lnTo>
                <a:lnTo>
                  <a:pt x="8855" y="12329"/>
                </a:lnTo>
                <a:cubicBezTo>
                  <a:pt x="8843" y="12341"/>
                  <a:pt x="8843" y="12329"/>
                  <a:pt x="8831" y="12352"/>
                </a:cubicBezTo>
                <a:lnTo>
                  <a:pt x="8863" y="12331"/>
                </a:lnTo>
                <a:lnTo>
                  <a:pt x="8863" y="12331"/>
                </a:lnTo>
                <a:cubicBezTo>
                  <a:pt x="8847" y="12345"/>
                  <a:pt x="8875" y="12376"/>
                  <a:pt x="8819" y="12376"/>
                </a:cubicBezTo>
                <a:lnTo>
                  <a:pt x="8867" y="12436"/>
                </a:lnTo>
                <a:cubicBezTo>
                  <a:pt x="8869" y="12441"/>
                  <a:pt x="8873" y="12443"/>
                  <a:pt x="8877" y="12443"/>
                </a:cubicBezTo>
                <a:cubicBezTo>
                  <a:pt x="8888" y="12443"/>
                  <a:pt x="8903" y="12429"/>
                  <a:pt x="8910" y="12429"/>
                </a:cubicBezTo>
                <a:cubicBezTo>
                  <a:pt x="8913" y="12429"/>
                  <a:pt x="8915" y="12431"/>
                  <a:pt x="8915" y="12436"/>
                </a:cubicBezTo>
                <a:cubicBezTo>
                  <a:pt x="8903" y="12448"/>
                  <a:pt x="8903" y="12436"/>
                  <a:pt x="8879" y="12460"/>
                </a:cubicBezTo>
                <a:cubicBezTo>
                  <a:pt x="8879" y="12481"/>
                  <a:pt x="8891" y="12487"/>
                  <a:pt x="8909" y="12487"/>
                </a:cubicBezTo>
                <a:cubicBezTo>
                  <a:pt x="8939" y="12487"/>
                  <a:pt x="8983" y="12469"/>
                  <a:pt x="9010" y="12469"/>
                </a:cubicBezTo>
                <a:cubicBezTo>
                  <a:pt x="9022" y="12469"/>
                  <a:pt x="9031" y="12473"/>
                  <a:pt x="9034" y="12483"/>
                </a:cubicBezTo>
                <a:lnTo>
                  <a:pt x="9022" y="12495"/>
                </a:lnTo>
                <a:cubicBezTo>
                  <a:pt x="9024" y="12493"/>
                  <a:pt x="9027" y="12492"/>
                  <a:pt x="9029" y="12492"/>
                </a:cubicBezTo>
                <a:cubicBezTo>
                  <a:pt x="9036" y="12492"/>
                  <a:pt x="9043" y="12499"/>
                  <a:pt x="9050" y="12499"/>
                </a:cubicBezTo>
                <a:cubicBezTo>
                  <a:pt x="9052" y="12499"/>
                  <a:pt x="9055" y="12498"/>
                  <a:pt x="9057" y="12495"/>
                </a:cubicBezTo>
                <a:cubicBezTo>
                  <a:pt x="9073" y="12480"/>
                  <a:pt x="9074" y="12476"/>
                  <a:pt x="9071" y="12476"/>
                </a:cubicBezTo>
                <a:cubicBezTo>
                  <a:pt x="9066" y="12476"/>
                  <a:pt x="9051" y="12484"/>
                  <a:pt x="9044" y="12484"/>
                </a:cubicBezTo>
                <a:cubicBezTo>
                  <a:pt x="9040" y="12484"/>
                  <a:pt x="9039" y="12481"/>
                  <a:pt x="9046" y="12471"/>
                </a:cubicBezTo>
                <a:cubicBezTo>
                  <a:pt x="9069" y="12460"/>
                  <a:pt x="9078" y="12460"/>
                  <a:pt x="9086" y="12460"/>
                </a:cubicBezTo>
                <a:cubicBezTo>
                  <a:pt x="9093" y="12460"/>
                  <a:pt x="9099" y="12460"/>
                  <a:pt x="9117" y="12448"/>
                </a:cubicBezTo>
                <a:lnTo>
                  <a:pt x="9117" y="12448"/>
                </a:lnTo>
                <a:cubicBezTo>
                  <a:pt x="9111" y="12460"/>
                  <a:pt x="9114" y="12463"/>
                  <a:pt x="9120" y="12463"/>
                </a:cubicBezTo>
                <a:cubicBezTo>
                  <a:pt x="9126" y="12463"/>
                  <a:pt x="9135" y="12460"/>
                  <a:pt x="9141" y="12460"/>
                </a:cubicBezTo>
                <a:cubicBezTo>
                  <a:pt x="9129" y="12495"/>
                  <a:pt x="9165" y="12507"/>
                  <a:pt x="9129" y="12543"/>
                </a:cubicBezTo>
                <a:cubicBezTo>
                  <a:pt x="9148" y="12533"/>
                  <a:pt x="9183" y="12516"/>
                  <a:pt x="9202" y="12516"/>
                </a:cubicBezTo>
                <a:cubicBezTo>
                  <a:pt x="9206" y="12516"/>
                  <a:pt x="9210" y="12517"/>
                  <a:pt x="9212" y="12519"/>
                </a:cubicBezTo>
                <a:cubicBezTo>
                  <a:pt x="9188" y="12555"/>
                  <a:pt x="9177" y="12543"/>
                  <a:pt x="9177" y="12567"/>
                </a:cubicBezTo>
                <a:lnTo>
                  <a:pt x="9200" y="12555"/>
                </a:lnTo>
                <a:lnTo>
                  <a:pt x="9200" y="12555"/>
                </a:lnTo>
                <a:cubicBezTo>
                  <a:pt x="9212" y="12567"/>
                  <a:pt x="9200" y="12567"/>
                  <a:pt x="9188" y="12579"/>
                </a:cubicBezTo>
                <a:cubicBezTo>
                  <a:pt x="9188" y="12581"/>
                  <a:pt x="9191" y="12582"/>
                  <a:pt x="9194" y="12582"/>
                </a:cubicBezTo>
                <a:cubicBezTo>
                  <a:pt x="9201" y="12582"/>
                  <a:pt x="9211" y="12579"/>
                  <a:pt x="9218" y="12579"/>
                </a:cubicBezTo>
                <a:cubicBezTo>
                  <a:pt x="9225" y="12579"/>
                  <a:pt x="9229" y="12582"/>
                  <a:pt x="9224" y="12591"/>
                </a:cubicBezTo>
                <a:lnTo>
                  <a:pt x="9188" y="12602"/>
                </a:lnTo>
                <a:cubicBezTo>
                  <a:pt x="9212" y="12602"/>
                  <a:pt x="9212" y="12614"/>
                  <a:pt x="9212" y="12638"/>
                </a:cubicBezTo>
                <a:cubicBezTo>
                  <a:pt x="9209" y="12642"/>
                  <a:pt x="9206" y="12643"/>
                  <a:pt x="9205" y="12643"/>
                </a:cubicBezTo>
                <a:cubicBezTo>
                  <a:pt x="9200" y="12643"/>
                  <a:pt x="9200" y="12635"/>
                  <a:pt x="9200" y="12626"/>
                </a:cubicBezTo>
                <a:cubicBezTo>
                  <a:pt x="9185" y="12642"/>
                  <a:pt x="9187" y="12646"/>
                  <a:pt x="9195" y="12646"/>
                </a:cubicBezTo>
                <a:cubicBezTo>
                  <a:pt x="9205" y="12646"/>
                  <a:pt x="9224" y="12638"/>
                  <a:pt x="9224" y="12638"/>
                </a:cubicBezTo>
                <a:cubicBezTo>
                  <a:pt x="9236" y="12626"/>
                  <a:pt x="9236" y="12614"/>
                  <a:pt x="9260" y="12602"/>
                </a:cubicBezTo>
                <a:cubicBezTo>
                  <a:pt x="9263" y="12605"/>
                  <a:pt x="9268" y="12606"/>
                  <a:pt x="9274" y="12606"/>
                </a:cubicBezTo>
                <a:cubicBezTo>
                  <a:pt x="9279" y="12606"/>
                  <a:pt x="9285" y="12605"/>
                  <a:pt x="9290" y="12605"/>
                </a:cubicBezTo>
                <a:cubicBezTo>
                  <a:pt x="9299" y="12605"/>
                  <a:pt x="9302" y="12608"/>
                  <a:pt x="9284" y="12626"/>
                </a:cubicBezTo>
                <a:lnTo>
                  <a:pt x="9260" y="12626"/>
                </a:lnTo>
                <a:cubicBezTo>
                  <a:pt x="9266" y="12629"/>
                  <a:pt x="9271" y="12630"/>
                  <a:pt x="9275" y="12630"/>
                </a:cubicBezTo>
                <a:cubicBezTo>
                  <a:pt x="9280" y="12630"/>
                  <a:pt x="9284" y="12629"/>
                  <a:pt x="9287" y="12629"/>
                </a:cubicBezTo>
                <a:cubicBezTo>
                  <a:pt x="9292" y="12629"/>
                  <a:pt x="9295" y="12632"/>
                  <a:pt x="9296" y="12648"/>
                </a:cubicBezTo>
                <a:lnTo>
                  <a:pt x="9296" y="12648"/>
                </a:lnTo>
                <a:cubicBezTo>
                  <a:pt x="9296" y="12648"/>
                  <a:pt x="9296" y="12648"/>
                  <a:pt x="9297" y="12648"/>
                </a:cubicBezTo>
                <a:cubicBezTo>
                  <a:pt x="9326" y="12648"/>
                  <a:pt x="9309" y="12687"/>
                  <a:pt x="9319" y="12698"/>
                </a:cubicBezTo>
                <a:lnTo>
                  <a:pt x="9343" y="12698"/>
                </a:lnTo>
                <a:cubicBezTo>
                  <a:pt x="9355" y="12674"/>
                  <a:pt x="9367" y="12674"/>
                  <a:pt x="9391" y="12650"/>
                </a:cubicBezTo>
                <a:lnTo>
                  <a:pt x="9391" y="12650"/>
                </a:lnTo>
                <a:cubicBezTo>
                  <a:pt x="9379" y="12666"/>
                  <a:pt x="9383" y="12670"/>
                  <a:pt x="9393" y="12670"/>
                </a:cubicBezTo>
                <a:cubicBezTo>
                  <a:pt x="9403" y="12670"/>
                  <a:pt x="9419" y="12666"/>
                  <a:pt x="9432" y="12666"/>
                </a:cubicBezTo>
                <a:cubicBezTo>
                  <a:pt x="9445" y="12666"/>
                  <a:pt x="9454" y="12670"/>
                  <a:pt x="9450" y="12686"/>
                </a:cubicBezTo>
                <a:cubicBezTo>
                  <a:pt x="9438" y="12692"/>
                  <a:pt x="9430" y="12695"/>
                  <a:pt x="9425" y="12695"/>
                </a:cubicBezTo>
                <a:cubicBezTo>
                  <a:pt x="9421" y="12695"/>
                  <a:pt x="9421" y="12692"/>
                  <a:pt x="9427" y="12686"/>
                </a:cubicBezTo>
                <a:lnTo>
                  <a:pt x="9427" y="12686"/>
                </a:lnTo>
                <a:cubicBezTo>
                  <a:pt x="9367" y="12710"/>
                  <a:pt x="9331" y="12733"/>
                  <a:pt x="9296" y="12733"/>
                </a:cubicBezTo>
                <a:cubicBezTo>
                  <a:pt x="9307" y="12733"/>
                  <a:pt x="9316" y="12736"/>
                  <a:pt x="9319" y="12739"/>
                </a:cubicBezTo>
                <a:lnTo>
                  <a:pt x="9319" y="12739"/>
                </a:lnTo>
                <a:lnTo>
                  <a:pt x="9355" y="12722"/>
                </a:lnTo>
                <a:cubicBezTo>
                  <a:pt x="9355" y="12733"/>
                  <a:pt x="9355" y="12733"/>
                  <a:pt x="9355" y="12733"/>
                </a:cubicBezTo>
                <a:cubicBezTo>
                  <a:pt x="9391" y="12722"/>
                  <a:pt x="9403" y="12698"/>
                  <a:pt x="9427" y="12698"/>
                </a:cubicBezTo>
                <a:cubicBezTo>
                  <a:pt x="9444" y="12698"/>
                  <a:pt x="9417" y="12717"/>
                  <a:pt x="9406" y="12722"/>
                </a:cubicBezTo>
                <a:lnTo>
                  <a:pt x="9406" y="12722"/>
                </a:lnTo>
                <a:cubicBezTo>
                  <a:pt x="9405" y="12722"/>
                  <a:pt x="9404" y="12722"/>
                  <a:pt x="9403" y="12722"/>
                </a:cubicBezTo>
                <a:cubicBezTo>
                  <a:pt x="9401" y="12723"/>
                  <a:pt x="9401" y="12724"/>
                  <a:pt x="9402" y="12724"/>
                </a:cubicBezTo>
                <a:cubicBezTo>
                  <a:pt x="9402" y="12724"/>
                  <a:pt x="9404" y="12723"/>
                  <a:pt x="9406" y="12722"/>
                </a:cubicBezTo>
                <a:lnTo>
                  <a:pt x="9406" y="12722"/>
                </a:lnTo>
                <a:cubicBezTo>
                  <a:pt x="9410" y="12724"/>
                  <a:pt x="9414" y="12724"/>
                  <a:pt x="9418" y="12724"/>
                </a:cubicBezTo>
                <a:cubicBezTo>
                  <a:pt x="9434" y="12724"/>
                  <a:pt x="9445" y="12717"/>
                  <a:pt x="9451" y="12717"/>
                </a:cubicBezTo>
                <a:cubicBezTo>
                  <a:pt x="9454" y="12717"/>
                  <a:pt x="9455" y="12721"/>
                  <a:pt x="9450" y="12733"/>
                </a:cubicBezTo>
                <a:cubicBezTo>
                  <a:pt x="9450" y="12733"/>
                  <a:pt x="9438" y="12733"/>
                  <a:pt x="9438" y="12722"/>
                </a:cubicBezTo>
                <a:lnTo>
                  <a:pt x="9438" y="12722"/>
                </a:lnTo>
                <a:cubicBezTo>
                  <a:pt x="9438" y="12757"/>
                  <a:pt x="9474" y="12757"/>
                  <a:pt x="9427" y="12793"/>
                </a:cubicBezTo>
                <a:cubicBezTo>
                  <a:pt x="9415" y="12805"/>
                  <a:pt x="9391" y="12805"/>
                  <a:pt x="9391" y="12805"/>
                </a:cubicBezTo>
                <a:lnTo>
                  <a:pt x="9403" y="12793"/>
                </a:lnTo>
                <a:lnTo>
                  <a:pt x="9403" y="12793"/>
                </a:lnTo>
                <a:cubicBezTo>
                  <a:pt x="9363" y="12803"/>
                  <a:pt x="9407" y="12805"/>
                  <a:pt x="9386" y="12819"/>
                </a:cubicBezTo>
                <a:lnTo>
                  <a:pt x="9386" y="12819"/>
                </a:lnTo>
                <a:cubicBezTo>
                  <a:pt x="9388" y="12819"/>
                  <a:pt x="9390" y="12818"/>
                  <a:pt x="9391" y="12818"/>
                </a:cubicBezTo>
                <a:cubicBezTo>
                  <a:pt x="9403" y="12818"/>
                  <a:pt x="9403" y="12832"/>
                  <a:pt x="9403" y="12841"/>
                </a:cubicBezTo>
                <a:lnTo>
                  <a:pt x="9438" y="12817"/>
                </a:lnTo>
                <a:cubicBezTo>
                  <a:pt x="9457" y="12811"/>
                  <a:pt x="9467" y="12808"/>
                  <a:pt x="9471" y="12808"/>
                </a:cubicBezTo>
                <a:cubicBezTo>
                  <a:pt x="9490" y="12808"/>
                  <a:pt x="9373" y="12866"/>
                  <a:pt x="9403" y="12876"/>
                </a:cubicBezTo>
                <a:cubicBezTo>
                  <a:pt x="9438" y="12876"/>
                  <a:pt x="9403" y="12864"/>
                  <a:pt x="9438" y="12864"/>
                </a:cubicBezTo>
                <a:cubicBezTo>
                  <a:pt x="9438" y="12876"/>
                  <a:pt x="9415" y="12900"/>
                  <a:pt x="9438" y="12912"/>
                </a:cubicBezTo>
                <a:cubicBezTo>
                  <a:pt x="9431" y="12920"/>
                  <a:pt x="9423" y="12932"/>
                  <a:pt x="9410" y="12946"/>
                </a:cubicBezTo>
                <a:lnTo>
                  <a:pt x="9410" y="12946"/>
                </a:lnTo>
                <a:lnTo>
                  <a:pt x="9450" y="12936"/>
                </a:lnTo>
                <a:cubicBezTo>
                  <a:pt x="9450" y="12948"/>
                  <a:pt x="9486" y="12960"/>
                  <a:pt x="9474" y="12972"/>
                </a:cubicBezTo>
                <a:cubicBezTo>
                  <a:pt x="9486" y="12972"/>
                  <a:pt x="9486" y="12960"/>
                  <a:pt x="9498" y="12960"/>
                </a:cubicBezTo>
                <a:cubicBezTo>
                  <a:pt x="9504" y="12963"/>
                  <a:pt x="9511" y="12963"/>
                  <a:pt x="9519" y="12963"/>
                </a:cubicBezTo>
                <a:cubicBezTo>
                  <a:pt x="9527" y="12963"/>
                  <a:pt x="9535" y="12963"/>
                  <a:pt x="9543" y="12963"/>
                </a:cubicBezTo>
                <a:cubicBezTo>
                  <a:pt x="9558" y="12963"/>
                  <a:pt x="9569" y="12966"/>
                  <a:pt x="9569" y="12983"/>
                </a:cubicBezTo>
                <a:cubicBezTo>
                  <a:pt x="9558" y="12991"/>
                  <a:pt x="9550" y="12994"/>
                  <a:pt x="9544" y="12994"/>
                </a:cubicBezTo>
                <a:cubicBezTo>
                  <a:pt x="9532" y="12994"/>
                  <a:pt x="9530" y="12983"/>
                  <a:pt x="9522" y="12983"/>
                </a:cubicBezTo>
                <a:cubicBezTo>
                  <a:pt x="9510" y="13007"/>
                  <a:pt x="9534" y="12995"/>
                  <a:pt x="9534" y="13019"/>
                </a:cubicBezTo>
                <a:cubicBezTo>
                  <a:pt x="9527" y="13025"/>
                  <a:pt x="9524" y="13028"/>
                  <a:pt x="9523" y="13028"/>
                </a:cubicBezTo>
                <a:cubicBezTo>
                  <a:pt x="9519" y="13028"/>
                  <a:pt x="9522" y="13017"/>
                  <a:pt x="9510" y="13017"/>
                </a:cubicBezTo>
                <a:cubicBezTo>
                  <a:pt x="9507" y="13017"/>
                  <a:pt x="9503" y="13017"/>
                  <a:pt x="9498" y="13019"/>
                </a:cubicBezTo>
                <a:lnTo>
                  <a:pt x="9519" y="13040"/>
                </a:lnTo>
                <a:lnTo>
                  <a:pt x="9519" y="13040"/>
                </a:lnTo>
                <a:cubicBezTo>
                  <a:pt x="9526" y="13037"/>
                  <a:pt x="9531" y="13036"/>
                  <a:pt x="9534" y="13036"/>
                </a:cubicBezTo>
                <a:cubicBezTo>
                  <a:pt x="9553" y="13036"/>
                  <a:pt x="9527" y="13067"/>
                  <a:pt x="9546" y="13067"/>
                </a:cubicBezTo>
                <a:cubicBezTo>
                  <a:pt x="9550" y="13079"/>
                  <a:pt x="9560" y="13083"/>
                  <a:pt x="9574" y="13083"/>
                </a:cubicBezTo>
                <a:cubicBezTo>
                  <a:pt x="9602" y="13083"/>
                  <a:pt x="9645" y="13067"/>
                  <a:pt x="9677" y="13067"/>
                </a:cubicBezTo>
                <a:cubicBezTo>
                  <a:pt x="9665" y="13079"/>
                  <a:pt x="9653" y="13091"/>
                  <a:pt x="9641" y="13091"/>
                </a:cubicBezTo>
                <a:cubicBezTo>
                  <a:pt x="9651" y="13081"/>
                  <a:pt x="9652" y="13077"/>
                  <a:pt x="9650" y="13077"/>
                </a:cubicBezTo>
                <a:cubicBezTo>
                  <a:pt x="9647" y="13077"/>
                  <a:pt x="9636" y="13084"/>
                  <a:pt x="9629" y="13091"/>
                </a:cubicBezTo>
                <a:cubicBezTo>
                  <a:pt x="9641" y="13091"/>
                  <a:pt x="9593" y="13138"/>
                  <a:pt x="9569" y="13138"/>
                </a:cubicBezTo>
                <a:cubicBezTo>
                  <a:pt x="9574" y="13141"/>
                  <a:pt x="9578" y="13142"/>
                  <a:pt x="9581" y="13142"/>
                </a:cubicBezTo>
                <a:cubicBezTo>
                  <a:pt x="9594" y="13142"/>
                  <a:pt x="9598" y="13126"/>
                  <a:pt x="9617" y="13126"/>
                </a:cubicBezTo>
                <a:lnTo>
                  <a:pt x="9629" y="13150"/>
                </a:lnTo>
                <a:cubicBezTo>
                  <a:pt x="9653" y="13138"/>
                  <a:pt x="9653" y="13126"/>
                  <a:pt x="9677" y="13126"/>
                </a:cubicBezTo>
                <a:cubicBezTo>
                  <a:pt x="9688" y="13126"/>
                  <a:pt x="9688" y="13138"/>
                  <a:pt x="9700" y="13150"/>
                </a:cubicBezTo>
                <a:cubicBezTo>
                  <a:pt x="9692" y="13159"/>
                  <a:pt x="9678" y="13167"/>
                  <a:pt x="9666" y="13167"/>
                </a:cubicBezTo>
                <a:cubicBezTo>
                  <a:pt x="9661" y="13167"/>
                  <a:pt x="9656" y="13166"/>
                  <a:pt x="9653" y="13162"/>
                </a:cubicBezTo>
                <a:lnTo>
                  <a:pt x="9653" y="13162"/>
                </a:lnTo>
                <a:cubicBezTo>
                  <a:pt x="9653" y="13174"/>
                  <a:pt x="9653" y="13186"/>
                  <a:pt x="9677" y="13186"/>
                </a:cubicBezTo>
                <a:cubicBezTo>
                  <a:pt x="9684" y="13175"/>
                  <a:pt x="9690" y="13172"/>
                  <a:pt x="9696" y="13172"/>
                </a:cubicBezTo>
                <a:cubicBezTo>
                  <a:pt x="9704" y="13172"/>
                  <a:pt x="9711" y="13176"/>
                  <a:pt x="9721" y="13176"/>
                </a:cubicBezTo>
                <a:cubicBezTo>
                  <a:pt x="9728" y="13176"/>
                  <a:pt x="9737" y="13173"/>
                  <a:pt x="9748" y="13162"/>
                </a:cubicBezTo>
                <a:lnTo>
                  <a:pt x="9748" y="13162"/>
                </a:lnTo>
                <a:lnTo>
                  <a:pt x="9736" y="13186"/>
                </a:lnTo>
                <a:cubicBezTo>
                  <a:pt x="9736" y="13186"/>
                  <a:pt x="9726" y="13191"/>
                  <a:pt x="9722" y="13191"/>
                </a:cubicBezTo>
                <a:cubicBezTo>
                  <a:pt x="9720" y="13191"/>
                  <a:pt x="9720" y="13190"/>
                  <a:pt x="9724" y="13186"/>
                </a:cubicBezTo>
                <a:lnTo>
                  <a:pt x="9724" y="13186"/>
                </a:lnTo>
                <a:cubicBezTo>
                  <a:pt x="9706" y="13198"/>
                  <a:pt x="9709" y="13201"/>
                  <a:pt x="9718" y="13201"/>
                </a:cubicBezTo>
                <a:cubicBezTo>
                  <a:pt x="9727" y="13201"/>
                  <a:pt x="9742" y="13198"/>
                  <a:pt x="9748" y="13198"/>
                </a:cubicBezTo>
                <a:cubicBezTo>
                  <a:pt x="9736" y="13210"/>
                  <a:pt x="9748" y="13222"/>
                  <a:pt x="9724" y="13233"/>
                </a:cubicBezTo>
                <a:cubicBezTo>
                  <a:pt x="9748" y="13233"/>
                  <a:pt x="9736" y="13245"/>
                  <a:pt x="9724" y="13257"/>
                </a:cubicBezTo>
                <a:cubicBezTo>
                  <a:pt x="9736" y="13257"/>
                  <a:pt x="9748" y="13245"/>
                  <a:pt x="9760" y="13245"/>
                </a:cubicBezTo>
                <a:lnTo>
                  <a:pt x="9772" y="13269"/>
                </a:lnTo>
                <a:cubicBezTo>
                  <a:pt x="9748" y="13281"/>
                  <a:pt x="9688" y="13317"/>
                  <a:pt x="9688" y="13317"/>
                </a:cubicBezTo>
                <a:cubicBezTo>
                  <a:pt x="9706" y="13317"/>
                  <a:pt x="9731" y="13297"/>
                  <a:pt x="9742" y="13297"/>
                </a:cubicBezTo>
                <a:cubicBezTo>
                  <a:pt x="9746" y="13297"/>
                  <a:pt x="9748" y="13299"/>
                  <a:pt x="9748" y="13305"/>
                </a:cubicBezTo>
                <a:cubicBezTo>
                  <a:pt x="9712" y="13317"/>
                  <a:pt x="9736" y="13341"/>
                  <a:pt x="9677" y="13353"/>
                </a:cubicBezTo>
                <a:cubicBezTo>
                  <a:pt x="9653" y="13376"/>
                  <a:pt x="9665" y="13400"/>
                  <a:pt x="9677" y="13400"/>
                </a:cubicBezTo>
                <a:cubicBezTo>
                  <a:pt x="9712" y="13388"/>
                  <a:pt x="9688" y="13376"/>
                  <a:pt x="9724" y="13364"/>
                </a:cubicBezTo>
                <a:cubicBezTo>
                  <a:pt x="9735" y="13372"/>
                  <a:pt x="9750" y="13373"/>
                  <a:pt x="9765" y="13373"/>
                </a:cubicBezTo>
                <a:cubicBezTo>
                  <a:pt x="9782" y="13373"/>
                  <a:pt x="9799" y="13371"/>
                  <a:pt x="9813" y="13371"/>
                </a:cubicBezTo>
                <a:cubicBezTo>
                  <a:pt x="9831" y="13371"/>
                  <a:pt x="9843" y="13374"/>
                  <a:pt x="9843" y="13388"/>
                </a:cubicBezTo>
                <a:lnTo>
                  <a:pt x="9855" y="13376"/>
                </a:lnTo>
                <a:lnTo>
                  <a:pt x="9867" y="13376"/>
                </a:lnTo>
                <a:cubicBezTo>
                  <a:pt x="9855" y="13388"/>
                  <a:pt x="9855" y="13400"/>
                  <a:pt x="9843" y="13412"/>
                </a:cubicBezTo>
                <a:cubicBezTo>
                  <a:pt x="9819" y="13436"/>
                  <a:pt x="9808" y="13460"/>
                  <a:pt x="9819" y="13472"/>
                </a:cubicBezTo>
                <a:cubicBezTo>
                  <a:pt x="9831" y="13472"/>
                  <a:pt x="9843" y="13460"/>
                  <a:pt x="9855" y="13448"/>
                </a:cubicBezTo>
                <a:cubicBezTo>
                  <a:pt x="9855" y="13460"/>
                  <a:pt x="9855" y="13472"/>
                  <a:pt x="9855" y="13484"/>
                </a:cubicBezTo>
                <a:lnTo>
                  <a:pt x="9819" y="13484"/>
                </a:lnTo>
                <a:cubicBezTo>
                  <a:pt x="9819" y="13495"/>
                  <a:pt x="9867" y="13531"/>
                  <a:pt x="9831" y="13543"/>
                </a:cubicBezTo>
                <a:cubicBezTo>
                  <a:pt x="9831" y="13531"/>
                  <a:pt x="9831" y="13531"/>
                  <a:pt x="9831" y="13531"/>
                </a:cubicBezTo>
                <a:cubicBezTo>
                  <a:pt x="9831" y="13555"/>
                  <a:pt x="9808" y="13555"/>
                  <a:pt x="9831" y="13579"/>
                </a:cubicBezTo>
                <a:cubicBezTo>
                  <a:pt x="9831" y="13593"/>
                  <a:pt x="9823" y="13599"/>
                  <a:pt x="9809" y="13599"/>
                </a:cubicBezTo>
                <a:cubicBezTo>
                  <a:pt x="9799" y="13599"/>
                  <a:pt x="9787" y="13596"/>
                  <a:pt x="9772" y="13591"/>
                </a:cubicBezTo>
                <a:lnTo>
                  <a:pt x="9772" y="13591"/>
                </a:lnTo>
                <a:cubicBezTo>
                  <a:pt x="9831" y="13614"/>
                  <a:pt x="9748" y="13626"/>
                  <a:pt x="9748" y="13626"/>
                </a:cubicBezTo>
                <a:cubicBezTo>
                  <a:pt x="9748" y="13626"/>
                  <a:pt x="9653" y="13829"/>
                  <a:pt x="9581" y="14055"/>
                </a:cubicBezTo>
                <a:cubicBezTo>
                  <a:pt x="9486" y="14293"/>
                  <a:pt x="9438" y="14555"/>
                  <a:pt x="9569" y="14734"/>
                </a:cubicBezTo>
                <a:cubicBezTo>
                  <a:pt x="9593" y="14746"/>
                  <a:pt x="9605" y="14781"/>
                  <a:pt x="9641" y="14781"/>
                </a:cubicBezTo>
                <a:cubicBezTo>
                  <a:pt x="9653" y="14805"/>
                  <a:pt x="9593" y="14793"/>
                  <a:pt x="9617" y="14805"/>
                </a:cubicBezTo>
                <a:cubicBezTo>
                  <a:pt x="9621" y="14804"/>
                  <a:pt x="9625" y="14803"/>
                  <a:pt x="9629" y="14803"/>
                </a:cubicBezTo>
                <a:cubicBezTo>
                  <a:pt x="9663" y="14803"/>
                  <a:pt x="9706" y="14841"/>
                  <a:pt x="9748" y="14841"/>
                </a:cubicBezTo>
                <a:lnTo>
                  <a:pt x="9748" y="14853"/>
                </a:lnTo>
                <a:cubicBezTo>
                  <a:pt x="9752" y="14855"/>
                  <a:pt x="9754" y="14855"/>
                  <a:pt x="9754" y="14855"/>
                </a:cubicBezTo>
                <a:cubicBezTo>
                  <a:pt x="9758" y="14855"/>
                  <a:pt x="9746" y="14844"/>
                  <a:pt x="9751" y="14844"/>
                </a:cubicBezTo>
                <a:cubicBezTo>
                  <a:pt x="9753" y="14844"/>
                  <a:pt x="9759" y="14847"/>
                  <a:pt x="9772" y="14853"/>
                </a:cubicBezTo>
                <a:lnTo>
                  <a:pt x="9712" y="14817"/>
                </a:lnTo>
                <a:lnTo>
                  <a:pt x="9760" y="14817"/>
                </a:lnTo>
                <a:cubicBezTo>
                  <a:pt x="9736" y="14793"/>
                  <a:pt x="9665" y="14757"/>
                  <a:pt x="9712" y="14757"/>
                </a:cubicBezTo>
                <a:cubicBezTo>
                  <a:pt x="9712" y="14754"/>
                  <a:pt x="9716" y="14752"/>
                  <a:pt x="9722" y="14752"/>
                </a:cubicBezTo>
                <a:cubicBezTo>
                  <a:pt x="9733" y="14752"/>
                  <a:pt x="9752" y="14757"/>
                  <a:pt x="9760" y="14757"/>
                </a:cubicBezTo>
                <a:lnTo>
                  <a:pt x="9760" y="14769"/>
                </a:lnTo>
                <a:lnTo>
                  <a:pt x="9796" y="14757"/>
                </a:lnTo>
                <a:lnTo>
                  <a:pt x="9796" y="14757"/>
                </a:lnTo>
                <a:cubicBezTo>
                  <a:pt x="9775" y="14768"/>
                  <a:pt x="9799" y="14796"/>
                  <a:pt x="9806" y="14796"/>
                </a:cubicBezTo>
                <a:cubicBezTo>
                  <a:pt x="9807" y="14796"/>
                  <a:pt x="9808" y="14795"/>
                  <a:pt x="9808" y="14793"/>
                </a:cubicBezTo>
                <a:cubicBezTo>
                  <a:pt x="9831" y="14781"/>
                  <a:pt x="9796" y="14793"/>
                  <a:pt x="9796" y="14769"/>
                </a:cubicBezTo>
                <a:cubicBezTo>
                  <a:pt x="9796" y="14767"/>
                  <a:pt x="9797" y="14766"/>
                  <a:pt x="9798" y="14766"/>
                </a:cubicBezTo>
                <a:cubicBezTo>
                  <a:pt x="9805" y="14766"/>
                  <a:pt x="9824" y="14781"/>
                  <a:pt x="9843" y="14781"/>
                </a:cubicBezTo>
                <a:lnTo>
                  <a:pt x="9843" y="14769"/>
                </a:lnTo>
                <a:cubicBezTo>
                  <a:pt x="9867" y="14781"/>
                  <a:pt x="9843" y="14781"/>
                  <a:pt x="9867" y="14781"/>
                </a:cubicBezTo>
                <a:lnTo>
                  <a:pt x="9855" y="14746"/>
                </a:lnTo>
                <a:lnTo>
                  <a:pt x="9855" y="14746"/>
                </a:lnTo>
                <a:cubicBezTo>
                  <a:pt x="9865" y="14750"/>
                  <a:pt x="9871" y="14751"/>
                  <a:pt x="9875" y="14751"/>
                </a:cubicBezTo>
                <a:cubicBezTo>
                  <a:pt x="9889" y="14751"/>
                  <a:pt x="9852" y="14720"/>
                  <a:pt x="9878" y="14720"/>
                </a:cubicBezTo>
                <a:cubicBezTo>
                  <a:pt x="9881" y="14720"/>
                  <a:pt x="9885" y="14721"/>
                  <a:pt x="9891" y="14722"/>
                </a:cubicBezTo>
                <a:cubicBezTo>
                  <a:pt x="9903" y="14746"/>
                  <a:pt x="9915" y="14734"/>
                  <a:pt x="9939" y="14746"/>
                </a:cubicBezTo>
                <a:lnTo>
                  <a:pt x="9950" y="14698"/>
                </a:lnTo>
                <a:cubicBezTo>
                  <a:pt x="9960" y="14698"/>
                  <a:pt x="9962" y="14713"/>
                  <a:pt x="9962" y="14713"/>
                </a:cubicBezTo>
                <a:cubicBezTo>
                  <a:pt x="9962" y="14713"/>
                  <a:pt x="9962" y="14712"/>
                  <a:pt x="9962" y="14710"/>
                </a:cubicBezTo>
                <a:cubicBezTo>
                  <a:pt x="9986" y="14710"/>
                  <a:pt x="9950" y="14686"/>
                  <a:pt x="9950" y="14686"/>
                </a:cubicBezTo>
                <a:cubicBezTo>
                  <a:pt x="9968" y="14686"/>
                  <a:pt x="9966" y="14666"/>
                  <a:pt x="9984" y="14666"/>
                </a:cubicBezTo>
                <a:cubicBezTo>
                  <a:pt x="9990" y="14666"/>
                  <a:pt x="9998" y="14668"/>
                  <a:pt x="10010" y="14674"/>
                </a:cubicBezTo>
                <a:cubicBezTo>
                  <a:pt x="10058" y="14650"/>
                  <a:pt x="9962" y="14638"/>
                  <a:pt x="9998" y="14627"/>
                </a:cubicBezTo>
                <a:cubicBezTo>
                  <a:pt x="10017" y="14627"/>
                  <a:pt x="10006" y="14642"/>
                  <a:pt x="10013" y="14642"/>
                </a:cubicBezTo>
                <a:cubicBezTo>
                  <a:pt x="10014" y="14642"/>
                  <a:pt x="10017" y="14641"/>
                  <a:pt x="10022" y="14638"/>
                </a:cubicBezTo>
                <a:lnTo>
                  <a:pt x="10022" y="14615"/>
                </a:lnTo>
                <a:cubicBezTo>
                  <a:pt x="10032" y="14615"/>
                  <a:pt x="10058" y="14631"/>
                  <a:pt x="10060" y="14637"/>
                </a:cubicBezTo>
                <a:lnTo>
                  <a:pt x="10060" y="14637"/>
                </a:lnTo>
                <a:cubicBezTo>
                  <a:pt x="10108" y="14602"/>
                  <a:pt x="10189" y="14590"/>
                  <a:pt x="10236" y="14567"/>
                </a:cubicBezTo>
                <a:cubicBezTo>
                  <a:pt x="10248" y="14591"/>
                  <a:pt x="10260" y="14603"/>
                  <a:pt x="10272" y="14615"/>
                </a:cubicBezTo>
                <a:cubicBezTo>
                  <a:pt x="10296" y="14555"/>
                  <a:pt x="10296" y="14531"/>
                  <a:pt x="10296" y="14519"/>
                </a:cubicBezTo>
                <a:cubicBezTo>
                  <a:pt x="10308" y="14519"/>
                  <a:pt x="10296" y="14531"/>
                  <a:pt x="10308" y="14543"/>
                </a:cubicBezTo>
                <a:cubicBezTo>
                  <a:pt x="10284" y="14472"/>
                  <a:pt x="10403" y="14496"/>
                  <a:pt x="10427" y="14448"/>
                </a:cubicBezTo>
                <a:lnTo>
                  <a:pt x="10391" y="14436"/>
                </a:lnTo>
                <a:cubicBezTo>
                  <a:pt x="10498" y="14412"/>
                  <a:pt x="10486" y="14317"/>
                  <a:pt x="10534" y="14257"/>
                </a:cubicBezTo>
                <a:lnTo>
                  <a:pt x="10534" y="14257"/>
                </a:lnTo>
                <a:lnTo>
                  <a:pt x="10522" y="14269"/>
                </a:lnTo>
                <a:cubicBezTo>
                  <a:pt x="10498" y="14246"/>
                  <a:pt x="10498" y="14234"/>
                  <a:pt x="10486" y="14210"/>
                </a:cubicBezTo>
                <a:lnTo>
                  <a:pt x="10486" y="14210"/>
                </a:lnTo>
                <a:cubicBezTo>
                  <a:pt x="10489" y="14213"/>
                  <a:pt x="10495" y="14217"/>
                  <a:pt x="10501" y="14221"/>
                </a:cubicBezTo>
                <a:lnTo>
                  <a:pt x="10501" y="14221"/>
                </a:lnTo>
                <a:cubicBezTo>
                  <a:pt x="10594" y="14183"/>
                  <a:pt x="10618" y="14042"/>
                  <a:pt x="10677" y="13960"/>
                </a:cubicBezTo>
                <a:cubicBezTo>
                  <a:pt x="10700" y="13818"/>
                  <a:pt x="10794" y="13688"/>
                  <a:pt x="10819" y="13546"/>
                </a:cubicBezTo>
                <a:lnTo>
                  <a:pt x="10819" y="13546"/>
                </a:lnTo>
                <a:cubicBezTo>
                  <a:pt x="10817" y="13551"/>
                  <a:pt x="10811" y="13553"/>
                  <a:pt x="10804" y="13553"/>
                </a:cubicBezTo>
                <a:cubicBezTo>
                  <a:pt x="10784" y="13553"/>
                  <a:pt x="10756" y="13539"/>
                  <a:pt x="10772" y="13531"/>
                </a:cubicBezTo>
                <a:cubicBezTo>
                  <a:pt x="10891" y="13519"/>
                  <a:pt x="10772" y="13448"/>
                  <a:pt x="10855" y="13424"/>
                </a:cubicBezTo>
                <a:cubicBezTo>
                  <a:pt x="10843" y="13341"/>
                  <a:pt x="10951" y="13293"/>
                  <a:pt x="10879" y="13198"/>
                </a:cubicBezTo>
                <a:lnTo>
                  <a:pt x="10879" y="13198"/>
                </a:lnTo>
                <a:lnTo>
                  <a:pt x="10915" y="13210"/>
                </a:lnTo>
                <a:cubicBezTo>
                  <a:pt x="10934" y="13200"/>
                  <a:pt x="10923" y="13191"/>
                  <a:pt x="10917" y="13182"/>
                </a:cubicBezTo>
                <a:lnTo>
                  <a:pt x="10917" y="13182"/>
                </a:lnTo>
                <a:cubicBezTo>
                  <a:pt x="10937" y="13147"/>
                  <a:pt x="10916" y="13114"/>
                  <a:pt x="10939" y="13103"/>
                </a:cubicBezTo>
                <a:lnTo>
                  <a:pt x="10891" y="13091"/>
                </a:lnTo>
                <a:cubicBezTo>
                  <a:pt x="10891" y="13079"/>
                  <a:pt x="10927" y="13091"/>
                  <a:pt x="10915" y="13067"/>
                </a:cubicBezTo>
                <a:lnTo>
                  <a:pt x="10915" y="13067"/>
                </a:lnTo>
                <a:lnTo>
                  <a:pt x="10927" y="13079"/>
                </a:lnTo>
                <a:lnTo>
                  <a:pt x="10903" y="13043"/>
                </a:lnTo>
                <a:lnTo>
                  <a:pt x="10903" y="13043"/>
                </a:lnTo>
                <a:cubicBezTo>
                  <a:pt x="10913" y="13047"/>
                  <a:pt x="10920" y="13049"/>
                  <a:pt x="10924" y="13049"/>
                </a:cubicBezTo>
                <a:cubicBezTo>
                  <a:pt x="10949" y="13049"/>
                  <a:pt x="10921" y="13005"/>
                  <a:pt x="10951" y="12995"/>
                </a:cubicBezTo>
                <a:cubicBezTo>
                  <a:pt x="10939" y="12972"/>
                  <a:pt x="10915" y="12924"/>
                  <a:pt x="10939" y="12900"/>
                </a:cubicBezTo>
                <a:cubicBezTo>
                  <a:pt x="10974" y="12900"/>
                  <a:pt x="10986" y="12864"/>
                  <a:pt x="11010" y="12841"/>
                </a:cubicBezTo>
                <a:cubicBezTo>
                  <a:pt x="11010" y="12793"/>
                  <a:pt x="11010" y="12722"/>
                  <a:pt x="11034" y="12662"/>
                </a:cubicBezTo>
                <a:lnTo>
                  <a:pt x="10986" y="12650"/>
                </a:lnTo>
                <a:lnTo>
                  <a:pt x="10986" y="12638"/>
                </a:lnTo>
                <a:lnTo>
                  <a:pt x="11010" y="12638"/>
                </a:lnTo>
                <a:cubicBezTo>
                  <a:pt x="11046" y="12638"/>
                  <a:pt x="11021" y="12618"/>
                  <a:pt x="11022" y="12603"/>
                </a:cubicBezTo>
                <a:lnTo>
                  <a:pt x="11022" y="12603"/>
                </a:lnTo>
                <a:cubicBezTo>
                  <a:pt x="11015" y="12606"/>
                  <a:pt x="11008" y="12607"/>
                  <a:pt x="11002" y="12607"/>
                </a:cubicBezTo>
                <a:cubicBezTo>
                  <a:pt x="10983" y="12607"/>
                  <a:pt x="10969" y="12596"/>
                  <a:pt x="10986" y="12579"/>
                </a:cubicBezTo>
                <a:lnTo>
                  <a:pt x="10986" y="12579"/>
                </a:lnTo>
                <a:lnTo>
                  <a:pt x="10974" y="12567"/>
                </a:lnTo>
                <a:lnTo>
                  <a:pt x="10974" y="12567"/>
                </a:lnTo>
                <a:cubicBezTo>
                  <a:pt x="10986" y="12571"/>
                  <a:pt x="10996" y="12572"/>
                  <a:pt x="11004" y="12572"/>
                </a:cubicBezTo>
                <a:cubicBezTo>
                  <a:pt x="11021" y="12572"/>
                  <a:pt x="11034" y="12567"/>
                  <a:pt x="11058" y="12567"/>
                </a:cubicBezTo>
                <a:cubicBezTo>
                  <a:pt x="11058" y="12519"/>
                  <a:pt x="10998" y="12471"/>
                  <a:pt x="11034" y="12412"/>
                </a:cubicBezTo>
                <a:lnTo>
                  <a:pt x="11034" y="12412"/>
                </a:lnTo>
                <a:cubicBezTo>
                  <a:pt x="11038" y="12413"/>
                  <a:pt x="11041" y="12414"/>
                  <a:pt x="11043" y="12414"/>
                </a:cubicBezTo>
                <a:cubicBezTo>
                  <a:pt x="11056" y="12414"/>
                  <a:pt x="11041" y="12393"/>
                  <a:pt x="11057" y="12393"/>
                </a:cubicBezTo>
                <a:cubicBezTo>
                  <a:pt x="11062" y="12393"/>
                  <a:pt x="11069" y="12395"/>
                  <a:pt x="11082" y="12400"/>
                </a:cubicBezTo>
                <a:cubicBezTo>
                  <a:pt x="11076" y="12376"/>
                  <a:pt x="11064" y="12373"/>
                  <a:pt x="11047" y="12373"/>
                </a:cubicBezTo>
                <a:cubicBezTo>
                  <a:pt x="11042" y="12373"/>
                  <a:pt x="11036" y="12374"/>
                  <a:pt x="11029" y="12374"/>
                </a:cubicBezTo>
                <a:cubicBezTo>
                  <a:pt x="11017" y="12374"/>
                  <a:pt x="11002" y="12372"/>
                  <a:pt x="10986" y="12364"/>
                </a:cubicBezTo>
                <a:cubicBezTo>
                  <a:pt x="10998" y="12364"/>
                  <a:pt x="10974" y="12352"/>
                  <a:pt x="10998" y="12352"/>
                </a:cubicBezTo>
                <a:lnTo>
                  <a:pt x="11046" y="12352"/>
                </a:lnTo>
                <a:lnTo>
                  <a:pt x="11046" y="12329"/>
                </a:lnTo>
                <a:cubicBezTo>
                  <a:pt x="11046" y="12329"/>
                  <a:pt x="11058" y="12341"/>
                  <a:pt x="11058" y="12341"/>
                </a:cubicBezTo>
                <a:cubicBezTo>
                  <a:pt x="11034" y="12293"/>
                  <a:pt x="11117" y="12269"/>
                  <a:pt x="11082" y="12221"/>
                </a:cubicBezTo>
                <a:cubicBezTo>
                  <a:pt x="11077" y="12219"/>
                  <a:pt x="11074" y="12218"/>
                  <a:pt x="11072" y="12218"/>
                </a:cubicBezTo>
                <a:cubicBezTo>
                  <a:pt x="11065" y="12218"/>
                  <a:pt x="11077" y="12233"/>
                  <a:pt x="11058" y="12233"/>
                </a:cubicBezTo>
                <a:cubicBezTo>
                  <a:pt x="11010" y="12186"/>
                  <a:pt x="11105" y="12198"/>
                  <a:pt x="11070" y="12162"/>
                </a:cubicBezTo>
                <a:lnTo>
                  <a:pt x="11070" y="12162"/>
                </a:lnTo>
                <a:lnTo>
                  <a:pt x="11105" y="12174"/>
                </a:lnTo>
                <a:cubicBezTo>
                  <a:pt x="11082" y="12150"/>
                  <a:pt x="11058" y="12150"/>
                  <a:pt x="11082" y="12126"/>
                </a:cubicBezTo>
                <a:cubicBezTo>
                  <a:pt x="11129" y="12126"/>
                  <a:pt x="11117" y="12150"/>
                  <a:pt x="11129" y="12162"/>
                </a:cubicBezTo>
                <a:cubicBezTo>
                  <a:pt x="11129" y="12150"/>
                  <a:pt x="11129" y="12114"/>
                  <a:pt x="11093" y="12114"/>
                </a:cubicBezTo>
                <a:cubicBezTo>
                  <a:pt x="11082" y="12102"/>
                  <a:pt x="11117" y="12102"/>
                  <a:pt x="11129" y="12090"/>
                </a:cubicBezTo>
                <a:cubicBezTo>
                  <a:pt x="11121" y="12090"/>
                  <a:pt x="11113" y="12096"/>
                  <a:pt x="11102" y="12096"/>
                </a:cubicBezTo>
                <a:cubicBezTo>
                  <a:pt x="11096" y="12096"/>
                  <a:pt x="11089" y="12094"/>
                  <a:pt x="11082" y="12090"/>
                </a:cubicBezTo>
                <a:cubicBezTo>
                  <a:pt x="11117" y="12067"/>
                  <a:pt x="11117" y="12031"/>
                  <a:pt x="11117" y="12007"/>
                </a:cubicBezTo>
                <a:lnTo>
                  <a:pt x="11153" y="12007"/>
                </a:lnTo>
                <a:cubicBezTo>
                  <a:pt x="11105" y="11983"/>
                  <a:pt x="11189" y="11995"/>
                  <a:pt x="11189" y="11960"/>
                </a:cubicBezTo>
                <a:cubicBezTo>
                  <a:pt x="11177" y="11876"/>
                  <a:pt x="11129" y="11769"/>
                  <a:pt x="11153" y="11686"/>
                </a:cubicBezTo>
                <a:cubicBezTo>
                  <a:pt x="11105" y="11662"/>
                  <a:pt x="11105" y="11638"/>
                  <a:pt x="11093" y="11614"/>
                </a:cubicBezTo>
                <a:lnTo>
                  <a:pt x="11165" y="11614"/>
                </a:lnTo>
                <a:lnTo>
                  <a:pt x="11141" y="11590"/>
                </a:lnTo>
                <a:cubicBezTo>
                  <a:pt x="11146" y="11588"/>
                  <a:pt x="11150" y="11587"/>
                  <a:pt x="11152" y="11587"/>
                </a:cubicBezTo>
                <a:cubicBezTo>
                  <a:pt x="11159" y="11587"/>
                  <a:pt x="11159" y="11594"/>
                  <a:pt x="11166" y="11594"/>
                </a:cubicBezTo>
                <a:cubicBezTo>
                  <a:pt x="11168" y="11594"/>
                  <a:pt x="11172" y="11593"/>
                  <a:pt x="11177" y="11590"/>
                </a:cubicBezTo>
                <a:lnTo>
                  <a:pt x="11141" y="11579"/>
                </a:lnTo>
                <a:cubicBezTo>
                  <a:pt x="11158" y="11579"/>
                  <a:pt x="11157" y="11548"/>
                  <a:pt x="11172" y="11548"/>
                </a:cubicBezTo>
                <a:cubicBezTo>
                  <a:pt x="11178" y="11548"/>
                  <a:pt x="11187" y="11553"/>
                  <a:pt x="11201" y="11567"/>
                </a:cubicBezTo>
                <a:lnTo>
                  <a:pt x="11212" y="11483"/>
                </a:lnTo>
                <a:cubicBezTo>
                  <a:pt x="11212" y="11459"/>
                  <a:pt x="11153" y="11459"/>
                  <a:pt x="11177" y="11448"/>
                </a:cubicBezTo>
                <a:cubicBezTo>
                  <a:pt x="11181" y="11444"/>
                  <a:pt x="11183" y="11442"/>
                  <a:pt x="11186" y="11442"/>
                </a:cubicBezTo>
                <a:cubicBezTo>
                  <a:pt x="11191" y="11442"/>
                  <a:pt x="11197" y="11448"/>
                  <a:pt x="11212" y="11448"/>
                </a:cubicBezTo>
                <a:cubicBezTo>
                  <a:pt x="11260" y="11388"/>
                  <a:pt x="11082" y="11376"/>
                  <a:pt x="11117" y="11317"/>
                </a:cubicBezTo>
                <a:lnTo>
                  <a:pt x="11129" y="11317"/>
                </a:lnTo>
                <a:cubicBezTo>
                  <a:pt x="11105" y="11317"/>
                  <a:pt x="11117" y="11293"/>
                  <a:pt x="11105" y="11293"/>
                </a:cubicBezTo>
                <a:cubicBezTo>
                  <a:pt x="11034" y="11293"/>
                  <a:pt x="11141" y="11305"/>
                  <a:pt x="11093" y="11317"/>
                </a:cubicBezTo>
                <a:lnTo>
                  <a:pt x="11093" y="11317"/>
                </a:lnTo>
                <a:cubicBezTo>
                  <a:pt x="11046" y="11317"/>
                  <a:pt x="11070" y="11293"/>
                  <a:pt x="11022" y="11293"/>
                </a:cubicBezTo>
                <a:cubicBezTo>
                  <a:pt x="11046" y="11281"/>
                  <a:pt x="11010" y="11269"/>
                  <a:pt x="11010" y="11257"/>
                </a:cubicBezTo>
                <a:cubicBezTo>
                  <a:pt x="11046" y="11245"/>
                  <a:pt x="11022" y="11209"/>
                  <a:pt x="11070" y="11198"/>
                </a:cubicBezTo>
                <a:cubicBezTo>
                  <a:pt x="11058" y="11186"/>
                  <a:pt x="10998" y="11174"/>
                  <a:pt x="10998" y="11162"/>
                </a:cubicBezTo>
                <a:cubicBezTo>
                  <a:pt x="11022" y="11150"/>
                  <a:pt x="11034" y="11150"/>
                  <a:pt x="11041" y="11150"/>
                </a:cubicBezTo>
                <a:cubicBezTo>
                  <a:pt x="11049" y="11150"/>
                  <a:pt x="11052" y="11150"/>
                  <a:pt x="11058" y="11138"/>
                </a:cubicBezTo>
                <a:lnTo>
                  <a:pt x="11022" y="11138"/>
                </a:lnTo>
                <a:cubicBezTo>
                  <a:pt x="11034" y="11126"/>
                  <a:pt x="11046" y="11126"/>
                  <a:pt x="11058" y="11126"/>
                </a:cubicBezTo>
                <a:cubicBezTo>
                  <a:pt x="11058" y="11102"/>
                  <a:pt x="11010" y="11102"/>
                  <a:pt x="11034" y="11090"/>
                </a:cubicBezTo>
                <a:lnTo>
                  <a:pt x="11034" y="11090"/>
                </a:lnTo>
                <a:lnTo>
                  <a:pt x="11070" y="11102"/>
                </a:lnTo>
                <a:cubicBezTo>
                  <a:pt x="11058" y="11078"/>
                  <a:pt x="11058" y="11078"/>
                  <a:pt x="11058" y="11055"/>
                </a:cubicBezTo>
                <a:cubicBezTo>
                  <a:pt x="11076" y="11055"/>
                  <a:pt x="11080" y="11061"/>
                  <a:pt x="11076" y="11065"/>
                </a:cubicBezTo>
                <a:lnTo>
                  <a:pt x="11076" y="11065"/>
                </a:lnTo>
                <a:cubicBezTo>
                  <a:pt x="11110" y="11053"/>
                  <a:pt x="11046" y="11043"/>
                  <a:pt x="11058" y="11043"/>
                </a:cubicBezTo>
                <a:lnTo>
                  <a:pt x="11058" y="11043"/>
                </a:lnTo>
                <a:cubicBezTo>
                  <a:pt x="11046" y="11043"/>
                  <a:pt x="11034" y="11055"/>
                  <a:pt x="10998" y="11055"/>
                </a:cubicBezTo>
                <a:cubicBezTo>
                  <a:pt x="11010" y="11043"/>
                  <a:pt x="10962" y="11019"/>
                  <a:pt x="10998" y="11019"/>
                </a:cubicBezTo>
                <a:lnTo>
                  <a:pt x="11034" y="11031"/>
                </a:lnTo>
                <a:cubicBezTo>
                  <a:pt x="10998" y="11007"/>
                  <a:pt x="10986" y="11019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3"/>
                  <a:pt x="10998" y="10983"/>
                </a:cubicBezTo>
                <a:lnTo>
                  <a:pt x="10998" y="10983"/>
                </a:lnTo>
                <a:cubicBezTo>
                  <a:pt x="10998" y="10983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85" y="10964"/>
                  <a:pt x="11010" y="10944"/>
                  <a:pt x="11010" y="10924"/>
                </a:cubicBezTo>
                <a:cubicBezTo>
                  <a:pt x="10998" y="10912"/>
                  <a:pt x="10986" y="10912"/>
                  <a:pt x="10986" y="10912"/>
                </a:cubicBezTo>
                <a:cubicBezTo>
                  <a:pt x="10974" y="10918"/>
                  <a:pt x="10965" y="10918"/>
                  <a:pt x="10956" y="10918"/>
                </a:cubicBezTo>
                <a:cubicBezTo>
                  <a:pt x="10948" y="10918"/>
                  <a:pt x="10939" y="10918"/>
                  <a:pt x="10927" y="10924"/>
                </a:cubicBezTo>
                <a:cubicBezTo>
                  <a:pt x="10974" y="10900"/>
                  <a:pt x="10855" y="10888"/>
                  <a:pt x="10891" y="10864"/>
                </a:cubicBezTo>
                <a:cubicBezTo>
                  <a:pt x="10915" y="10864"/>
                  <a:pt x="10927" y="10864"/>
                  <a:pt x="10915" y="10876"/>
                </a:cubicBezTo>
                <a:cubicBezTo>
                  <a:pt x="10962" y="10888"/>
                  <a:pt x="11010" y="10888"/>
                  <a:pt x="11046" y="10900"/>
                </a:cubicBezTo>
                <a:cubicBezTo>
                  <a:pt x="11034" y="10888"/>
                  <a:pt x="11022" y="10876"/>
                  <a:pt x="11046" y="10876"/>
                </a:cubicBezTo>
                <a:lnTo>
                  <a:pt x="10998" y="10876"/>
                </a:lnTo>
                <a:cubicBezTo>
                  <a:pt x="10986" y="10876"/>
                  <a:pt x="10998" y="10864"/>
                  <a:pt x="10998" y="10864"/>
                </a:cubicBezTo>
                <a:cubicBezTo>
                  <a:pt x="10991" y="10862"/>
                  <a:pt x="10984" y="10861"/>
                  <a:pt x="10977" y="10861"/>
                </a:cubicBezTo>
                <a:cubicBezTo>
                  <a:pt x="10959" y="10861"/>
                  <a:pt x="10944" y="10868"/>
                  <a:pt x="10930" y="10868"/>
                </a:cubicBezTo>
                <a:cubicBezTo>
                  <a:pt x="10925" y="10868"/>
                  <a:pt x="10920" y="10867"/>
                  <a:pt x="10915" y="10864"/>
                </a:cubicBezTo>
                <a:cubicBezTo>
                  <a:pt x="10903" y="10840"/>
                  <a:pt x="10974" y="10852"/>
                  <a:pt x="10951" y="10840"/>
                </a:cubicBezTo>
                <a:cubicBezTo>
                  <a:pt x="10927" y="10817"/>
                  <a:pt x="10891" y="10840"/>
                  <a:pt x="10903" y="10805"/>
                </a:cubicBezTo>
                <a:lnTo>
                  <a:pt x="10903" y="10805"/>
                </a:lnTo>
                <a:cubicBezTo>
                  <a:pt x="10909" y="10810"/>
                  <a:pt x="10915" y="10813"/>
                  <a:pt x="10918" y="10815"/>
                </a:cubicBezTo>
                <a:lnTo>
                  <a:pt x="10918" y="10815"/>
                </a:lnTo>
                <a:cubicBezTo>
                  <a:pt x="10936" y="10803"/>
                  <a:pt x="10905" y="10780"/>
                  <a:pt x="10962" y="10769"/>
                </a:cubicBezTo>
                <a:cubicBezTo>
                  <a:pt x="10986" y="10769"/>
                  <a:pt x="10998" y="10769"/>
                  <a:pt x="10998" y="10781"/>
                </a:cubicBezTo>
                <a:lnTo>
                  <a:pt x="10986" y="10781"/>
                </a:lnTo>
                <a:cubicBezTo>
                  <a:pt x="10993" y="10783"/>
                  <a:pt x="10998" y="10783"/>
                  <a:pt x="11001" y="10783"/>
                </a:cubicBezTo>
                <a:cubicBezTo>
                  <a:pt x="11016" y="10783"/>
                  <a:pt x="10994" y="10766"/>
                  <a:pt x="11015" y="10766"/>
                </a:cubicBezTo>
                <a:cubicBezTo>
                  <a:pt x="11015" y="10766"/>
                  <a:pt x="11016" y="10766"/>
                  <a:pt x="11017" y="10767"/>
                </a:cubicBezTo>
                <a:lnTo>
                  <a:pt x="11017" y="10767"/>
                </a:lnTo>
                <a:cubicBezTo>
                  <a:pt x="10999" y="10760"/>
                  <a:pt x="11000" y="10743"/>
                  <a:pt x="11010" y="10733"/>
                </a:cubicBezTo>
                <a:lnTo>
                  <a:pt x="10974" y="10733"/>
                </a:lnTo>
                <a:cubicBezTo>
                  <a:pt x="10915" y="10715"/>
                  <a:pt x="10933" y="10715"/>
                  <a:pt x="10964" y="10715"/>
                </a:cubicBezTo>
                <a:cubicBezTo>
                  <a:pt x="10995" y="10715"/>
                  <a:pt x="11040" y="10715"/>
                  <a:pt x="11034" y="10697"/>
                </a:cubicBezTo>
                <a:cubicBezTo>
                  <a:pt x="11028" y="10691"/>
                  <a:pt x="11024" y="10689"/>
                  <a:pt x="11021" y="10689"/>
                </a:cubicBezTo>
                <a:cubicBezTo>
                  <a:pt x="11015" y="10689"/>
                  <a:pt x="11015" y="10700"/>
                  <a:pt x="11007" y="10700"/>
                </a:cubicBezTo>
                <a:cubicBezTo>
                  <a:pt x="11005" y="10700"/>
                  <a:pt x="11002" y="10699"/>
                  <a:pt x="10998" y="10697"/>
                </a:cubicBezTo>
                <a:cubicBezTo>
                  <a:pt x="10998" y="10674"/>
                  <a:pt x="11034" y="10674"/>
                  <a:pt x="11022" y="10650"/>
                </a:cubicBezTo>
                <a:cubicBezTo>
                  <a:pt x="11034" y="10638"/>
                  <a:pt x="11046" y="10626"/>
                  <a:pt x="11093" y="10626"/>
                </a:cubicBezTo>
                <a:cubicBezTo>
                  <a:pt x="11082" y="10602"/>
                  <a:pt x="11117" y="10578"/>
                  <a:pt x="11070" y="10567"/>
                </a:cubicBezTo>
                <a:lnTo>
                  <a:pt x="11070" y="10567"/>
                </a:lnTo>
                <a:cubicBezTo>
                  <a:pt x="11034" y="10602"/>
                  <a:pt x="11117" y="10590"/>
                  <a:pt x="11058" y="10626"/>
                </a:cubicBezTo>
                <a:lnTo>
                  <a:pt x="11022" y="10614"/>
                </a:lnTo>
                <a:cubicBezTo>
                  <a:pt x="11022" y="10603"/>
                  <a:pt x="11003" y="10583"/>
                  <a:pt x="11007" y="10562"/>
                </a:cubicBezTo>
                <a:lnTo>
                  <a:pt x="11007" y="10562"/>
                </a:lnTo>
                <a:cubicBezTo>
                  <a:pt x="11003" y="10567"/>
                  <a:pt x="10995" y="10567"/>
                  <a:pt x="10986" y="10567"/>
                </a:cubicBezTo>
                <a:cubicBezTo>
                  <a:pt x="10974" y="10531"/>
                  <a:pt x="10927" y="10531"/>
                  <a:pt x="10939" y="10495"/>
                </a:cubicBezTo>
                <a:cubicBezTo>
                  <a:pt x="10974" y="10495"/>
                  <a:pt x="10974" y="10507"/>
                  <a:pt x="10974" y="10519"/>
                </a:cubicBezTo>
                <a:cubicBezTo>
                  <a:pt x="10998" y="10507"/>
                  <a:pt x="10974" y="10507"/>
                  <a:pt x="10986" y="10471"/>
                </a:cubicBezTo>
                <a:cubicBezTo>
                  <a:pt x="11022" y="10471"/>
                  <a:pt x="10986" y="10495"/>
                  <a:pt x="11022" y="10495"/>
                </a:cubicBezTo>
                <a:lnTo>
                  <a:pt x="11010" y="10471"/>
                </a:lnTo>
                <a:lnTo>
                  <a:pt x="11010" y="10459"/>
                </a:lnTo>
                <a:cubicBezTo>
                  <a:pt x="10962" y="10459"/>
                  <a:pt x="11022" y="10436"/>
                  <a:pt x="10998" y="10424"/>
                </a:cubicBezTo>
                <a:cubicBezTo>
                  <a:pt x="10998" y="10376"/>
                  <a:pt x="10927" y="10376"/>
                  <a:pt x="10879" y="10352"/>
                </a:cubicBezTo>
                <a:cubicBezTo>
                  <a:pt x="10887" y="10352"/>
                  <a:pt x="10895" y="10347"/>
                  <a:pt x="10906" y="10347"/>
                </a:cubicBezTo>
                <a:cubicBezTo>
                  <a:pt x="10912" y="10347"/>
                  <a:pt x="10919" y="10348"/>
                  <a:pt x="10927" y="10352"/>
                </a:cubicBezTo>
                <a:cubicBezTo>
                  <a:pt x="10915" y="10358"/>
                  <a:pt x="10912" y="10358"/>
                  <a:pt x="10913" y="10358"/>
                </a:cubicBezTo>
                <a:cubicBezTo>
                  <a:pt x="10915" y="10358"/>
                  <a:pt x="10921" y="10358"/>
                  <a:pt x="10927" y="10364"/>
                </a:cubicBezTo>
                <a:cubicBezTo>
                  <a:pt x="10927" y="10351"/>
                  <a:pt x="10945" y="10338"/>
                  <a:pt x="10966" y="10330"/>
                </a:cubicBezTo>
                <a:lnTo>
                  <a:pt x="10966" y="10330"/>
                </a:lnTo>
                <a:cubicBezTo>
                  <a:pt x="10966" y="10331"/>
                  <a:pt x="10967" y="10331"/>
                  <a:pt x="10968" y="10331"/>
                </a:cubicBezTo>
                <a:cubicBezTo>
                  <a:pt x="10971" y="10331"/>
                  <a:pt x="10973" y="10329"/>
                  <a:pt x="10976" y="10327"/>
                </a:cubicBezTo>
                <a:lnTo>
                  <a:pt x="10976" y="10327"/>
                </a:lnTo>
                <a:cubicBezTo>
                  <a:pt x="10973" y="10328"/>
                  <a:pt x="10969" y="10329"/>
                  <a:pt x="10966" y="10330"/>
                </a:cubicBezTo>
                <a:lnTo>
                  <a:pt x="10966" y="10330"/>
                </a:lnTo>
                <a:cubicBezTo>
                  <a:pt x="10965" y="10330"/>
                  <a:pt x="10963" y="10329"/>
                  <a:pt x="10962" y="10328"/>
                </a:cubicBezTo>
                <a:lnTo>
                  <a:pt x="10962" y="10293"/>
                </a:lnTo>
                <a:cubicBezTo>
                  <a:pt x="10949" y="10300"/>
                  <a:pt x="10939" y="10306"/>
                  <a:pt x="10929" y="10306"/>
                </a:cubicBezTo>
                <a:cubicBezTo>
                  <a:pt x="10921" y="10306"/>
                  <a:pt x="10913" y="10303"/>
                  <a:pt x="10903" y="10293"/>
                </a:cubicBezTo>
                <a:cubicBezTo>
                  <a:pt x="10903" y="10281"/>
                  <a:pt x="10903" y="10281"/>
                  <a:pt x="10903" y="10257"/>
                </a:cubicBezTo>
                <a:cubicBezTo>
                  <a:pt x="10911" y="10257"/>
                  <a:pt x="10929" y="10252"/>
                  <a:pt x="10941" y="10252"/>
                </a:cubicBezTo>
                <a:cubicBezTo>
                  <a:pt x="10946" y="10252"/>
                  <a:pt x="10950" y="10253"/>
                  <a:pt x="10951" y="10257"/>
                </a:cubicBezTo>
                <a:lnTo>
                  <a:pt x="10951" y="10257"/>
                </a:lnTo>
                <a:cubicBezTo>
                  <a:pt x="10950" y="10254"/>
                  <a:pt x="10949" y="10233"/>
                  <a:pt x="10927" y="10233"/>
                </a:cubicBezTo>
                <a:cubicBezTo>
                  <a:pt x="10922" y="10238"/>
                  <a:pt x="10917" y="10240"/>
                  <a:pt x="10913" y="10240"/>
                </a:cubicBezTo>
                <a:cubicBezTo>
                  <a:pt x="10899" y="10240"/>
                  <a:pt x="10888" y="10219"/>
                  <a:pt x="10867" y="10219"/>
                </a:cubicBezTo>
                <a:cubicBezTo>
                  <a:pt x="10863" y="10219"/>
                  <a:pt x="10859" y="10220"/>
                  <a:pt x="10855" y="10221"/>
                </a:cubicBezTo>
                <a:lnTo>
                  <a:pt x="10879" y="10197"/>
                </a:lnTo>
                <a:cubicBezTo>
                  <a:pt x="10879" y="10209"/>
                  <a:pt x="10891" y="10209"/>
                  <a:pt x="10891" y="10209"/>
                </a:cubicBezTo>
                <a:cubicBezTo>
                  <a:pt x="10939" y="10197"/>
                  <a:pt x="10879" y="10197"/>
                  <a:pt x="10867" y="10186"/>
                </a:cubicBezTo>
                <a:cubicBezTo>
                  <a:pt x="10879" y="10186"/>
                  <a:pt x="10879" y="10162"/>
                  <a:pt x="10903" y="10162"/>
                </a:cubicBezTo>
                <a:cubicBezTo>
                  <a:pt x="10879" y="10150"/>
                  <a:pt x="10891" y="10138"/>
                  <a:pt x="10915" y="10138"/>
                </a:cubicBezTo>
                <a:cubicBezTo>
                  <a:pt x="10911" y="10134"/>
                  <a:pt x="10907" y="10133"/>
                  <a:pt x="10902" y="10133"/>
                </a:cubicBezTo>
                <a:cubicBezTo>
                  <a:pt x="10894" y="10133"/>
                  <a:pt x="10883" y="10138"/>
                  <a:pt x="10867" y="10138"/>
                </a:cubicBezTo>
                <a:lnTo>
                  <a:pt x="10867" y="10102"/>
                </a:lnTo>
                <a:cubicBezTo>
                  <a:pt x="10891" y="10102"/>
                  <a:pt x="10962" y="10090"/>
                  <a:pt x="10974" y="10090"/>
                </a:cubicBezTo>
                <a:cubicBezTo>
                  <a:pt x="10962" y="10084"/>
                  <a:pt x="10945" y="10084"/>
                  <a:pt x="10930" y="10084"/>
                </a:cubicBezTo>
                <a:cubicBezTo>
                  <a:pt x="10915" y="10084"/>
                  <a:pt x="10903" y="10084"/>
                  <a:pt x="10903" y="10078"/>
                </a:cubicBezTo>
                <a:cubicBezTo>
                  <a:pt x="10944" y="10078"/>
                  <a:pt x="10932" y="10052"/>
                  <a:pt x="10965" y="10052"/>
                </a:cubicBezTo>
                <a:cubicBezTo>
                  <a:pt x="10971" y="10052"/>
                  <a:pt x="10978" y="10053"/>
                  <a:pt x="10986" y="10055"/>
                </a:cubicBezTo>
                <a:cubicBezTo>
                  <a:pt x="11022" y="10043"/>
                  <a:pt x="11010" y="10007"/>
                  <a:pt x="10998" y="9995"/>
                </a:cubicBezTo>
                <a:cubicBezTo>
                  <a:pt x="10962" y="9995"/>
                  <a:pt x="10986" y="10019"/>
                  <a:pt x="10939" y="10019"/>
                </a:cubicBezTo>
                <a:cubicBezTo>
                  <a:pt x="10927" y="9971"/>
                  <a:pt x="10820" y="9983"/>
                  <a:pt x="10831" y="9947"/>
                </a:cubicBezTo>
                <a:lnTo>
                  <a:pt x="10831" y="9947"/>
                </a:lnTo>
                <a:lnTo>
                  <a:pt x="10820" y="9959"/>
                </a:lnTo>
                <a:cubicBezTo>
                  <a:pt x="10796" y="9935"/>
                  <a:pt x="10808" y="9947"/>
                  <a:pt x="10772" y="9935"/>
                </a:cubicBezTo>
                <a:cubicBezTo>
                  <a:pt x="10820" y="9935"/>
                  <a:pt x="10891" y="9888"/>
                  <a:pt x="10879" y="9864"/>
                </a:cubicBezTo>
                <a:cubicBezTo>
                  <a:pt x="10855" y="9864"/>
                  <a:pt x="10831" y="9888"/>
                  <a:pt x="10796" y="9888"/>
                </a:cubicBezTo>
                <a:lnTo>
                  <a:pt x="10784" y="9864"/>
                </a:lnTo>
                <a:lnTo>
                  <a:pt x="10808" y="9864"/>
                </a:lnTo>
                <a:cubicBezTo>
                  <a:pt x="10784" y="9840"/>
                  <a:pt x="10867" y="9816"/>
                  <a:pt x="10808" y="9816"/>
                </a:cubicBezTo>
                <a:lnTo>
                  <a:pt x="10838" y="9804"/>
                </a:lnTo>
                <a:lnTo>
                  <a:pt x="10838" y="9804"/>
                </a:lnTo>
                <a:cubicBezTo>
                  <a:pt x="10840" y="9804"/>
                  <a:pt x="10842" y="9805"/>
                  <a:pt x="10843" y="9805"/>
                </a:cubicBezTo>
                <a:lnTo>
                  <a:pt x="10867" y="9793"/>
                </a:lnTo>
                <a:lnTo>
                  <a:pt x="10867" y="9793"/>
                </a:lnTo>
                <a:lnTo>
                  <a:pt x="10838" y="9804"/>
                </a:lnTo>
                <a:lnTo>
                  <a:pt x="10838" y="9804"/>
                </a:lnTo>
                <a:cubicBezTo>
                  <a:pt x="10818" y="9801"/>
                  <a:pt x="10807" y="9781"/>
                  <a:pt x="10796" y="9781"/>
                </a:cubicBezTo>
                <a:cubicBezTo>
                  <a:pt x="10772" y="9757"/>
                  <a:pt x="10796" y="9745"/>
                  <a:pt x="10820" y="9721"/>
                </a:cubicBezTo>
                <a:lnTo>
                  <a:pt x="10820" y="9721"/>
                </a:lnTo>
                <a:cubicBezTo>
                  <a:pt x="10803" y="9730"/>
                  <a:pt x="10780" y="9738"/>
                  <a:pt x="10764" y="9738"/>
                </a:cubicBezTo>
                <a:cubicBezTo>
                  <a:pt x="10757" y="9738"/>
                  <a:pt x="10752" y="9737"/>
                  <a:pt x="10748" y="9733"/>
                </a:cubicBezTo>
                <a:cubicBezTo>
                  <a:pt x="10820" y="9721"/>
                  <a:pt x="10772" y="9685"/>
                  <a:pt x="10808" y="9685"/>
                </a:cubicBezTo>
                <a:cubicBezTo>
                  <a:pt x="10808" y="9674"/>
                  <a:pt x="10831" y="9662"/>
                  <a:pt x="10796" y="9662"/>
                </a:cubicBezTo>
                <a:lnTo>
                  <a:pt x="10843" y="9662"/>
                </a:lnTo>
                <a:cubicBezTo>
                  <a:pt x="10784" y="9662"/>
                  <a:pt x="10784" y="9638"/>
                  <a:pt x="10760" y="9614"/>
                </a:cubicBezTo>
                <a:cubicBezTo>
                  <a:pt x="10855" y="9602"/>
                  <a:pt x="10748" y="9602"/>
                  <a:pt x="10831" y="9578"/>
                </a:cubicBezTo>
                <a:cubicBezTo>
                  <a:pt x="10772" y="9578"/>
                  <a:pt x="10808" y="9543"/>
                  <a:pt x="10748" y="9543"/>
                </a:cubicBezTo>
                <a:cubicBezTo>
                  <a:pt x="10748" y="9531"/>
                  <a:pt x="10808" y="9519"/>
                  <a:pt x="10820" y="9519"/>
                </a:cubicBezTo>
                <a:lnTo>
                  <a:pt x="10796" y="9507"/>
                </a:lnTo>
                <a:cubicBezTo>
                  <a:pt x="10820" y="9495"/>
                  <a:pt x="10820" y="9459"/>
                  <a:pt x="10831" y="9447"/>
                </a:cubicBezTo>
                <a:lnTo>
                  <a:pt x="10784" y="9435"/>
                </a:lnTo>
                <a:lnTo>
                  <a:pt x="10808" y="9424"/>
                </a:lnTo>
                <a:cubicBezTo>
                  <a:pt x="10792" y="9424"/>
                  <a:pt x="10781" y="9418"/>
                  <a:pt x="10772" y="9418"/>
                </a:cubicBezTo>
                <a:cubicBezTo>
                  <a:pt x="10768" y="9418"/>
                  <a:pt x="10764" y="9420"/>
                  <a:pt x="10760" y="9424"/>
                </a:cubicBezTo>
                <a:cubicBezTo>
                  <a:pt x="10701" y="9424"/>
                  <a:pt x="10736" y="9412"/>
                  <a:pt x="10712" y="9400"/>
                </a:cubicBezTo>
                <a:cubicBezTo>
                  <a:pt x="10724" y="9388"/>
                  <a:pt x="10736" y="9388"/>
                  <a:pt x="10748" y="9388"/>
                </a:cubicBezTo>
                <a:cubicBezTo>
                  <a:pt x="10736" y="9376"/>
                  <a:pt x="10772" y="9376"/>
                  <a:pt x="10796" y="9364"/>
                </a:cubicBezTo>
                <a:lnTo>
                  <a:pt x="10796" y="9364"/>
                </a:lnTo>
                <a:cubicBezTo>
                  <a:pt x="10772" y="9376"/>
                  <a:pt x="10677" y="9364"/>
                  <a:pt x="10653" y="9388"/>
                </a:cubicBezTo>
                <a:cubicBezTo>
                  <a:pt x="10649" y="9391"/>
                  <a:pt x="10645" y="9393"/>
                  <a:pt x="10641" y="9393"/>
                </a:cubicBezTo>
                <a:cubicBezTo>
                  <a:pt x="10630" y="9393"/>
                  <a:pt x="10621" y="9384"/>
                  <a:pt x="10629" y="9376"/>
                </a:cubicBezTo>
                <a:lnTo>
                  <a:pt x="10677" y="9364"/>
                </a:lnTo>
                <a:lnTo>
                  <a:pt x="10617" y="9364"/>
                </a:lnTo>
                <a:cubicBezTo>
                  <a:pt x="10605" y="9352"/>
                  <a:pt x="10641" y="9340"/>
                  <a:pt x="10641" y="9328"/>
                </a:cubicBezTo>
                <a:cubicBezTo>
                  <a:pt x="10641" y="9328"/>
                  <a:pt x="10748" y="9328"/>
                  <a:pt x="10736" y="9293"/>
                </a:cubicBezTo>
                <a:lnTo>
                  <a:pt x="10736" y="9293"/>
                </a:lnTo>
                <a:cubicBezTo>
                  <a:pt x="10748" y="9316"/>
                  <a:pt x="10772" y="9316"/>
                  <a:pt x="10796" y="9316"/>
                </a:cubicBezTo>
                <a:cubicBezTo>
                  <a:pt x="10796" y="9316"/>
                  <a:pt x="10796" y="9311"/>
                  <a:pt x="10803" y="9311"/>
                </a:cubicBezTo>
                <a:cubicBezTo>
                  <a:pt x="10806" y="9311"/>
                  <a:pt x="10812" y="9312"/>
                  <a:pt x="10820" y="9316"/>
                </a:cubicBezTo>
                <a:cubicBezTo>
                  <a:pt x="10808" y="9304"/>
                  <a:pt x="10799" y="9304"/>
                  <a:pt x="10791" y="9304"/>
                </a:cubicBezTo>
                <a:cubicBezTo>
                  <a:pt x="10784" y="9304"/>
                  <a:pt x="10778" y="9304"/>
                  <a:pt x="10772" y="9293"/>
                </a:cubicBezTo>
                <a:cubicBezTo>
                  <a:pt x="10820" y="9281"/>
                  <a:pt x="10831" y="9269"/>
                  <a:pt x="10843" y="9245"/>
                </a:cubicBezTo>
                <a:lnTo>
                  <a:pt x="10843" y="9245"/>
                </a:lnTo>
                <a:lnTo>
                  <a:pt x="10808" y="9269"/>
                </a:lnTo>
                <a:lnTo>
                  <a:pt x="10796" y="9269"/>
                </a:lnTo>
                <a:cubicBezTo>
                  <a:pt x="10796" y="9281"/>
                  <a:pt x="10784" y="9281"/>
                  <a:pt x="10772" y="9281"/>
                </a:cubicBezTo>
                <a:cubicBezTo>
                  <a:pt x="10772" y="9281"/>
                  <a:pt x="10720" y="9270"/>
                  <a:pt x="10732" y="9259"/>
                </a:cubicBezTo>
                <a:lnTo>
                  <a:pt x="10732" y="9259"/>
                </a:lnTo>
                <a:cubicBezTo>
                  <a:pt x="10716" y="9270"/>
                  <a:pt x="10703" y="9274"/>
                  <a:pt x="10693" y="9274"/>
                </a:cubicBezTo>
                <a:cubicBezTo>
                  <a:pt x="10669" y="9274"/>
                  <a:pt x="10659" y="9252"/>
                  <a:pt x="10643" y="9252"/>
                </a:cubicBezTo>
                <a:cubicBezTo>
                  <a:pt x="10639" y="9252"/>
                  <a:pt x="10634" y="9253"/>
                  <a:pt x="10629" y="9257"/>
                </a:cubicBezTo>
                <a:cubicBezTo>
                  <a:pt x="10617" y="9257"/>
                  <a:pt x="10605" y="9245"/>
                  <a:pt x="10629" y="9233"/>
                </a:cubicBezTo>
                <a:cubicBezTo>
                  <a:pt x="10639" y="9236"/>
                  <a:pt x="10646" y="9238"/>
                  <a:pt x="10653" y="9238"/>
                </a:cubicBezTo>
                <a:cubicBezTo>
                  <a:pt x="10665" y="9238"/>
                  <a:pt x="10672" y="9233"/>
                  <a:pt x="10679" y="9225"/>
                </a:cubicBezTo>
                <a:lnTo>
                  <a:pt x="10679" y="9225"/>
                </a:lnTo>
                <a:cubicBezTo>
                  <a:pt x="10678" y="9226"/>
                  <a:pt x="10676" y="9226"/>
                  <a:pt x="10675" y="9226"/>
                </a:cubicBezTo>
                <a:cubicBezTo>
                  <a:pt x="10672" y="9226"/>
                  <a:pt x="10668" y="9225"/>
                  <a:pt x="10665" y="9221"/>
                </a:cubicBezTo>
                <a:cubicBezTo>
                  <a:pt x="10653" y="9209"/>
                  <a:pt x="10689" y="9197"/>
                  <a:pt x="10701" y="9185"/>
                </a:cubicBezTo>
                <a:lnTo>
                  <a:pt x="10724" y="9173"/>
                </a:lnTo>
                <a:cubicBezTo>
                  <a:pt x="10705" y="9173"/>
                  <a:pt x="10694" y="9189"/>
                  <a:pt x="10684" y="9189"/>
                </a:cubicBezTo>
                <a:cubicBezTo>
                  <a:pt x="10681" y="9189"/>
                  <a:pt x="10679" y="9188"/>
                  <a:pt x="10677" y="9185"/>
                </a:cubicBezTo>
                <a:cubicBezTo>
                  <a:pt x="10677" y="9173"/>
                  <a:pt x="10665" y="9162"/>
                  <a:pt x="10677" y="9162"/>
                </a:cubicBezTo>
                <a:cubicBezTo>
                  <a:pt x="10705" y="9162"/>
                  <a:pt x="10741" y="9146"/>
                  <a:pt x="10761" y="9146"/>
                </a:cubicBezTo>
                <a:cubicBezTo>
                  <a:pt x="10766" y="9146"/>
                  <a:pt x="10770" y="9147"/>
                  <a:pt x="10772" y="9150"/>
                </a:cubicBezTo>
                <a:cubicBezTo>
                  <a:pt x="10764" y="9142"/>
                  <a:pt x="10756" y="9122"/>
                  <a:pt x="10740" y="9122"/>
                </a:cubicBezTo>
                <a:cubicBezTo>
                  <a:pt x="10733" y="9122"/>
                  <a:pt x="10724" y="9126"/>
                  <a:pt x="10712" y="9138"/>
                </a:cubicBezTo>
                <a:lnTo>
                  <a:pt x="10701" y="9114"/>
                </a:lnTo>
                <a:cubicBezTo>
                  <a:pt x="10692" y="9131"/>
                  <a:pt x="10678" y="9148"/>
                  <a:pt x="10662" y="9148"/>
                </a:cubicBezTo>
                <a:cubicBezTo>
                  <a:pt x="10655" y="9148"/>
                  <a:pt x="10648" y="9145"/>
                  <a:pt x="10641" y="9138"/>
                </a:cubicBezTo>
                <a:lnTo>
                  <a:pt x="10653" y="9138"/>
                </a:lnTo>
                <a:lnTo>
                  <a:pt x="10617" y="9126"/>
                </a:lnTo>
                <a:lnTo>
                  <a:pt x="10641" y="9114"/>
                </a:lnTo>
                <a:lnTo>
                  <a:pt x="10617" y="9114"/>
                </a:lnTo>
                <a:cubicBezTo>
                  <a:pt x="10629" y="9102"/>
                  <a:pt x="10629" y="9102"/>
                  <a:pt x="10653" y="9090"/>
                </a:cubicBezTo>
                <a:cubicBezTo>
                  <a:pt x="10647" y="9078"/>
                  <a:pt x="10638" y="9075"/>
                  <a:pt x="10629" y="9075"/>
                </a:cubicBezTo>
                <a:cubicBezTo>
                  <a:pt x="10620" y="9075"/>
                  <a:pt x="10611" y="9078"/>
                  <a:pt x="10605" y="9078"/>
                </a:cubicBezTo>
                <a:cubicBezTo>
                  <a:pt x="10593" y="9066"/>
                  <a:pt x="10605" y="9066"/>
                  <a:pt x="10629" y="9066"/>
                </a:cubicBezTo>
                <a:cubicBezTo>
                  <a:pt x="10641" y="9043"/>
                  <a:pt x="10629" y="9019"/>
                  <a:pt x="10641" y="9007"/>
                </a:cubicBezTo>
                <a:cubicBezTo>
                  <a:pt x="10633" y="8999"/>
                  <a:pt x="10630" y="8996"/>
                  <a:pt x="10629" y="8996"/>
                </a:cubicBezTo>
                <a:cubicBezTo>
                  <a:pt x="10626" y="8996"/>
                  <a:pt x="10629" y="9007"/>
                  <a:pt x="10605" y="9007"/>
                </a:cubicBezTo>
                <a:cubicBezTo>
                  <a:pt x="10677" y="8959"/>
                  <a:pt x="10617" y="8923"/>
                  <a:pt x="10593" y="8900"/>
                </a:cubicBezTo>
                <a:cubicBezTo>
                  <a:pt x="10578" y="8906"/>
                  <a:pt x="10570" y="8908"/>
                  <a:pt x="10565" y="8908"/>
                </a:cubicBezTo>
                <a:cubicBezTo>
                  <a:pt x="10554" y="8908"/>
                  <a:pt x="10561" y="8897"/>
                  <a:pt x="10542" y="8897"/>
                </a:cubicBezTo>
                <a:cubicBezTo>
                  <a:pt x="10539" y="8897"/>
                  <a:pt x="10534" y="8897"/>
                  <a:pt x="10529" y="8898"/>
                </a:cubicBezTo>
                <a:lnTo>
                  <a:pt x="10529" y="8898"/>
                </a:lnTo>
                <a:cubicBezTo>
                  <a:pt x="10546" y="8893"/>
                  <a:pt x="10562" y="8869"/>
                  <a:pt x="10579" y="8869"/>
                </a:cubicBezTo>
                <a:cubicBezTo>
                  <a:pt x="10584" y="8869"/>
                  <a:pt x="10589" y="8871"/>
                  <a:pt x="10593" y="8876"/>
                </a:cubicBezTo>
                <a:lnTo>
                  <a:pt x="10581" y="8864"/>
                </a:lnTo>
                <a:cubicBezTo>
                  <a:pt x="10589" y="8859"/>
                  <a:pt x="10595" y="8857"/>
                  <a:pt x="10601" y="8857"/>
                </a:cubicBezTo>
                <a:cubicBezTo>
                  <a:pt x="10612" y="8857"/>
                  <a:pt x="10620" y="8866"/>
                  <a:pt x="10633" y="8866"/>
                </a:cubicBezTo>
                <a:cubicBezTo>
                  <a:pt x="10641" y="8866"/>
                  <a:pt x="10651" y="8863"/>
                  <a:pt x="10665" y="8852"/>
                </a:cubicBezTo>
                <a:cubicBezTo>
                  <a:pt x="10653" y="8828"/>
                  <a:pt x="10581" y="8840"/>
                  <a:pt x="10593" y="8804"/>
                </a:cubicBezTo>
                <a:cubicBezTo>
                  <a:pt x="10653" y="8804"/>
                  <a:pt x="10570" y="8792"/>
                  <a:pt x="10629" y="8781"/>
                </a:cubicBezTo>
                <a:cubicBezTo>
                  <a:pt x="10653" y="8781"/>
                  <a:pt x="10641" y="8792"/>
                  <a:pt x="10653" y="8792"/>
                </a:cubicBezTo>
                <a:lnTo>
                  <a:pt x="10665" y="8792"/>
                </a:lnTo>
                <a:cubicBezTo>
                  <a:pt x="10665" y="8776"/>
                  <a:pt x="10656" y="8771"/>
                  <a:pt x="10643" y="8771"/>
                </a:cubicBezTo>
                <a:cubicBezTo>
                  <a:pt x="10624" y="8771"/>
                  <a:pt x="10594" y="8783"/>
                  <a:pt x="10572" y="8783"/>
                </a:cubicBezTo>
                <a:cubicBezTo>
                  <a:pt x="10567" y="8783"/>
                  <a:pt x="10562" y="8782"/>
                  <a:pt x="10558" y="8781"/>
                </a:cubicBezTo>
                <a:cubicBezTo>
                  <a:pt x="10546" y="8757"/>
                  <a:pt x="10593" y="8745"/>
                  <a:pt x="10617" y="8733"/>
                </a:cubicBezTo>
                <a:cubicBezTo>
                  <a:pt x="10617" y="8733"/>
                  <a:pt x="10617" y="8721"/>
                  <a:pt x="10593" y="8721"/>
                </a:cubicBezTo>
                <a:lnTo>
                  <a:pt x="10593" y="8721"/>
                </a:lnTo>
                <a:cubicBezTo>
                  <a:pt x="10629" y="8721"/>
                  <a:pt x="10570" y="8757"/>
                  <a:pt x="10546" y="8757"/>
                </a:cubicBezTo>
                <a:cubicBezTo>
                  <a:pt x="10593" y="8733"/>
                  <a:pt x="10534" y="8721"/>
                  <a:pt x="10510" y="8721"/>
                </a:cubicBezTo>
                <a:cubicBezTo>
                  <a:pt x="10462" y="8781"/>
                  <a:pt x="10522" y="8745"/>
                  <a:pt x="10462" y="8804"/>
                </a:cubicBezTo>
                <a:cubicBezTo>
                  <a:pt x="10476" y="8804"/>
                  <a:pt x="10497" y="8797"/>
                  <a:pt x="10511" y="8797"/>
                </a:cubicBezTo>
                <a:cubicBezTo>
                  <a:pt x="10521" y="8797"/>
                  <a:pt x="10527" y="8801"/>
                  <a:pt x="10522" y="8816"/>
                </a:cubicBezTo>
                <a:cubicBezTo>
                  <a:pt x="10515" y="8814"/>
                  <a:pt x="10509" y="8813"/>
                  <a:pt x="10504" y="8813"/>
                </a:cubicBezTo>
                <a:cubicBezTo>
                  <a:pt x="10486" y="8813"/>
                  <a:pt x="10486" y="8828"/>
                  <a:pt x="10486" y="8828"/>
                </a:cubicBezTo>
                <a:cubicBezTo>
                  <a:pt x="10491" y="8826"/>
                  <a:pt x="10494" y="8825"/>
                  <a:pt x="10497" y="8825"/>
                </a:cubicBezTo>
                <a:cubicBezTo>
                  <a:pt x="10506" y="8825"/>
                  <a:pt x="10500" y="8840"/>
                  <a:pt x="10510" y="8840"/>
                </a:cubicBezTo>
                <a:cubicBezTo>
                  <a:pt x="10486" y="8852"/>
                  <a:pt x="10439" y="8852"/>
                  <a:pt x="10439" y="8876"/>
                </a:cubicBezTo>
                <a:lnTo>
                  <a:pt x="10510" y="8864"/>
                </a:lnTo>
                <a:lnTo>
                  <a:pt x="10510" y="8864"/>
                </a:lnTo>
                <a:cubicBezTo>
                  <a:pt x="10498" y="8876"/>
                  <a:pt x="10450" y="8876"/>
                  <a:pt x="10474" y="8888"/>
                </a:cubicBezTo>
                <a:cubicBezTo>
                  <a:pt x="10450" y="8888"/>
                  <a:pt x="10437" y="8893"/>
                  <a:pt x="10424" y="8893"/>
                </a:cubicBezTo>
                <a:cubicBezTo>
                  <a:pt x="10417" y="8893"/>
                  <a:pt x="10411" y="8892"/>
                  <a:pt x="10403" y="8888"/>
                </a:cubicBezTo>
                <a:lnTo>
                  <a:pt x="10403" y="8888"/>
                </a:lnTo>
                <a:cubicBezTo>
                  <a:pt x="10355" y="8935"/>
                  <a:pt x="10450" y="8923"/>
                  <a:pt x="10474" y="8935"/>
                </a:cubicBezTo>
                <a:lnTo>
                  <a:pt x="10462" y="8935"/>
                </a:lnTo>
                <a:cubicBezTo>
                  <a:pt x="10474" y="8935"/>
                  <a:pt x="10474" y="8947"/>
                  <a:pt x="10486" y="8947"/>
                </a:cubicBezTo>
                <a:cubicBezTo>
                  <a:pt x="10482" y="8956"/>
                  <a:pt x="10476" y="8958"/>
                  <a:pt x="10469" y="8958"/>
                </a:cubicBezTo>
                <a:cubicBezTo>
                  <a:pt x="10462" y="8958"/>
                  <a:pt x="10455" y="8956"/>
                  <a:pt x="10448" y="8956"/>
                </a:cubicBezTo>
                <a:cubicBezTo>
                  <a:pt x="10445" y="8956"/>
                  <a:pt x="10441" y="8956"/>
                  <a:pt x="10439" y="8959"/>
                </a:cubicBezTo>
                <a:lnTo>
                  <a:pt x="10439" y="8983"/>
                </a:lnTo>
                <a:cubicBezTo>
                  <a:pt x="10450" y="8983"/>
                  <a:pt x="10450" y="8995"/>
                  <a:pt x="10439" y="8995"/>
                </a:cubicBezTo>
                <a:lnTo>
                  <a:pt x="10379" y="8995"/>
                </a:lnTo>
                <a:lnTo>
                  <a:pt x="10427" y="9007"/>
                </a:lnTo>
                <a:cubicBezTo>
                  <a:pt x="10407" y="9016"/>
                  <a:pt x="10396" y="9034"/>
                  <a:pt x="10386" y="9034"/>
                </a:cubicBezTo>
                <a:cubicBezTo>
                  <a:pt x="10384" y="9034"/>
                  <a:pt x="10381" y="9033"/>
                  <a:pt x="10379" y="9031"/>
                </a:cubicBezTo>
                <a:lnTo>
                  <a:pt x="10379" y="9031"/>
                </a:lnTo>
                <a:lnTo>
                  <a:pt x="10391" y="9066"/>
                </a:lnTo>
                <a:lnTo>
                  <a:pt x="10343" y="9078"/>
                </a:lnTo>
                <a:cubicBezTo>
                  <a:pt x="10349" y="9084"/>
                  <a:pt x="10355" y="9087"/>
                  <a:pt x="10360" y="9087"/>
                </a:cubicBezTo>
                <a:cubicBezTo>
                  <a:pt x="10364" y="9087"/>
                  <a:pt x="10367" y="9084"/>
                  <a:pt x="10367" y="9078"/>
                </a:cubicBezTo>
                <a:cubicBezTo>
                  <a:pt x="10367" y="9090"/>
                  <a:pt x="10462" y="9102"/>
                  <a:pt x="10367" y="9126"/>
                </a:cubicBezTo>
                <a:cubicBezTo>
                  <a:pt x="10415" y="9150"/>
                  <a:pt x="10403" y="9162"/>
                  <a:pt x="10439" y="9185"/>
                </a:cubicBezTo>
                <a:cubicBezTo>
                  <a:pt x="10434" y="9184"/>
                  <a:pt x="10430" y="9184"/>
                  <a:pt x="10427" y="9184"/>
                </a:cubicBezTo>
                <a:cubicBezTo>
                  <a:pt x="10397" y="9184"/>
                  <a:pt x="10391" y="9215"/>
                  <a:pt x="10378" y="9215"/>
                </a:cubicBezTo>
                <a:cubicBezTo>
                  <a:pt x="10375" y="9215"/>
                  <a:pt x="10371" y="9213"/>
                  <a:pt x="10367" y="9209"/>
                </a:cubicBezTo>
                <a:lnTo>
                  <a:pt x="10367" y="9209"/>
                </a:lnTo>
                <a:cubicBezTo>
                  <a:pt x="10355" y="9233"/>
                  <a:pt x="10403" y="9221"/>
                  <a:pt x="10415" y="9233"/>
                </a:cubicBezTo>
                <a:cubicBezTo>
                  <a:pt x="10398" y="9241"/>
                  <a:pt x="10369" y="9250"/>
                  <a:pt x="10350" y="9250"/>
                </a:cubicBezTo>
                <a:cubicBezTo>
                  <a:pt x="10346" y="9250"/>
                  <a:pt x="10342" y="9250"/>
                  <a:pt x="10339" y="9249"/>
                </a:cubicBezTo>
                <a:lnTo>
                  <a:pt x="10339" y="9249"/>
                </a:lnTo>
                <a:lnTo>
                  <a:pt x="10355" y="9257"/>
                </a:lnTo>
                <a:lnTo>
                  <a:pt x="10343" y="9257"/>
                </a:lnTo>
                <a:lnTo>
                  <a:pt x="10379" y="9269"/>
                </a:lnTo>
                <a:cubicBezTo>
                  <a:pt x="10355" y="9293"/>
                  <a:pt x="10331" y="9281"/>
                  <a:pt x="10320" y="9293"/>
                </a:cubicBezTo>
                <a:lnTo>
                  <a:pt x="10367" y="9293"/>
                </a:lnTo>
                <a:lnTo>
                  <a:pt x="10343" y="9304"/>
                </a:lnTo>
                <a:cubicBezTo>
                  <a:pt x="10350" y="9301"/>
                  <a:pt x="10356" y="9300"/>
                  <a:pt x="10361" y="9300"/>
                </a:cubicBezTo>
                <a:cubicBezTo>
                  <a:pt x="10373" y="9300"/>
                  <a:pt x="10379" y="9308"/>
                  <a:pt x="10379" y="9316"/>
                </a:cubicBezTo>
                <a:lnTo>
                  <a:pt x="10367" y="9316"/>
                </a:lnTo>
                <a:lnTo>
                  <a:pt x="10379" y="9328"/>
                </a:lnTo>
                <a:cubicBezTo>
                  <a:pt x="10374" y="9326"/>
                  <a:pt x="10371" y="9325"/>
                  <a:pt x="10370" y="9325"/>
                </a:cubicBezTo>
                <a:cubicBezTo>
                  <a:pt x="10362" y="9325"/>
                  <a:pt x="10372" y="9340"/>
                  <a:pt x="10343" y="9340"/>
                </a:cubicBezTo>
                <a:cubicBezTo>
                  <a:pt x="10343" y="9352"/>
                  <a:pt x="10343" y="9352"/>
                  <a:pt x="10355" y="9376"/>
                </a:cubicBezTo>
                <a:lnTo>
                  <a:pt x="10391" y="9364"/>
                </a:lnTo>
                <a:lnTo>
                  <a:pt x="10391" y="9364"/>
                </a:lnTo>
                <a:cubicBezTo>
                  <a:pt x="10415" y="9388"/>
                  <a:pt x="10343" y="9376"/>
                  <a:pt x="10355" y="9400"/>
                </a:cubicBezTo>
                <a:lnTo>
                  <a:pt x="10379" y="9388"/>
                </a:lnTo>
                <a:lnTo>
                  <a:pt x="10379" y="9388"/>
                </a:lnTo>
                <a:cubicBezTo>
                  <a:pt x="10331" y="9424"/>
                  <a:pt x="10427" y="9435"/>
                  <a:pt x="10391" y="9459"/>
                </a:cubicBezTo>
                <a:cubicBezTo>
                  <a:pt x="10391" y="9455"/>
                  <a:pt x="10386" y="9454"/>
                  <a:pt x="10379" y="9454"/>
                </a:cubicBezTo>
                <a:cubicBezTo>
                  <a:pt x="10366" y="9454"/>
                  <a:pt x="10347" y="9459"/>
                  <a:pt x="10355" y="9459"/>
                </a:cubicBezTo>
                <a:cubicBezTo>
                  <a:pt x="10379" y="9471"/>
                  <a:pt x="10379" y="9507"/>
                  <a:pt x="10415" y="9519"/>
                </a:cubicBezTo>
                <a:cubicBezTo>
                  <a:pt x="10379" y="9543"/>
                  <a:pt x="10355" y="9543"/>
                  <a:pt x="10343" y="9566"/>
                </a:cubicBezTo>
                <a:cubicBezTo>
                  <a:pt x="10352" y="9575"/>
                  <a:pt x="10354" y="9583"/>
                  <a:pt x="10363" y="9583"/>
                </a:cubicBezTo>
                <a:cubicBezTo>
                  <a:pt x="10367" y="9583"/>
                  <a:pt x="10372" y="9582"/>
                  <a:pt x="10379" y="9578"/>
                </a:cubicBezTo>
                <a:lnTo>
                  <a:pt x="10379" y="9578"/>
                </a:lnTo>
                <a:cubicBezTo>
                  <a:pt x="10368" y="9600"/>
                  <a:pt x="10397" y="9622"/>
                  <a:pt x="10375" y="9635"/>
                </a:cubicBezTo>
                <a:lnTo>
                  <a:pt x="10375" y="9635"/>
                </a:lnTo>
                <a:cubicBezTo>
                  <a:pt x="10375" y="9635"/>
                  <a:pt x="10375" y="9634"/>
                  <a:pt x="10375" y="9634"/>
                </a:cubicBezTo>
                <a:lnTo>
                  <a:pt x="10375" y="9634"/>
                </a:lnTo>
                <a:cubicBezTo>
                  <a:pt x="10379" y="9634"/>
                  <a:pt x="10360" y="9650"/>
                  <a:pt x="10379" y="9650"/>
                </a:cubicBezTo>
                <a:lnTo>
                  <a:pt x="10403" y="9650"/>
                </a:lnTo>
                <a:cubicBezTo>
                  <a:pt x="10331" y="9685"/>
                  <a:pt x="10450" y="9685"/>
                  <a:pt x="10391" y="9721"/>
                </a:cubicBezTo>
                <a:lnTo>
                  <a:pt x="10379" y="9721"/>
                </a:lnTo>
                <a:lnTo>
                  <a:pt x="10391" y="9733"/>
                </a:lnTo>
                <a:lnTo>
                  <a:pt x="10355" y="9733"/>
                </a:lnTo>
                <a:lnTo>
                  <a:pt x="10355" y="9781"/>
                </a:lnTo>
                <a:lnTo>
                  <a:pt x="10379" y="9769"/>
                </a:lnTo>
                <a:cubicBezTo>
                  <a:pt x="10379" y="9781"/>
                  <a:pt x="10415" y="9781"/>
                  <a:pt x="10391" y="9805"/>
                </a:cubicBezTo>
                <a:cubicBezTo>
                  <a:pt x="10382" y="9802"/>
                  <a:pt x="10377" y="9801"/>
                  <a:pt x="10374" y="9801"/>
                </a:cubicBezTo>
                <a:cubicBezTo>
                  <a:pt x="10363" y="9801"/>
                  <a:pt x="10392" y="9818"/>
                  <a:pt x="10359" y="9827"/>
                </a:cubicBezTo>
                <a:lnTo>
                  <a:pt x="10359" y="9827"/>
                </a:lnTo>
                <a:cubicBezTo>
                  <a:pt x="10353" y="9826"/>
                  <a:pt x="10350" y="9823"/>
                  <a:pt x="10344" y="9817"/>
                </a:cubicBezTo>
                <a:lnTo>
                  <a:pt x="10344" y="9817"/>
                </a:lnTo>
                <a:lnTo>
                  <a:pt x="10355" y="9828"/>
                </a:lnTo>
                <a:cubicBezTo>
                  <a:pt x="10356" y="9828"/>
                  <a:pt x="10358" y="9828"/>
                  <a:pt x="10359" y="9827"/>
                </a:cubicBezTo>
                <a:lnTo>
                  <a:pt x="10359" y="9827"/>
                </a:lnTo>
                <a:cubicBezTo>
                  <a:pt x="10363" y="9828"/>
                  <a:pt x="10369" y="9828"/>
                  <a:pt x="10379" y="9828"/>
                </a:cubicBezTo>
                <a:cubicBezTo>
                  <a:pt x="10403" y="9840"/>
                  <a:pt x="10320" y="9852"/>
                  <a:pt x="10355" y="9864"/>
                </a:cubicBezTo>
                <a:lnTo>
                  <a:pt x="10355" y="9852"/>
                </a:lnTo>
                <a:cubicBezTo>
                  <a:pt x="10363" y="9848"/>
                  <a:pt x="10371" y="9847"/>
                  <a:pt x="10378" y="9847"/>
                </a:cubicBezTo>
                <a:cubicBezTo>
                  <a:pt x="10392" y="9847"/>
                  <a:pt x="10403" y="9852"/>
                  <a:pt x="10403" y="9852"/>
                </a:cubicBezTo>
                <a:cubicBezTo>
                  <a:pt x="10403" y="9852"/>
                  <a:pt x="10391" y="9864"/>
                  <a:pt x="10379" y="9864"/>
                </a:cubicBezTo>
                <a:cubicBezTo>
                  <a:pt x="10403" y="9876"/>
                  <a:pt x="10379" y="9900"/>
                  <a:pt x="10403" y="9900"/>
                </a:cubicBezTo>
                <a:cubicBezTo>
                  <a:pt x="10391" y="9912"/>
                  <a:pt x="10367" y="9912"/>
                  <a:pt x="10355" y="9912"/>
                </a:cubicBezTo>
                <a:cubicBezTo>
                  <a:pt x="10391" y="9935"/>
                  <a:pt x="10355" y="9924"/>
                  <a:pt x="10391" y="9959"/>
                </a:cubicBezTo>
                <a:lnTo>
                  <a:pt x="10367" y="9959"/>
                </a:lnTo>
                <a:lnTo>
                  <a:pt x="10391" y="9971"/>
                </a:lnTo>
                <a:lnTo>
                  <a:pt x="10355" y="9995"/>
                </a:lnTo>
                <a:lnTo>
                  <a:pt x="10379" y="9983"/>
                </a:lnTo>
                <a:cubicBezTo>
                  <a:pt x="10379" y="9995"/>
                  <a:pt x="10391" y="9995"/>
                  <a:pt x="10391" y="10007"/>
                </a:cubicBezTo>
                <a:lnTo>
                  <a:pt x="10355" y="10007"/>
                </a:lnTo>
                <a:cubicBezTo>
                  <a:pt x="10375" y="10027"/>
                  <a:pt x="10336" y="10047"/>
                  <a:pt x="10345" y="10067"/>
                </a:cubicBezTo>
                <a:lnTo>
                  <a:pt x="10345" y="10067"/>
                </a:lnTo>
                <a:cubicBezTo>
                  <a:pt x="10389" y="10091"/>
                  <a:pt x="10296" y="10102"/>
                  <a:pt x="10355" y="10114"/>
                </a:cubicBezTo>
                <a:cubicBezTo>
                  <a:pt x="10343" y="10114"/>
                  <a:pt x="10331" y="10126"/>
                  <a:pt x="10320" y="10126"/>
                </a:cubicBezTo>
                <a:lnTo>
                  <a:pt x="10343" y="10126"/>
                </a:lnTo>
                <a:lnTo>
                  <a:pt x="10308" y="10138"/>
                </a:lnTo>
                <a:lnTo>
                  <a:pt x="10355" y="10138"/>
                </a:lnTo>
                <a:lnTo>
                  <a:pt x="10320" y="10150"/>
                </a:lnTo>
                <a:lnTo>
                  <a:pt x="10343" y="10150"/>
                </a:lnTo>
                <a:cubicBezTo>
                  <a:pt x="10272" y="10174"/>
                  <a:pt x="10331" y="10186"/>
                  <a:pt x="10272" y="10209"/>
                </a:cubicBezTo>
                <a:lnTo>
                  <a:pt x="10320" y="10197"/>
                </a:lnTo>
                <a:lnTo>
                  <a:pt x="10320" y="10197"/>
                </a:lnTo>
                <a:cubicBezTo>
                  <a:pt x="10427" y="10233"/>
                  <a:pt x="10284" y="10305"/>
                  <a:pt x="10331" y="10364"/>
                </a:cubicBezTo>
                <a:lnTo>
                  <a:pt x="10296" y="10364"/>
                </a:lnTo>
                <a:lnTo>
                  <a:pt x="10343" y="10376"/>
                </a:lnTo>
                <a:cubicBezTo>
                  <a:pt x="10331" y="10384"/>
                  <a:pt x="10323" y="10387"/>
                  <a:pt x="10318" y="10387"/>
                </a:cubicBezTo>
                <a:cubicBezTo>
                  <a:pt x="10306" y="10387"/>
                  <a:pt x="10304" y="10376"/>
                  <a:pt x="10296" y="10376"/>
                </a:cubicBezTo>
                <a:cubicBezTo>
                  <a:pt x="10308" y="10400"/>
                  <a:pt x="10343" y="10388"/>
                  <a:pt x="10355" y="10412"/>
                </a:cubicBezTo>
                <a:cubicBezTo>
                  <a:pt x="10347" y="10420"/>
                  <a:pt x="10342" y="10422"/>
                  <a:pt x="10338" y="10422"/>
                </a:cubicBezTo>
                <a:cubicBezTo>
                  <a:pt x="10330" y="10422"/>
                  <a:pt x="10327" y="10412"/>
                  <a:pt x="10320" y="10412"/>
                </a:cubicBezTo>
                <a:cubicBezTo>
                  <a:pt x="10331" y="10436"/>
                  <a:pt x="10355" y="10471"/>
                  <a:pt x="10331" y="10483"/>
                </a:cubicBezTo>
                <a:cubicBezTo>
                  <a:pt x="10339" y="10483"/>
                  <a:pt x="10342" y="10488"/>
                  <a:pt x="10346" y="10488"/>
                </a:cubicBezTo>
                <a:cubicBezTo>
                  <a:pt x="10349" y="10488"/>
                  <a:pt x="10351" y="10487"/>
                  <a:pt x="10355" y="10483"/>
                </a:cubicBezTo>
                <a:cubicBezTo>
                  <a:pt x="10367" y="10507"/>
                  <a:pt x="10355" y="10531"/>
                  <a:pt x="10355" y="10555"/>
                </a:cubicBezTo>
                <a:cubicBezTo>
                  <a:pt x="10331" y="10555"/>
                  <a:pt x="10331" y="10543"/>
                  <a:pt x="10331" y="10543"/>
                </a:cubicBezTo>
                <a:cubicBezTo>
                  <a:pt x="10331" y="10543"/>
                  <a:pt x="10320" y="10555"/>
                  <a:pt x="10331" y="10567"/>
                </a:cubicBezTo>
                <a:lnTo>
                  <a:pt x="10296" y="10555"/>
                </a:lnTo>
                <a:lnTo>
                  <a:pt x="10296" y="10555"/>
                </a:lnTo>
                <a:cubicBezTo>
                  <a:pt x="10296" y="10567"/>
                  <a:pt x="10331" y="10602"/>
                  <a:pt x="10284" y="10602"/>
                </a:cubicBezTo>
                <a:cubicBezTo>
                  <a:pt x="10308" y="10602"/>
                  <a:pt x="10331" y="10602"/>
                  <a:pt x="10331" y="10614"/>
                </a:cubicBezTo>
                <a:cubicBezTo>
                  <a:pt x="10272" y="10626"/>
                  <a:pt x="10355" y="10650"/>
                  <a:pt x="10320" y="10674"/>
                </a:cubicBezTo>
                <a:cubicBezTo>
                  <a:pt x="10310" y="10674"/>
                  <a:pt x="10308" y="10658"/>
                  <a:pt x="10308" y="10658"/>
                </a:cubicBezTo>
                <a:cubicBezTo>
                  <a:pt x="10308" y="10658"/>
                  <a:pt x="10308" y="10659"/>
                  <a:pt x="10308" y="10662"/>
                </a:cubicBezTo>
                <a:cubicBezTo>
                  <a:pt x="10296" y="10674"/>
                  <a:pt x="10320" y="10674"/>
                  <a:pt x="10331" y="10686"/>
                </a:cubicBezTo>
                <a:lnTo>
                  <a:pt x="10308" y="10686"/>
                </a:lnTo>
                <a:lnTo>
                  <a:pt x="10343" y="10733"/>
                </a:lnTo>
                <a:cubicBezTo>
                  <a:pt x="10290" y="10733"/>
                  <a:pt x="10341" y="10771"/>
                  <a:pt x="10328" y="10771"/>
                </a:cubicBezTo>
                <a:cubicBezTo>
                  <a:pt x="10326" y="10771"/>
                  <a:pt x="10323" y="10770"/>
                  <a:pt x="10320" y="10769"/>
                </a:cubicBezTo>
                <a:cubicBezTo>
                  <a:pt x="10316" y="10775"/>
                  <a:pt x="10317" y="10778"/>
                  <a:pt x="10319" y="10778"/>
                </a:cubicBezTo>
                <a:cubicBezTo>
                  <a:pt x="10322" y="10778"/>
                  <a:pt x="10331" y="10772"/>
                  <a:pt x="10337" y="10772"/>
                </a:cubicBezTo>
                <a:cubicBezTo>
                  <a:pt x="10341" y="10772"/>
                  <a:pt x="10343" y="10774"/>
                  <a:pt x="10343" y="10781"/>
                </a:cubicBezTo>
                <a:cubicBezTo>
                  <a:pt x="10320" y="10781"/>
                  <a:pt x="10355" y="10805"/>
                  <a:pt x="10320" y="10805"/>
                </a:cubicBezTo>
                <a:lnTo>
                  <a:pt x="10320" y="10817"/>
                </a:lnTo>
                <a:lnTo>
                  <a:pt x="10284" y="10805"/>
                </a:lnTo>
                <a:lnTo>
                  <a:pt x="10284" y="10805"/>
                </a:lnTo>
                <a:cubicBezTo>
                  <a:pt x="10296" y="10817"/>
                  <a:pt x="10331" y="10828"/>
                  <a:pt x="10355" y="10828"/>
                </a:cubicBezTo>
                <a:cubicBezTo>
                  <a:pt x="10331" y="10840"/>
                  <a:pt x="10355" y="10852"/>
                  <a:pt x="10320" y="10864"/>
                </a:cubicBezTo>
                <a:lnTo>
                  <a:pt x="10308" y="10852"/>
                </a:lnTo>
                <a:lnTo>
                  <a:pt x="10308" y="10852"/>
                </a:lnTo>
                <a:cubicBezTo>
                  <a:pt x="10331" y="10888"/>
                  <a:pt x="10212" y="10912"/>
                  <a:pt x="10272" y="10936"/>
                </a:cubicBezTo>
                <a:cubicBezTo>
                  <a:pt x="10272" y="10942"/>
                  <a:pt x="10269" y="10945"/>
                  <a:pt x="10266" y="10945"/>
                </a:cubicBezTo>
                <a:cubicBezTo>
                  <a:pt x="10263" y="10945"/>
                  <a:pt x="10260" y="10942"/>
                  <a:pt x="10260" y="10936"/>
                </a:cubicBezTo>
                <a:lnTo>
                  <a:pt x="10260" y="10959"/>
                </a:lnTo>
                <a:lnTo>
                  <a:pt x="10236" y="10959"/>
                </a:lnTo>
                <a:lnTo>
                  <a:pt x="10272" y="10995"/>
                </a:lnTo>
                <a:lnTo>
                  <a:pt x="10260" y="10995"/>
                </a:lnTo>
                <a:cubicBezTo>
                  <a:pt x="10248" y="11019"/>
                  <a:pt x="10260" y="11055"/>
                  <a:pt x="10272" y="11078"/>
                </a:cubicBezTo>
                <a:lnTo>
                  <a:pt x="10260" y="11078"/>
                </a:lnTo>
                <a:cubicBezTo>
                  <a:pt x="10296" y="11102"/>
                  <a:pt x="10236" y="11102"/>
                  <a:pt x="10260" y="11126"/>
                </a:cubicBezTo>
                <a:lnTo>
                  <a:pt x="10248" y="11126"/>
                </a:lnTo>
                <a:lnTo>
                  <a:pt x="10248" y="11150"/>
                </a:lnTo>
                <a:lnTo>
                  <a:pt x="10243" y="11145"/>
                </a:lnTo>
                <a:lnTo>
                  <a:pt x="10243" y="11145"/>
                </a:lnTo>
                <a:cubicBezTo>
                  <a:pt x="10250" y="11158"/>
                  <a:pt x="10226" y="11169"/>
                  <a:pt x="10213" y="11174"/>
                </a:cubicBezTo>
                <a:lnTo>
                  <a:pt x="10213" y="11174"/>
                </a:lnTo>
                <a:cubicBezTo>
                  <a:pt x="10213" y="11174"/>
                  <a:pt x="10213" y="11174"/>
                  <a:pt x="10212" y="11174"/>
                </a:cubicBezTo>
                <a:cubicBezTo>
                  <a:pt x="10206" y="11176"/>
                  <a:pt x="10204" y="11177"/>
                  <a:pt x="10204" y="11177"/>
                </a:cubicBezTo>
                <a:cubicBezTo>
                  <a:pt x="10205" y="11177"/>
                  <a:pt x="10208" y="11176"/>
                  <a:pt x="10213" y="11174"/>
                </a:cubicBezTo>
                <a:lnTo>
                  <a:pt x="10213" y="11174"/>
                </a:lnTo>
                <a:cubicBezTo>
                  <a:pt x="10225" y="11186"/>
                  <a:pt x="10248" y="11209"/>
                  <a:pt x="10272" y="11209"/>
                </a:cubicBezTo>
                <a:cubicBezTo>
                  <a:pt x="10272" y="11218"/>
                  <a:pt x="10269" y="11221"/>
                  <a:pt x="10264" y="11221"/>
                </a:cubicBezTo>
                <a:cubicBezTo>
                  <a:pt x="10259" y="11221"/>
                  <a:pt x="10252" y="11218"/>
                  <a:pt x="10246" y="11218"/>
                </a:cubicBezTo>
                <a:cubicBezTo>
                  <a:pt x="10242" y="11218"/>
                  <a:pt x="10239" y="11219"/>
                  <a:pt x="10236" y="11221"/>
                </a:cubicBezTo>
                <a:cubicBezTo>
                  <a:pt x="10224" y="11245"/>
                  <a:pt x="10260" y="11245"/>
                  <a:pt x="10248" y="11269"/>
                </a:cubicBezTo>
                <a:lnTo>
                  <a:pt x="10224" y="11269"/>
                </a:lnTo>
                <a:cubicBezTo>
                  <a:pt x="10224" y="11281"/>
                  <a:pt x="10236" y="11293"/>
                  <a:pt x="10236" y="11305"/>
                </a:cubicBezTo>
                <a:lnTo>
                  <a:pt x="10236" y="11293"/>
                </a:lnTo>
                <a:lnTo>
                  <a:pt x="10236" y="11293"/>
                </a:lnTo>
                <a:cubicBezTo>
                  <a:pt x="10272" y="11329"/>
                  <a:pt x="10177" y="11329"/>
                  <a:pt x="10260" y="11352"/>
                </a:cubicBezTo>
                <a:cubicBezTo>
                  <a:pt x="10236" y="11352"/>
                  <a:pt x="10248" y="11376"/>
                  <a:pt x="10212" y="11376"/>
                </a:cubicBezTo>
                <a:cubicBezTo>
                  <a:pt x="10236" y="11412"/>
                  <a:pt x="10248" y="11436"/>
                  <a:pt x="10260" y="11459"/>
                </a:cubicBezTo>
                <a:cubicBezTo>
                  <a:pt x="10200" y="11459"/>
                  <a:pt x="10260" y="11471"/>
                  <a:pt x="10224" y="11483"/>
                </a:cubicBezTo>
                <a:lnTo>
                  <a:pt x="10260" y="11483"/>
                </a:lnTo>
                <a:cubicBezTo>
                  <a:pt x="10260" y="11531"/>
                  <a:pt x="10177" y="11579"/>
                  <a:pt x="10189" y="11626"/>
                </a:cubicBezTo>
                <a:cubicBezTo>
                  <a:pt x="10165" y="11686"/>
                  <a:pt x="10153" y="11745"/>
                  <a:pt x="10153" y="11781"/>
                </a:cubicBezTo>
                <a:cubicBezTo>
                  <a:pt x="10165" y="11805"/>
                  <a:pt x="10200" y="11829"/>
                  <a:pt x="10189" y="11840"/>
                </a:cubicBezTo>
                <a:cubicBezTo>
                  <a:pt x="10200" y="11876"/>
                  <a:pt x="10212" y="11924"/>
                  <a:pt x="10177" y="11960"/>
                </a:cubicBezTo>
                <a:cubicBezTo>
                  <a:pt x="10173" y="11960"/>
                  <a:pt x="10170" y="11960"/>
                  <a:pt x="10168" y="11959"/>
                </a:cubicBezTo>
                <a:lnTo>
                  <a:pt x="10168" y="11959"/>
                </a:lnTo>
                <a:cubicBezTo>
                  <a:pt x="10168" y="11967"/>
                  <a:pt x="10149" y="11975"/>
                  <a:pt x="10141" y="11983"/>
                </a:cubicBezTo>
                <a:lnTo>
                  <a:pt x="10177" y="11971"/>
                </a:lnTo>
                <a:lnTo>
                  <a:pt x="10177" y="11971"/>
                </a:lnTo>
                <a:cubicBezTo>
                  <a:pt x="10200" y="11995"/>
                  <a:pt x="10165" y="12007"/>
                  <a:pt x="10141" y="12007"/>
                </a:cubicBezTo>
                <a:lnTo>
                  <a:pt x="10177" y="12031"/>
                </a:lnTo>
                <a:lnTo>
                  <a:pt x="10129" y="12043"/>
                </a:lnTo>
                <a:cubicBezTo>
                  <a:pt x="10141" y="12043"/>
                  <a:pt x="10153" y="12067"/>
                  <a:pt x="10189" y="12079"/>
                </a:cubicBezTo>
                <a:cubicBezTo>
                  <a:pt x="10181" y="12079"/>
                  <a:pt x="10173" y="12089"/>
                  <a:pt x="10165" y="12089"/>
                </a:cubicBezTo>
                <a:cubicBezTo>
                  <a:pt x="10161" y="12089"/>
                  <a:pt x="10157" y="12087"/>
                  <a:pt x="10153" y="12079"/>
                </a:cubicBezTo>
                <a:lnTo>
                  <a:pt x="10129" y="12150"/>
                </a:lnTo>
                <a:lnTo>
                  <a:pt x="10129" y="12150"/>
                </a:lnTo>
                <a:lnTo>
                  <a:pt x="10153" y="12138"/>
                </a:lnTo>
                <a:cubicBezTo>
                  <a:pt x="10189" y="12138"/>
                  <a:pt x="10200" y="12162"/>
                  <a:pt x="10189" y="12174"/>
                </a:cubicBezTo>
                <a:cubicBezTo>
                  <a:pt x="10177" y="12168"/>
                  <a:pt x="10165" y="12165"/>
                  <a:pt x="10153" y="12165"/>
                </a:cubicBezTo>
                <a:cubicBezTo>
                  <a:pt x="10141" y="12165"/>
                  <a:pt x="10129" y="12168"/>
                  <a:pt x="10117" y="12174"/>
                </a:cubicBezTo>
                <a:cubicBezTo>
                  <a:pt x="10125" y="12174"/>
                  <a:pt x="10133" y="12169"/>
                  <a:pt x="10144" y="12169"/>
                </a:cubicBezTo>
                <a:cubicBezTo>
                  <a:pt x="10150" y="12169"/>
                  <a:pt x="10157" y="12170"/>
                  <a:pt x="10165" y="12174"/>
                </a:cubicBezTo>
                <a:cubicBezTo>
                  <a:pt x="10177" y="12186"/>
                  <a:pt x="10189" y="12210"/>
                  <a:pt x="10177" y="12221"/>
                </a:cubicBezTo>
                <a:lnTo>
                  <a:pt x="10165" y="12210"/>
                </a:lnTo>
                <a:cubicBezTo>
                  <a:pt x="10165" y="12221"/>
                  <a:pt x="10117" y="12221"/>
                  <a:pt x="10117" y="12233"/>
                </a:cubicBezTo>
                <a:cubicBezTo>
                  <a:pt x="10141" y="12257"/>
                  <a:pt x="10117" y="12257"/>
                  <a:pt x="10165" y="12269"/>
                </a:cubicBezTo>
                <a:cubicBezTo>
                  <a:pt x="10169" y="12277"/>
                  <a:pt x="10166" y="12280"/>
                  <a:pt x="10160" y="12280"/>
                </a:cubicBezTo>
                <a:cubicBezTo>
                  <a:pt x="10149" y="12280"/>
                  <a:pt x="10125" y="12269"/>
                  <a:pt x="10117" y="12269"/>
                </a:cubicBezTo>
                <a:cubicBezTo>
                  <a:pt x="10153" y="12293"/>
                  <a:pt x="10129" y="12317"/>
                  <a:pt x="10093" y="12317"/>
                </a:cubicBezTo>
                <a:cubicBezTo>
                  <a:pt x="10177" y="12341"/>
                  <a:pt x="10058" y="12352"/>
                  <a:pt x="10129" y="12376"/>
                </a:cubicBezTo>
                <a:lnTo>
                  <a:pt x="10093" y="12388"/>
                </a:lnTo>
                <a:cubicBezTo>
                  <a:pt x="10117" y="12388"/>
                  <a:pt x="10153" y="12400"/>
                  <a:pt x="10153" y="12412"/>
                </a:cubicBezTo>
                <a:cubicBezTo>
                  <a:pt x="10145" y="12416"/>
                  <a:pt x="10137" y="12417"/>
                  <a:pt x="10129" y="12417"/>
                </a:cubicBezTo>
                <a:cubicBezTo>
                  <a:pt x="10113" y="12417"/>
                  <a:pt x="10097" y="12412"/>
                  <a:pt x="10081" y="12412"/>
                </a:cubicBezTo>
                <a:lnTo>
                  <a:pt x="10153" y="12436"/>
                </a:lnTo>
                <a:cubicBezTo>
                  <a:pt x="10117" y="12448"/>
                  <a:pt x="10105" y="12471"/>
                  <a:pt x="10093" y="12507"/>
                </a:cubicBezTo>
                <a:cubicBezTo>
                  <a:pt x="10081" y="12471"/>
                  <a:pt x="10069" y="12460"/>
                  <a:pt x="10046" y="12436"/>
                </a:cubicBezTo>
                <a:cubicBezTo>
                  <a:pt x="10069" y="12412"/>
                  <a:pt x="10081" y="12400"/>
                  <a:pt x="10093" y="12388"/>
                </a:cubicBezTo>
                <a:cubicBezTo>
                  <a:pt x="10093" y="12364"/>
                  <a:pt x="10093" y="12352"/>
                  <a:pt x="10093" y="12329"/>
                </a:cubicBezTo>
                <a:cubicBezTo>
                  <a:pt x="10081" y="12281"/>
                  <a:pt x="10069" y="12281"/>
                  <a:pt x="10034" y="12269"/>
                </a:cubicBezTo>
                <a:cubicBezTo>
                  <a:pt x="10046" y="12221"/>
                  <a:pt x="9986" y="12150"/>
                  <a:pt x="10022" y="12138"/>
                </a:cubicBezTo>
                <a:cubicBezTo>
                  <a:pt x="9988" y="12138"/>
                  <a:pt x="10008" y="12106"/>
                  <a:pt x="9979" y="12082"/>
                </a:cubicBezTo>
                <a:lnTo>
                  <a:pt x="9979" y="12082"/>
                </a:lnTo>
                <a:lnTo>
                  <a:pt x="9962" y="12090"/>
                </a:lnTo>
                <a:cubicBezTo>
                  <a:pt x="9998" y="11983"/>
                  <a:pt x="9879" y="11971"/>
                  <a:pt x="9903" y="11876"/>
                </a:cubicBezTo>
                <a:lnTo>
                  <a:pt x="9903" y="11876"/>
                </a:lnTo>
                <a:lnTo>
                  <a:pt x="9891" y="11864"/>
                </a:lnTo>
                <a:cubicBezTo>
                  <a:pt x="9897" y="11858"/>
                  <a:pt x="9906" y="11858"/>
                  <a:pt x="9915" y="11858"/>
                </a:cubicBezTo>
                <a:cubicBezTo>
                  <a:pt x="9924" y="11858"/>
                  <a:pt x="9933" y="11858"/>
                  <a:pt x="9939" y="11852"/>
                </a:cubicBezTo>
                <a:lnTo>
                  <a:pt x="9891" y="11710"/>
                </a:lnTo>
                <a:lnTo>
                  <a:pt x="9879" y="11745"/>
                </a:lnTo>
                <a:cubicBezTo>
                  <a:pt x="9867" y="11710"/>
                  <a:pt x="9819" y="11698"/>
                  <a:pt x="9831" y="11662"/>
                </a:cubicBezTo>
                <a:lnTo>
                  <a:pt x="9831" y="11662"/>
                </a:lnTo>
                <a:cubicBezTo>
                  <a:pt x="9844" y="11668"/>
                  <a:pt x="9851" y="11671"/>
                  <a:pt x="9856" y="11671"/>
                </a:cubicBezTo>
                <a:cubicBezTo>
                  <a:pt x="9877" y="11671"/>
                  <a:pt x="9824" y="11610"/>
                  <a:pt x="9843" y="11590"/>
                </a:cubicBezTo>
                <a:lnTo>
                  <a:pt x="9843" y="11590"/>
                </a:lnTo>
                <a:lnTo>
                  <a:pt x="9867" y="11614"/>
                </a:lnTo>
                <a:cubicBezTo>
                  <a:pt x="9860" y="11586"/>
                  <a:pt x="9857" y="11575"/>
                  <a:pt x="9849" y="11575"/>
                </a:cubicBezTo>
                <a:cubicBezTo>
                  <a:pt x="9843" y="11575"/>
                  <a:pt x="9834" y="11581"/>
                  <a:pt x="9819" y="11590"/>
                </a:cubicBezTo>
                <a:cubicBezTo>
                  <a:pt x="9796" y="11531"/>
                  <a:pt x="9867" y="11519"/>
                  <a:pt x="9819" y="11483"/>
                </a:cubicBezTo>
                <a:lnTo>
                  <a:pt x="9819" y="11483"/>
                </a:lnTo>
                <a:lnTo>
                  <a:pt x="9831" y="11519"/>
                </a:lnTo>
                <a:cubicBezTo>
                  <a:pt x="9824" y="11526"/>
                  <a:pt x="9816" y="11529"/>
                  <a:pt x="9809" y="11529"/>
                </a:cubicBezTo>
                <a:cubicBezTo>
                  <a:pt x="9790" y="11529"/>
                  <a:pt x="9772" y="11512"/>
                  <a:pt x="9772" y="11495"/>
                </a:cubicBezTo>
                <a:cubicBezTo>
                  <a:pt x="9772" y="11495"/>
                  <a:pt x="9778" y="11482"/>
                  <a:pt x="9782" y="11480"/>
                </a:cubicBezTo>
                <a:lnTo>
                  <a:pt x="9782" y="11480"/>
                </a:lnTo>
                <a:cubicBezTo>
                  <a:pt x="9782" y="11481"/>
                  <a:pt x="9783" y="11482"/>
                  <a:pt x="9784" y="11483"/>
                </a:cubicBezTo>
                <a:cubicBezTo>
                  <a:pt x="9784" y="11481"/>
                  <a:pt x="9783" y="11480"/>
                  <a:pt x="9782" y="11480"/>
                </a:cubicBezTo>
                <a:cubicBezTo>
                  <a:pt x="9782" y="11480"/>
                  <a:pt x="9782" y="11480"/>
                  <a:pt x="9782" y="11480"/>
                </a:cubicBezTo>
                <a:lnTo>
                  <a:pt x="9782" y="11480"/>
                </a:lnTo>
                <a:cubicBezTo>
                  <a:pt x="9759" y="11444"/>
                  <a:pt x="9748" y="11375"/>
                  <a:pt x="9736" y="11352"/>
                </a:cubicBezTo>
                <a:cubicBezTo>
                  <a:pt x="9736" y="11338"/>
                  <a:pt x="9744" y="11333"/>
                  <a:pt x="9753" y="11333"/>
                </a:cubicBezTo>
                <a:cubicBezTo>
                  <a:pt x="9760" y="11333"/>
                  <a:pt x="9767" y="11335"/>
                  <a:pt x="9772" y="11340"/>
                </a:cubicBezTo>
                <a:cubicBezTo>
                  <a:pt x="9700" y="11257"/>
                  <a:pt x="9760" y="11293"/>
                  <a:pt x="9688" y="11209"/>
                </a:cubicBezTo>
                <a:lnTo>
                  <a:pt x="9712" y="11209"/>
                </a:lnTo>
                <a:lnTo>
                  <a:pt x="9677" y="11186"/>
                </a:lnTo>
                <a:lnTo>
                  <a:pt x="9688" y="11126"/>
                </a:lnTo>
                <a:lnTo>
                  <a:pt x="9677" y="11150"/>
                </a:lnTo>
                <a:cubicBezTo>
                  <a:pt x="9653" y="11114"/>
                  <a:pt x="9641" y="11102"/>
                  <a:pt x="9629" y="11067"/>
                </a:cubicBezTo>
                <a:lnTo>
                  <a:pt x="9665" y="11067"/>
                </a:lnTo>
                <a:cubicBezTo>
                  <a:pt x="9605" y="10983"/>
                  <a:pt x="9665" y="10948"/>
                  <a:pt x="9593" y="10888"/>
                </a:cubicBezTo>
                <a:cubicBezTo>
                  <a:pt x="9593" y="10884"/>
                  <a:pt x="9595" y="10883"/>
                  <a:pt x="9597" y="10883"/>
                </a:cubicBezTo>
                <a:cubicBezTo>
                  <a:pt x="9601" y="10883"/>
                  <a:pt x="9609" y="10888"/>
                  <a:pt x="9617" y="10888"/>
                </a:cubicBezTo>
                <a:cubicBezTo>
                  <a:pt x="9534" y="10828"/>
                  <a:pt x="9629" y="10817"/>
                  <a:pt x="9546" y="10757"/>
                </a:cubicBezTo>
                <a:cubicBezTo>
                  <a:pt x="9558" y="10757"/>
                  <a:pt x="9569" y="10745"/>
                  <a:pt x="9569" y="10745"/>
                </a:cubicBezTo>
                <a:lnTo>
                  <a:pt x="9546" y="10721"/>
                </a:lnTo>
                <a:lnTo>
                  <a:pt x="9581" y="10709"/>
                </a:lnTo>
                <a:lnTo>
                  <a:pt x="9510" y="10697"/>
                </a:lnTo>
                <a:lnTo>
                  <a:pt x="9546" y="10662"/>
                </a:lnTo>
                <a:lnTo>
                  <a:pt x="9522" y="10662"/>
                </a:lnTo>
                <a:cubicBezTo>
                  <a:pt x="9569" y="10590"/>
                  <a:pt x="9498" y="10555"/>
                  <a:pt x="9522" y="10483"/>
                </a:cubicBezTo>
                <a:lnTo>
                  <a:pt x="9522" y="10483"/>
                </a:lnTo>
                <a:lnTo>
                  <a:pt x="9486" y="10519"/>
                </a:lnTo>
                <a:cubicBezTo>
                  <a:pt x="9331" y="10424"/>
                  <a:pt x="9403" y="10197"/>
                  <a:pt x="9272" y="10066"/>
                </a:cubicBezTo>
                <a:lnTo>
                  <a:pt x="9307" y="10055"/>
                </a:lnTo>
                <a:lnTo>
                  <a:pt x="9236" y="10007"/>
                </a:lnTo>
                <a:cubicBezTo>
                  <a:pt x="9240" y="9992"/>
                  <a:pt x="9246" y="9988"/>
                  <a:pt x="9252" y="9988"/>
                </a:cubicBezTo>
                <a:cubicBezTo>
                  <a:pt x="9264" y="9988"/>
                  <a:pt x="9277" y="10001"/>
                  <a:pt x="9287" y="10001"/>
                </a:cubicBezTo>
                <a:cubicBezTo>
                  <a:pt x="9291" y="10001"/>
                  <a:pt x="9293" y="9999"/>
                  <a:pt x="9296" y="9995"/>
                </a:cubicBezTo>
                <a:cubicBezTo>
                  <a:pt x="9236" y="9935"/>
                  <a:pt x="9224" y="9995"/>
                  <a:pt x="9177" y="9924"/>
                </a:cubicBezTo>
                <a:cubicBezTo>
                  <a:pt x="9177" y="9908"/>
                  <a:pt x="9180" y="9903"/>
                  <a:pt x="9186" y="9903"/>
                </a:cubicBezTo>
                <a:cubicBezTo>
                  <a:pt x="9198" y="9903"/>
                  <a:pt x="9220" y="9927"/>
                  <a:pt x="9236" y="9935"/>
                </a:cubicBezTo>
                <a:cubicBezTo>
                  <a:pt x="9177" y="9876"/>
                  <a:pt x="9105" y="9769"/>
                  <a:pt x="9093" y="9709"/>
                </a:cubicBezTo>
                <a:cubicBezTo>
                  <a:pt x="9093" y="9709"/>
                  <a:pt x="9081" y="9709"/>
                  <a:pt x="9081" y="9721"/>
                </a:cubicBezTo>
                <a:cubicBezTo>
                  <a:pt x="9046" y="9674"/>
                  <a:pt x="9022" y="9602"/>
                  <a:pt x="8998" y="9554"/>
                </a:cubicBezTo>
                <a:cubicBezTo>
                  <a:pt x="9001" y="9551"/>
                  <a:pt x="9005" y="9550"/>
                  <a:pt x="9008" y="9550"/>
                </a:cubicBezTo>
                <a:cubicBezTo>
                  <a:pt x="9017" y="9550"/>
                  <a:pt x="9025" y="9558"/>
                  <a:pt x="9034" y="9566"/>
                </a:cubicBezTo>
                <a:cubicBezTo>
                  <a:pt x="9022" y="9554"/>
                  <a:pt x="9022" y="9519"/>
                  <a:pt x="8998" y="9507"/>
                </a:cubicBezTo>
                <a:lnTo>
                  <a:pt x="8998" y="9507"/>
                </a:lnTo>
                <a:lnTo>
                  <a:pt x="9034" y="9519"/>
                </a:lnTo>
                <a:cubicBezTo>
                  <a:pt x="9022" y="9474"/>
                  <a:pt x="8958" y="9418"/>
                  <a:pt x="8971" y="9382"/>
                </a:cubicBezTo>
                <a:lnTo>
                  <a:pt x="8971" y="9382"/>
                </a:lnTo>
                <a:cubicBezTo>
                  <a:pt x="8968" y="9385"/>
                  <a:pt x="8961" y="9388"/>
                  <a:pt x="8955" y="9388"/>
                </a:cubicBezTo>
                <a:cubicBezTo>
                  <a:pt x="8944" y="9388"/>
                  <a:pt x="8932" y="9382"/>
                  <a:pt x="8926" y="9364"/>
                </a:cubicBezTo>
                <a:cubicBezTo>
                  <a:pt x="8962" y="9316"/>
                  <a:pt x="8855" y="9281"/>
                  <a:pt x="8855" y="9209"/>
                </a:cubicBezTo>
                <a:cubicBezTo>
                  <a:pt x="8865" y="9209"/>
                  <a:pt x="8884" y="9235"/>
                  <a:pt x="8889" y="9235"/>
                </a:cubicBezTo>
                <a:cubicBezTo>
                  <a:pt x="8890" y="9235"/>
                  <a:pt x="8891" y="9235"/>
                  <a:pt x="8891" y="9233"/>
                </a:cubicBezTo>
                <a:cubicBezTo>
                  <a:pt x="8891" y="9197"/>
                  <a:pt x="8843" y="9185"/>
                  <a:pt x="8819" y="9173"/>
                </a:cubicBezTo>
                <a:lnTo>
                  <a:pt x="8843" y="9173"/>
                </a:lnTo>
                <a:lnTo>
                  <a:pt x="8736" y="9054"/>
                </a:lnTo>
                <a:cubicBezTo>
                  <a:pt x="8772" y="9007"/>
                  <a:pt x="8665" y="8947"/>
                  <a:pt x="8700" y="8935"/>
                </a:cubicBezTo>
                <a:cubicBezTo>
                  <a:pt x="8695" y="8925"/>
                  <a:pt x="8692" y="8921"/>
                  <a:pt x="8690" y="8921"/>
                </a:cubicBezTo>
                <a:cubicBezTo>
                  <a:pt x="8686" y="8921"/>
                  <a:pt x="8689" y="8944"/>
                  <a:pt x="8682" y="8944"/>
                </a:cubicBezTo>
                <a:cubicBezTo>
                  <a:pt x="8679" y="8944"/>
                  <a:pt x="8674" y="8939"/>
                  <a:pt x="8665" y="8923"/>
                </a:cubicBezTo>
                <a:cubicBezTo>
                  <a:pt x="8676" y="8900"/>
                  <a:pt x="8617" y="8876"/>
                  <a:pt x="8653" y="8864"/>
                </a:cubicBezTo>
                <a:lnTo>
                  <a:pt x="8665" y="8864"/>
                </a:lnTo>
                <a:lnTo>
                  <a:pt x="8641" y="8828"/>
                </a:lnTo>
                <a:lnTo>
                  <a:pt x="8688" y="8840"/>
                </a:lnTo>
                <a:cubicBezTo>
                  <a:pt x="8666" y="8817"/>
                  <a:pt x="8638" y="8809"/>
                  <a:pt x="8615" y="8809"/>
                </a:cubicBezTo>
                <a:cubicBezTo>
                  <a:pt x="8602" y="8809"/>
                  <a:pt x="8590" y="8812"/>
                  <a:pt x="8581" y="8816"/>
                </a:cubicBezTo>
                <a:cubicBezTo>
                  <a:pt x="8581" y="8769"/>
                  <a:pt x="8534" y="8733"/>
                  <a:pt x="8557" y="8697"/>
                </a:cubicBezTo>
                <a:lnTo>
                  <a:pt x="8557" y="8697"/>
                </a:lnTo>
                <a:lnTo>
                  <a:pt x="8569" y="8709"/>
                </a:lnTo>
                <a:cubicBezTo>
                  <a:pt x="8510" y="8626"/>
                  <a:pt x="8569" y="8495"/>
                  <a:pt x="8474" y="8459"/>
                </a:cubicBezTo>
                <a:cubicBezTo>
                  <a:pt x="8474" y="8453"/>
                  <a:pt x="8477" y="8450"/>
                  <a:pt x="8480" y="8450"/>
                </a:cubicBezTo>
                <a:cubicBezTo>
                  <a:pt x="8481" y="8450"/>
                  <a:pt x="8482" y="8450"/>
                  <a:pt x="8483" y="8451"/>
                </a:cubicBezTo>
                <a:lnTo>
                  <a:pt x="8483" y="8451"/>
                </a:lnTo>
                <a:lnTo>
                  <a:pt x="8462" y="8400"/>
                </a:lnTo>
                <a:lnTo>
                  <a:pt x="8486" y="8400"/>
                </a:lnTo>
                <a:lnTo>
                  <a:pt x="8391" y="8328"/>
                </a:lnTo>
                <a:lnTo>
                  <a:pt x="8415" y="8316"/>
                </a:lnTo>
                <a:cubicBezTo>
                  <a:pt x="8379" y="8258"/>
                  <a:pt x="8321" y="8164"/>
                  <a:pt x="8262" y="8082"/>
                </a:cubicBezTo>
                <a:lnTo>
                  <a:pt x="8262" y="8082"/>
                </a:lnTo>
                <a:cubicBezTo>
                  <a:pt x="8265" y="8084"/>
                  <a:pt x="8268" y="8087"/>
                  <a:pt x="8272" y="8090"/>
                </a:cubicBezTo>
                <a:lnTo>
                  <a:pt x="8260" y="8078"/>
                </a:lnTo>
                <a:lnTo>
                  <a:pt x="8260" y="8078"/>
                </a:lnTo>
                <a:cubicBezTo>
                  <a:pt x="8261" y="8079"/>
                  <a:pt x="8261" y="8081"/>
                  <a:pt x="8262" y="8082"/>
                </a:cubicBezTo>
                <a:lnTo>
                  <a:pt x="8262" y="8082"/>
                </a:lnTo>
                <a:cubicBezTo>
                  <a:pt x="8192" y="8017"/>
                  <a:pt x="8234" y="7993"/>
                  <a:pt x="8176" y="7947"/>
                </a:cubicBezTo>
                <a:lnTo>
                  <a:pt x="8188" y="7947"/>
                </a:lnTo>
                <a:lnTo>
                  <a:pt x="8153" y="7900"/>
                </a:lnTo>
                <a:lnTo>
                  <a:pt x="8176" y="7900"/>
                </a:lnTo>
                <a:cubicBezTo>
                  <a:pt x="8126" y="7879"/>
                  <a:pt x="8135" y="7782"/>
                  <a:pt x="8132" y="7782"/>
                </a:cubicBezTo>
                <a:lnTo>
                  <a:pt x="8132" y="7782"/>
                </a:lnTo>
                <a:cubicBezTo>
                  <a:pt x="8132" y="7782"/>
                  <a:pt x="8131" y="7785"/>
                  <a:pt x="8129" y="7792"/>
                </a:cubicBezTo>
                <a:cubicBezTo>
                  <a:pt x="8093" y="7780"/>
                  <a:pt x="8057" y="7757"/>
                  <a:pt x="8034" y="7757"/>
                </a:cubicBezTo>
                <a:cubicBezTo>
                  <a:pt x="7986" y="7697"/>
                  <a:pt x="8034" y="7733"/>
                  <a:pt x="8022" y="7685"/>
                </a:cubicBezTo>
                <a:cubicBezTo>
                  <a:pt x="7998" y="7638"/>
                  <a:pt x="7962" y="7649"/>
                  <a:pt x="7938" y="7578"/>
                </a:cubicBezTo>
                <a:lnTo>
                  <a:pt x="7962" y="7566"/>
                </a:lnTo>
                <a:cubicBezTo>
                  <a:pt x="7940" y="7544"/>
                  <a:pt x="7918" y="7532"/>
                  <a:pt x="7896" y="7503"/>
                </a:cubicBezTo>
                <a:lnTo>
                  <a:pt x="7896" y="7503"/>
                </a:lnTo>
                <a:cubicBezTo>
                  <a:pt x="7898" y="7504"/>
                  <a:pt x="7900" y="7505"/>
                  <a:pt x="7903" y="7507"/>
                </a:cubicBezTo>
                <a:lnTo>
                  <a:pt x="7891" y="7495"/>
                </a:lnTo>
                <a:lnTo>
                  <a:pt x="7891" y="7495"/>
                </a:lnTo>
                <a:cubicBezTo>
                  <a:pt x="7893" y="7498"/>
                  <a:pt x="7894" y="7500"/>
                  <a:pt x="7896" y="7503"/>
                </a:cubicBezTo>
                <a:lnTo>
                  <a:pt x="7896" y="7503"/>
                </a:lnTo>
                <a:cubicBezTo>
                  <a:pt x="7823" y="7455"/>
                  <a:pt x="7888" y="7388"/>
                  <a:pt x="7795" y="7388"/>
                </a:cubicBezTo>
                <a:cubicBezTo>
                  <a:pt x="7783" y="7352"/>
                  <a:pt x="7748" y="7304"/>
                  <a:pt x="7772" y="7292"/>
                </a:cubicBezTo>
                <a:cubicBezTo>
                  <a:pt x="7700" y="7221"/>
                  <a:pt x="7653" y="7161"/>
                  <a:pt x="7581" y="7102"/>
                </a:cubicBezTo>
                <a:cubicBezTo>
                  <a:pt x="7629" y="7054"/>
                  <a:pt x="7569" y="7090"/>
                  <a:pt x="7569" y="7018"/>
                </a:cubicBezTo>
                <a:lnTo>
                  <a:pt x="7545" y="7042"/>
                </a:lnTo>
                <a:cubicBezTo>
                  <a:pt x="7462" y="6935"/>
                  <a:pt x="7438" y="6768"/>
                  <a:pt x="7343" y="6649"/>
                </a:cubicBezTo>
                <a:lnTo>
                  <a:pt x="7367" y="6637"/>
                </a:lnTo>
                <a:lnTo>
                  <a:pt x="7319" y="6626"/>
                </a:lnTo>
                <a:cubicBezTo>
                  <a:pt x="7236" y="6495"/>
                  <a:pt x="7117" y="6316"/>
                  <a:pt x="7045" y="6221"/>
                </a:cubicBezTo>
                <a:cubicBezTo>
                  <a:pt x="7010" y="6197"/>
                  <a:pt x="6938" y="6161"/>
                  <a:pt x="6914" y="6114"/>
                </a:cubicBezTo>
                <a:cubicBezTo>
                  <a:pt x="6831" y="6030"/>
                  <a:pt x="6748" y="5947"/>
                  <a:pt x="6676" y="5840"/>
                </a:cubicBezTo>
                <a:cubicBezTo>
                  <a:pt x="6691" y="5840"/>
                  <a:pt x="6696" y="5831"/>
                  <a:pt x="6701" y="5827"/>
                </a:cubicBezTo>
                <a:lnTo>
                  <a:pt x="6701" y="5827"/>
                </a:lnTo>
                <a:cubicBezTo>
                  <a:pt x="6705" y="5827"/>
                  <a:pt x="6708" y="5828"/>
                  <a:pt x="6712" y="5828"/>
                </a:cubicBezTo>
                <a:cubicBezTo>
                  <a:pt x="6710" y="5825"/>
                  <a:pt x="6708" y="5824"/>
                  <a:pt x="6706" y="5824"/>
                </a:cubicBezTo>
                <a:cubicBezTo>
                  <a:pt x="6704" y="5824"/>
                  <a:pt x="6703" y="5825"/>
                  <a:pt x="6701" y="5827"/>
                </a:cubicBezTo>
                <a:lnTo>
                  <a:pt x="6701" y="5827"/>
                </a:lnTo>
                <a:cubicBezTo>
                  <a:pt x="6664" y="5818"/>
                  <a:pt x="6663" y="5766"/>
                  <a:pt x="6652" y="5744"/>
                </a:cubicBezTo>
                <a:lnTo>
                  <a:pt x="6652" y="5792"/>
                </a:lnTo>
                <a:cubicBezTo>
                  <a:pt x="6605" y="5780"/>
                  <a:pt x="6593" y="5721"/>
                  <a:pt x="6605" y="5697"/>
                </a:cubicBezTo>
                <a:lnTo>
                  <a:pt x="6533" y="5673"/>
                </a:lnTo>
                <a:cubicBezTo>
                  <a:pt x="6545" y="5661"/>
                  <a:pt x="6545" y="5661"/>
                  <a:pt x="6545" y="5649"/>
                </a:cubicBezTo>
                <a:lnTo>
                  <a:pt x="6545" y="5649"/>
                </a:lnTo>
                <a:lnTo>
                  <a:pt x="6521" y="5661"/>
                </a:lnTo>
                <a:lnTo>
                  <a:pt x="6533" y="5602"/>
                </a:lnTo>
                <a:cubicBezTo>
                  <a:pt x="6523" y="5602"/>
                  <a:pt x="6475" y="5564"/>
                  <a:pt x="6439" y="5564"/>
                </a:cubicBezTo>
                <a:cubicBezTo>
                  <a:pt x="6434" y="5564"/>
                  <a:pt x="6430" y="5565"/>
                  <a:pt x="6426" y="5566"/>
                </a:cubicBezTo>
                <a:cubicBezTo>
                  <a:pt x="6426" y="5548"/>
                  <a:pt x="6413" y="5517"/>
                  <a:pt x="6421" y="5517"/>
                </a:cubicBezTo>
                <a:cubicBezTo>
                  <a:pt x="6424" y="5517"/>
                  <a:pt x="6429" y="5521"/>
                  <a:pt x="6438" y="5530"/>
                </a:cubicBezTo>
                <a:lnTo>
                  <a:pt x="6319" y="5352"/>
                </a:lnTo>
                <a:lnTo>
                  <a:pt x="6331" y="5387"/>
                </a:lnTo>
                <a:cubicBezTo>
                  <a:pt x="6324" y="5394"/>
                  <a:pt x="6315" y="5397"/>
                  <a:pt x="6304" y="5397"/>
                </a:cubicBezTo>
                <a:cubicBezTo>
                  <a:pt x="6278" y="5397"/>
                  <a:pt x="6244" y="5377"/>
                  <a:pt x="6236" y="5352"/>
                </a:cubicBezTo>
                <a:lnTo>
                  <a:pt x="6236" y="5352"/>
                </a:lnTo>
                <a:cubicBezTo>
                  <a:pt x="6241" y="5353"/>
                  <a:pt x="6245" y="5353"/>
                  <a:pt x="6250" y="5353"/>
                </a:cubicBezTo>
                <a:cubicBezTo>
                  <a:pt x="6283" y="5353"/>
                  <a:pt x="6283" y="5313"/>
                  <a:pt x="6283" y="5292"/>
                </a:cubicBezTo>
                <a:cubicBezTo>
                  <a:pt x="6281" y="5291"/>
                  <a:pt x="6279" y="5290"/>
                  <a:pt x="6277" y="5290"/>
                </a:cubicBezTo>
                <a:cubicBezTo>
                  <a:pt x="6264" y="5290"/>
                  <a:pt x="6281" y="5328"/>
                  <a:pt x="6259" y="5328"/>
                </a:cubicBezTo>
                <a:cubicBezTo>
                  <a:pt x="6212" y="5316"/>
                  <a:pt x="6164" y="5268"/>
                  <a:pt x="6164" y="5244"/>
                </a:cubicBezTo>
                <a:lnTo>
                  <a:pt x="6188" y="5244"/>
                </a:lnTo>
                <a:cubicBezTo>
                  <a:pt x="6140" y="5221"/>
                  <a:pt x="6176" y="5161"/>
                  <a:pt x="6140" y="5137"/>
                </a:cubicBezTo>
                <a:cubicBezTo>
                  <a:pt x="6110" y="5122"/>
                  <a:pt x="6099" y="5102"/>
                  <a:pt x="6086" y="5102"/>
                </a:cubicBezTo>
                <a:cubicBezTo>
                  <a:pt x="6078" y="5102"/>
                  <a:pt x="6070" y="5108"/>
                  <a:pt x="6057" y="5125"/>
                </a:cubicBezTo>
                <a:cubicBezTo>
                  <a:pt x="6009" y="5090"/>
                  <a:pt x="6069" y="5078"/>
                  <a:pt x="6057" y="5066"/>
                </a:cubicBezTo>
                <a:cubicBezTo>
                  <a:pt x="6021" y="5054"/>
                  <a:pt x="5974" y="4982"/>
                  <a:pt x="5998" y="4959"/>
                </a:cubicBezTo>
                <a:lnTo>
                  <a:pt x="5998" y="4959"/>
                </a:lnTo>
                <a:cubicBezTo>
                  <a:pt x="5991" y="4960"/>
                  <a:pt x="5985" y="4961"/>
                  <a:pt x="5980" y="4961"/>
                </a:cubicBezTo>
                <a:cubicBezTo>
                  <a:pt x="5910" y="4961"/>
                  <a:pt x="5900" y="4846"/>
                  <a:pt x="5859" y="4846"/>
                </a:cubicBezTo>
                <a:cubicBezTo>
                  <a:pt x="5854" y="4846"/>
                  <a:pt x="5849" y="4848"/>
                  <a:pt x="5843" y="4852"/>
                </a:cubicBezTo>
                <a:lnTo>
                  <a:pt x="5843" y="4780"/>
                </a:lnTo>
                <a:cubicBezTo>
                  <a:pt x="5835" y="4788"/>
                  <a:pt x="5815" y="4802"/>
                  <a:pt x="5792" y="4802"/>
                </a:cubicBezTo>
                <a:cubicBezTo>
                  <a:pt x="5782" y="4802"/>
                  <a:pt x="5770" y="4799"/>
                  <a:pt x="5759" y="4792"/>
                </a:cubicBezTo>
                <a:cubicBezTo>
                  <a:pt x="5748" y="4744"/>
                  <a:pt x="5783" y="4732"/>
                  <a:pt x="5783" y="4709"/>
                </a:cubicBezTo>
                <a:lnTo>
                  <a:pt x="5783" y="4709"/>
                </a:lnTo>
                <a:lnTo>
                  <a:pt x="5712" y="4744"/>
                </a:lnTo>
                <a:cubicBezTo>
                  <a:pt x="5628" y="4530"/>
                  <a:pt x="5402" y="4340"/>
                  <a:pt x="5283" y="4125"/>
                </a:cubicBezTo>
                <a:cubicBezTo>
                  <a:pt x="5200" y="4054"/>
                  <a:pt x="5081" y="3982"/>
                  <a:pt x="4997" y="3875"/>
                </a:cubicBezTo>
                <a:lnTo>
                  <a:pt x="4997" y="3875"/>
                </a:lnTo>
                <a:lnTo>
                  <a:pt x="5009" y="3887"/>
                </a:lnTo>
                <a:lnTo>
                  <a:pt x="4938" y="3780"/>
                </a:lnTo>
                <a:lnTo>
                  <a:pt x="4986" y="3863"/>
                </a:lnTo>
                <a:cubicBezTo>
                  <a:pt x="4962" y="3851"/>
                  <a:pt x="4938" y="3851"/>
                  <a:pt x="4914" y="3828"/>
                </a:cubicBezTo>
                <a:cubicBezTo>
                  <a:pt x="4843" y="3709"/>
                  <a:pt x="4747" y="3554"/>
                  <a:pt x="4605" y="3458"/>
                </a:cubicBezTo>
                <a:cubicBezTo>
                  <a:pt x="4479" y="3436"/>
                  <a:pt x="4593" y="3359"/>
                  <a:pt x="4500" y="3321"/>
                </a:cubicBezTo>
                <a:lnTo>
                  <a:pt x="4500" y="3321"/>
                </a:lnTo>
                <a:cubicBezTo>
                  <a:pt x="4507" y="3320"/>
                  <a:pt x="4514" y="3316"/>
                  <a:pt x="4521" y="3316"/>
                </a:cubicBezTo>
                <a:cubicBezTo>
                  <a:pt x="4414" y="3256"/>
                  <a:pt x="4366" y="3220"/>
                  <a:pt x="4247" y="3185"/>
                </a:cubicBezTo>
                <a:cubicBezTo>
                  <a:pt x="4319" y="3125"/>
                  <a:pt x="4200" y="3125"/>
                  <a:pt x="4235" y="3101"/>
                </a:cubicBezTo>
                <a:lnTo>
                  <a:pt x="4235" y="3101"/>
                </a:lnTo>
                <a:lnTo>
                  <a:pt x="4200" y="3125"/>
                </a:lnTo>
                <a:cubicBezTo>
                  <a:pt x="4200" y="3089"/>
                  <a:pt x="4164" y="3042"/>
                  <a:pt x="4188" y="3030"/>
                </a:cubicBezTo>
                <a:lnTo>
                  <a:pt x="4116" y="3030"/>
                </a:lnTo>
                <a:lnTo>
                  <a:pt x="4140" y="3006"/>
                </a:lnTo>
                <a:cubicBezTo>
                  <a:pt x="4093" y="2958"/>
                  <a:pt x="3973" y="2875"/>
                  <a:pt x="3997" y="2804"/>
                </a:cubicBezTo>
                <a:cubicBezTo>
                  <a:pt x="3843" y="2720"/>
                  <a:pt x="3676" y="2530"/>
                  <a:pt x="3521" y="2387"/>
                </a:cubicBezTo>
                <a:cubicBezTo>
                  <a:pt x="3485" y="2387"/>
                  <a:pt x="3438" y="2351"/>
                  <a:pt x="3402" y="2327"/>
                </a:cubicBezTo>
                <a:lnTo>
                  <a:pt x="3390" y="2256"/>
                </a:lnTo>
                <a:cubicBezTo>
                  <a:pt x="3342" y="2232"/>
                  <a:pt x="3283" y="2244"/>
                  <a:pt x="3259" y="2196"/>
                </a:cubicBezTo>
                <a:cubicBezTo>
                  <a:pt x="3259" y="2185"/>
                  <a:pt x="3271" y="2185"/>
                  <a:pt x="3271" y="2185"/>
                </a:cubicBezTo>
                <a:cubicBezTo>
                  <a:pt x="3235" y="2161"/>
                  <a:pt x="3211" y="2113"/>
                  <a:pt x="3152" y="2113"/>
                </a:cubicBezTo>
                <a:cubicBezTo>
                  <a:pt x="3119" y="2080"/>
                  <a:pt x="3096" y="2037"/>
                  <a:pt x="3121" y="2012"/>
                </a:cubicBezTo>
                <a:lnTo>
                  <a:pt x="3121" y="2012"/>
                </a:lnTo>
                <a:cubicBezTo>
                  <a:pt x="3116" y="2015"/>
                  <a:pt x="3112" y="2016"/>
                  <a:pt x="3107" y="2016"/>
                </a:cubicBezTo>
                <a:cubicBezTo>
                  <a:pt x="3070" y="2016"/>
                  <a:pt x="3045" y="1923"/>
                  <a:pt x="3045" y="1923"/>
                </a:cubicBezTo>
                <a:cubicBezTo>
                  <a:pt x="3045" y="1923"/>
                  <a:pt x="3021" y="1899"/>
                  <a:pt x="2961" y="1839"/>
                </a:cubicBezTo>
                <a:cubicBezTo>
                  <a:pt x="2914" y="1792"/>
                  <a:pt x="2830" y="1720"/>
                  <a:pt x="2735" y="1625"/>
                </a:cubicBezTo>
                <a:cubicBezTo>
                  <a:pt x="2533" y="1446"/>
                  <a:pt x="2259" y="1208"/>
                  <a:pt x="1961" y="970"/>
                </a:cubicBezTo>
                <a:cubicBezTo>
                  <a:pt x="1652" y="744"/>
                  <a:pt x="1330" y="506"/>
                  <a:pt x="1021" y="327"/>
                </a:cubicBezTo>
                <a:cubicBezTo>
                  <a:pt x="711" y="160"/>
                  <a:pt x="437" y="41"/>
                  <a:pt x="247" y="18"/>
                </a:cubicBezTo>
                <a:cubicBezTo>
                  <a:pt x="211" y="41"/>
                  <a:pt x="152" y="18"/>
                  <a:pt x="152" y="65"/>
                </a:cubicBezTo>
                <a:cubicBezTo>
                  <a:pt x="111" y="55"/>
                  <a:pt x="114" y="1"/>
                  <a:pt x="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1"/>
          <p:cNvSpPr txBox="1">
            <a:spLocks noGrp="1"/>
          </p:cNvSpPr>
          <p:nvPr>
            <p:ph type="title"/>
          </p:nvPr>
        </p:nvSpPr>
        <p:spPr>
          <a:xfrm>
            <a:off x="1892596" y="1763241"/>
            <a:ext cx="36174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21" name="Google Shape;1621;p31"/>
          <p:cNvSpPr txBox="1">
            <a:spLocks noGrp="1"/>
          </p:cNvSpPr>
          <p:nvPr>
            <p:ph type="subTitle" idx="1"/>
          </p:nvPr>
        </p:nvSpPr>
        <p:spPr>
          <a:xfrm>
            <a:off x="1580707" y="2571750"/>
            <a:ext cx="6677247" cy="2157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라즈베리파이</a:t>
            </a:r>
            <a:r>
              <a:rPr lang="en-US" altLang="ko-K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하둡 클러스터 서버환경 구축</a:t>
            </a:r>
            <a:endParaRPr lang="en-US" altLang="ko-KR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파이썬 언어 사용</a:t>
            </a:r>
            <a:endParaRPr lang="en-US" altLang="ko-KR" sz="1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홈 </a:t>
            </a:r>
            <a:r>
              <a:rPr lang="en-US" altLang="ko-KR" sz="1400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Iot</a:t>
            </a:r>
            <a:r>
              <a:rPr lang="en-US" altLang="ko-K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기기들과 연동 실시간 정보 수신</a:t>
            </a:r>
            <a:br>
              <a:rPr lang="en-US" altLang="ko-K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</a:br>
            <a:r>
              <a:rPr lang="en-US" altLang="ko-KR" sz="12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전등</a:t>
            </a:r>
            <a:r>
              <a:rPr lang="en-US" altLang="ko-KR" sz="12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에어컨</a:t>
            </a:r>
            <a:r>
              <a:rPr lang="en-US" altLang="ko-KR" sz="12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, TV</a:t>
            </a:r>
            <a:r>
              <a:rPr lang="ko-KR" altLang="en-US" sz="12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 등 기기의 </a:t>
            </a:r>
            <a:r>
              <a:rPr lang="en-US" altLang="ko-KR" sz="12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ON/OFF </a:t>
            </a:r>
            <a:r>
              <a:rPr lang="ko-KR" altLang="en-US" sz="12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정보 등</a:t>
            </a:r>
            <a:endParaRPr lang="en-US" altLang="ko-KR" sz="12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웹 및 어플리케이션과 상호작용</a:t>
            </a:r>
            <a:endParaRPr lang="en-US" altLang="ko-KR" sz="1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데이터베이스 구축 및 시간별 정보 저장</a:t>
            </a:r>
            <a:endParaRPr sz="1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22" name="Google Shape;1622;p31"/>
          <p:cNvSpPr txBox="1">
            <a:spLocks noGrp="1"/>
          </p:cNvSpPr>
          <p:nvPr>
            <p:ph type="title" idx="2"/>
          </p:nvPr>
        </p:nvSpPr>
        <p:spPr>
          <a:xfrm>
            <a:off x="1892596" y="223360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24" name="Google Shape;1624;p31"/>
          <p:cNvSpPr/>
          <p:nvPr/>
        </p:nvSpPr>
        <p:spPr>
          <a:xfrm rot="18628303">
            <a:off x="1169775" y="86635"/>
            <a:ext cx="588135" cy="775893"/>
          </a:xfrm>
          <a:custGeom>
            <a:avLst/>
            <a:gdLst/>
            <a:ahLst/>
            <a:cxnLst/>
            <a:rect l="l" t="t" r="r" b="b"/>
            <a:pathLst>
              <a:path w="11261" h="14856" extrusionOk="0">
                <a:moveTo>
                  <a:pt x="53" y="152"/>
                </a:moveTo>
                <a:lnTo>
                  <a:pt x="44" y="160"/>
                </a:lnTo>
                <a:cubicBezTo>
                  <a:pt x="49" y="157"/>
                  <a:pt x="52" y="154"/>
                  <a:pt x="53" y="152"/>
                </a:cubicBezTo>
                <a:close/>
                <a:moveTo>
                  <a:pt x="3128" y="2006"/>
                </a:moveTo>
                <a:lnTo>
                  <a:pt x="3128" y="2006"/>
                </a:lnTo>
                <a:cubicBezTo>
                  <a:pt x="3125" y="2008"/>
                  <a:pt x="3123" y="2010"/>
                  <a:pt x="3121" y="2012"/>
                </a:cubicBezTo>
                <a:lnTo>
                  <a:pt x="3121" y="2012"/>
                </a:lnTo>
                <a:cubicBezTo>
                  <a:pt x="3123" y="2010"/>
                  <a:pt x="3126" y="2008"/>
                  <a:pt x="3128" y="2006"/>
                </a:cubicBezTo>
                <a:close/>
                <a:moveTo>
                  <a:pt x="8483" y="8451"/>
                </a:moveTo>
                <a:lnTo>
                  <a:pt x="8486" y="8459"/>
                </a:lnTo>
                <a:cubicBezTo>
                  <a:pt x="8486" y="8455"/>
                  <a:pt x="8485" y="8452"/>
                  <a:pt x="8483" y="8451"/>
                </a:cubicBezTo>
                <a:close/>
                <a:moveTo>
                  <a:pt x="8093" y="9078"/>
                </a:moveTo>
                <a:cubicBezTo>
                  <a:pt x="8093" y="9081"/>
                  <a:pt x="8094" y="9083"/>
                  <a:pt x="8095" y="9085"/>
                </a:cubicBezTo>
                <a:lnTo>
                  <a:pt x="8095" y="9085"/>
                </a:lnTo>
                <a:cubicBezTo>
                  <a:pt x="8094" y="9083"/>
                  <a:pt x="8094" y="9081"/>
                  <a:pt x="8093" y="9078"/>
                </a:cubicBezTo>
                <a:close/>
                <a:moveTo>
                  <a:pt x="10689" y="9209"/>
                </a:moveTo>
                <a:cubicBezTo>
                  <a:pt x="10685" y="9215"/>
                  <a:pt x="10682" y="9221"/>
                  <a:pt x="10679" y="9225"/>
                </a:cubicBezTo>
                <a:lnTo>
                  <a:pt x="10679" y="9225"/>
                </a:lnTo>
                <a:cubicBezTo>
                  <a:pt x="10685" y="9223"/>
                  <a:pt x="10689" y="9216"/>
                  <a:pt x="10689" y="9209"/>
                </a:cubicBezTo>
                <a:close/>
                <a:moveTo>
                  <a:pt x="10331" y="9245"/>
                </a:moveTo>
                <a:cubicBezTo>
                  <a:pt x="10333" y="9247"/>
                  <a:pt x="10336" y="9248"/>
                  <a:pt x="10339" y="9249"/>
                </a:cubicBezTo>
                <a:lnTo>
                  <a:pt x="10339" y="9249"/>
                </a:lnTo>
                <a:lnTo>
                  <a:pt x="10331" y="9245"/>
                </a:lnTo>
                <a:close/>
                <a:moveTo>
                  <a:pt x="8079" y="9252"/>
                </a:moveTo>
                <a:cubicBezTo>
                  <a:pt x="8076" y="9252"/>
                  <a:pt x="8073" y="9253"/>
                  <a:pt x="8069" y="9257"/>
                </a:cubicBezTo>
                <a:cubicBezTo>
                  <a:pt x="8074" y="9256"/>
                  <a:pt x="8077" y="9254"/>
                  <a:pt x="8079" y="9252"/>
                </a:cubicBezTo>
                <a:lnTo>
                  <a:pt x="8079" y="9252"/>
                </a:lnTo>
                <a:cubicBezTo>
                  <a:pt x="8079" y="9252"/>
                  <a:pt x="8079" y="9252"/>
                  <a:pt x="8079" y="9252"/>
                </a:cubicBezTo>
                <a:close/>
                <a:moveTo>
                  <a:pt x="10736" y="9257"/>
                </a:moveTo>
                <a:lnTo>
                  <a:pt x="10736" y="9257"/>
                </a:lnTo>
                <a:cubicBezTo>
                  <a:pt x="10735" y="9258"/>
                  <a:pt x="10733" y="9258"/>
                  <a:pt x="10732" y="9259"/>
                </a:cubicBezTo>
                <a:lnTo>
                  <a:pt x="10732" y="9259"/>
                </a:lnTo>
                <a:cubicBezTo>
                  <a:pt x="10734" y="9258"/>
                  <a:pt x="10735" y="9258"/>
                  <a:pt x="10736" y="9257"/>
                </a:cubicBezTo>
                <a:close/>
                <a:moveTo>
                  <a:pt x="8974" y="9376"/>
                </a:moveTo>
                <a:cubicBezTo>
                  <a:pt x="8973" y="9378"/>
                  <a:pt x="8972" y="9380"/>
                  <a:pt x="8971" y="9382"/>
                </a:cubicBezTo>
                <a:lnTo>
                  <a:pt x="8971" y="9382"/>
                </a:lnTo>
                <a:cubicBezTo>
                  <a:pt x="8973" y="9380"/>
                  <a:pt x="8974" y="9378"/>
                  <a:pt x="8974" y="9376"/>
                </a:cubicBezTo>
                <a:close/>
                <a:moveTo>
                  <a:pt x="10375" y="9635"/>
                </a:moveTo>
                <a:lnTo>
                  <a:pt x="10375" y="9635"/>
                </a:lnTo>
                <a:cubicBezTo>
                  <a:pt x="10374" y="9635"/>
                  <a:pt x="10371" y="9636"/>
                  <a:pt x="10367" y="9638"/>
                </a:cubicBezTo>
                <a:cubicBezTo>
                  <a:pt x="10370" y="9637"/>
                  <a:pt x="10373" y="9636"/>
                  <a:pt x="10375" y="9635"/>
                </a:cubicBezTo>
                <a:close/>
                <a:moveTo>
                  <a:pt x="7188" y="9924"/>
                </a:moveTo>
                <a:cubicBezTo>
                  <a:pt x="7188" y="9925"/>
                  <a:pt x="7188" y="9926"/>
                  <a:pt x="7189" y="9926"/>
                </a:cubicBezTo>
                <a:lnTo>
                  <a:pt x="7189" y="9926"/>
                </a:lnTo>
                <a:cubicBezTo>
                  <a:pt x="7189" y="9925"/>
                  <a:pt x="7188" y="9924"/>
                  <a:pt x="7188" y="9924"/>
                </a:cubicBezTo>
                <a:close/>
                <a:moveTo>
                  <a:pt x="8473" y="9970"/>
                </a:moveTo>
                <a:lnTo>
                  <a:pt x="8473" y="9970"/>
                </a:lnTo>
                <a:cubicBezTo>
                  <a:pt x="8470" y="9970"/>
                  <a:pt x="8466" y="9970"/>
                  <a:pt x="8462" y="9971"/>
                </a:cubicBezTo>
                <a:lnTo>
                  <a:pt x="8474" y="9971"/>
                </a:lnTo>
                <a:lnTo>
                  <a:pt x="8473" y="9970"/>
                </a:lnTo>
                <a:close/>
                <a:moveTo>
                  <a:pt x="10343" y="10066"/>
                </a:moveTo>
                <a:cubicBezTo>
                  <a:pt x="10343" y="10078"/>
                  <a:pt x="10355" y="10078"/>
                  <a:pt x="10355" y="10078"/>
                </a:cubicBezTo>
                <a:cubicBezTo>
                  <a:pt x="10350" y="10075"/>
                  <a:pt x="10346" y="10071"/>
                  <a:pt x="10345" y="10067"/>
                </a:cubicBezTo>
                <a:lnTo>
                  <a:pt x="10345" y="10067"/>
                </a:lnTo>
                <a:cubicBezTo>
                  <a:pt x="10344" y="10067"/>
                  <a:pt x="10344" y="10067"/>
                  <a:pt x="10343" y="10066"/>
                </a:cubicBezTo>
                <a:close/>
                <a:moveTo>
                  <a:pt x="10951" y="10257"/>
                </a:moveTo>
                <a:cubicBezTo>
                  <a:pt x="10951" y="10257"/>
                  <a:pt x="10951" y="10257"/>
                  <a:pt x="10951" y="10257"/>
                </a:cubicBezTo>
                <a:lnTo>
                  <a:pt x="10951" y="10257"/>
                </a:lnTo>
                <a:cubicBezTo>
                  <a:pt x="10951" y="10257"/>
                  <a:pt x="10951" y="10257"/>
                  <a:pt x="10951" y="10257"/>
                </a:cubicBezTo>
                <a:close/>
                <a:moveTo>
                  <a:pt x="8673" y="10290"/>
                </a:moveTo>
                <a:lnTo>
                  <a:pt x="8673" y="10290"/>
                </a:lnTo>
                <a:cubicBezTo>
                  <a:pt x="8673" y="10291"/>
                  <a:pt x="8673" y="10291"/>
                  <a:pt x="8672" y="10292"/>
                </a:cubicBezTo>
                <a:lnTo>
                  <a:pt x="8672" y="10292"/>
                </a:lnTo>
                <a:cubicBezTo>
                  <a:pt x="8673" y="10291"/>
                  <a:pt x="8673" y="10291"/>
                  <a:pt x="8673" y="10290"/>
                </a:cubicBezTo>
                <a:close/>
                <a:moveTo>
                  <a:pt x="8672" y="10292"/>
                </a:moveTo>
                <a:lnTo>
                  <a:pt x="8672" y="10292"/>
                </a:lnTo>
                <a:cubicBezTo>
                  <a:pt x="8666" y="10300"/>
                  <a:pt x="8658" y="10306"/>
                  <a:pt x="8649" y="10306"/>
                </a:cubicBezTo>
                <a:cubicBezTo>
                  <a:pt x="8646" y="10306"/>
                  <a:pt x="8643" y="10305"/>
                  <a:pt x="8641" y="10305"/>
                </a:cubicBezTo>
                <a:lnTo>
                  <a:pt x="8641" y="10305"/>
                </a:lnTo>
                <a:cubicBezTo>
                  <a:pt x="8652" y="10316"/>
                  <a:pt x="8658" y="10320"/>
                  <a:pt x="8662" y="10320"/>
                </a:cubicBezTo>
                <a:cubicBezTo>
                  <a:pt x="8671" y="10320"/>
                  <a:pt x="8668" y="10300"/>
                  <a:pt x="8672" y="10292"/>
                </a:cubicBezTo>
                <a:close/>
                <a:moveTo>
                  <a:pt x="10994" y="10320"/>
                </a:moveTo>
                <a:cubicBezTo>
                  <a:pt x="10987" y="10320"/>
                  <a:pt x="10981" y="10324"/>
                  <a:pt x="10976" y="10327"/>
                </a:cubicBezTo>
                <a:lnTo>
                  <a:pt x="10976" y="10327"/>
                </a:lnTo>
                <a:cubicBezTo>
                  <a:pt x="10982" y="10326"/>
                  <a:pt x="10988" y="10325"/>
                  <a:pt x="10994" y="10325"/>
                </a:cubicBezTo>
                <a:cubicBezTo>
                  <a:pt x="11000" y="10325"/>
                  <a:pt x="11006" y="10326"/>
                  <a:pt x="11010" y="10328"/>
                </a:cubicBezTo>
                <a:cubicBezTo>
                  <a:pt x="11004" y="10322"/>
                  <a:pt x="10998" y="10320"/>
                  <a:pt x="10994" y="10320"/>
                </a:cubicBezTo>
                <a:close/>
                <a:moveTo>
                  <a:pt x="11010" y="10555"/>
                </a:moveTo>
                <a:cubicBezTo>
                  <a:pt x="11009" y="10557"/>
                  <a:pt x="11008" y="10560"/>
                  <a:pt x="11007" y="10562"/>
                </a:cubicBezTo>
                <a:lnTo>
                  <a:pt x="11007" y="10562"/>
                </a:lnTo>
                <a:cubicBezTo>
                  <a:pt x="11009" y="10560"/>
                  <a:pt x="11010" y="10558"/>
                  <a:pt x="11010" y="10555"/>
                </a:cubicBezTo>
                <a:close/>
                <a:moveTo>
                  <a:pt x="8784" y="10721"/>
                </a:moveTo>
                <a:lnTo>
                  <a:pt x="8784" y="10769"/>
                </a:lnTo>
                <a:lnTo>
                  <a:pt x="8796" y="10769"/>
                </a:lnTo>
                <a:lnTo>
                  <a:pt x="8784" y="10721"/>
                </a:lnTo>
                <a:close/>
                <a:moveTo>
                  <a:pt x="11017" y="10767"/>
                </a:moveTo>
                <a:lnTo>
                  <a:pt x="11017" y="10767"/>
                </a:lnTo>
                <a:cubicBezTo>
                  <a:pt x="11021" y="10768"/>
                  <a:pt x="11027" y="10769"/>
                  <a:pt x="11034" y="10769"/>
                </a:cubicBezTo>
                <a:cubicBezTo>
                  <a:pt x="11027" y="10767"/>
                  <a:pt x="11021" y="10767"/>
                  <a:pt x="11017" y="10767"/>
                </a:cubicBezTo>
                <a:close/>
                <a:moveTo>
                  <a:pt x="10918" y="10815"/>
                </a:moveTo>
                <a:cubicBezTo>
                  <a:pt x="10917" y="10815"/>
                  <a:pt x="10916" y="10816"/>
                  <a:pt x="10915" y="10817"/>
                </a:cubicBezTo>
                <a:cubicBezTo>
                  <a:pt x="10921" y="10817"/>
                  <a:pt x="10921" y="10817"/>
                  <a:pt x="10918" y="10815"/>
                </a:cubicBezTo>
                <a:close/>
                <a:moveTo>
                  <a:pt x="10998" y="10984"/>
                </a:moveTo>
                <a:cubicBezTo>
                  <a:pt x="10999" y="10995"/>
                  <a:pt x="11010" y="10995"/>
                  <a:pt x="11010" y="10995"/>
                </a:cubicBezTo>
                <a:cubicBezTo>
                  <a:pt x="11005" y="10991"/>
                  <a:pt x="11001" y="10988"/>
                  <a:pt x="10998" y="10984"/>
                </a:cubicBezTo>
                <a:close/>
                <a:moveTo>
                  <a:pt x="11076" y="11065"/>
                </a:moveTo>
                <a:cubicBezTo>
                  <a:pt x="11074" y="11065"/>
                  <a:pt x="11072" y="11066"/>
                  <a:pt x="11070" y="11067"/>
                </a:cubicBezTo>
                <a:cubicBezTo>
                  <a:pt x="11073" y="11067"/>
                  <a:pt x="11075" y="11066"/>
                  <a:pt x="11076" y="11065"/>
                </a:cubicBezTo>
                <a:close/>
                <a:moveTo>
                  <a:pt x="9034" y="11067"/>
                </a:moveTo>
                <a:cubicBezTo>
                  <a:pt x="9034" y="11078"/>
                  <a:pt x="9034" y="11078"/>
                  <a:pt x="9046" y="11078"/>
                </a:cubicBezTo>
                <a:cubicBezTo>
                  <a:pt x="9034" y="11090"/>
                  <a:pt x="9022" y="11090"/>
                  <a:pt x="9022" y="11090"/>
                </a:cubicBezTo>
                <a:cubicBezTo>
                  <a:pt x="9022" y="11078"/>
                  <a:pt x="9022" y="11067"/>
                  <a:pt x="9034" y="11067"/>
                </a:cubicBezTo>
                <a:close/>
                <a:moveTo>
                  <a:pt x="9057" y="11090"/>
                </a:moveTo>
                <a:cubicBezTo>
                  <a:pt x="9057" y="11102"/>
                  <a:pt x="9057" y="11102"/>
                  <a:pt x="9046" y="11102"/>
                </a:cubicBezTo>
                <a:lnTo>
                  <a:pt x="9057" y="11090"/>
                </a:lnTo>
                <a:close/>
                <a:moveTo>
                  <a:pt x="10236" y="11138"/>
                </a:moveTo>
                <a:lnTo>
                  <a:pt x="10243" y="11145"/>
                </a:lnTo>
                <a:lnTo>
                  <a:pt x="10243" y="11145"/>
                </a:lnTo>
                <a:cubicBezTo>
                  <a:pt x="10242" y="11143"/>
                  <a:pt x="10240" y="11140"/>
                  <a:pt x="10236" y="11138"/>
                </a:cubicBezTo>
                <a:close/>
                <a:moveTo>
                  <a:pt x="9105" y="11138"/>
                </a:moveTo>
                <a:cubicBezTo>
                  <a:pt x="9153" y="11162"/>
                  <a:pt x="9188" y="11186"/>
                  <a:pt x="9212" y="11233"/>
                </a:cubicBezTo>
                <a:lnTo>
                  <a:pt x="9212" y="11209"/>
                </a:lnTo>
                <a:cubicBezTo>
                  <a:pt x="9260" y="11257"/>
                  <a:pt x="9248" y="11257"/>
                  <a:pt x="9296" y="11269"/>
                </a:cubicBezTo>
                <a:cubicBezTo>
                  <a:pt x="9272" y="11281"/>
                  <a:pt x="9248" y="11305"/>
                  <a:pt x="9248" y="11340"/>
                </a:cubicBezTo>
                <a:lnTo>
                  <a:pt x="9224" y="11340"/>
                </a:lnTo>
                <a:cubicBezTo>
                  <a:pt x="9236" y="11329"/>
                  <a:pt x="9236" y="11317"/>
                  <a:pt x="9248" y="11317"/>
                </a:cubicBezTo>
                <a:lnTo>
                  <a:pt x="9212" y="11257"/>
                </a:lnTo>
                <a:lnTo>
                  <a:pt x="9212" y="11269"/>
                </a:lnTo>
                <a:cubicBezTo>
                  <a:pt x="9198" y="11283"/>
                  <a:pt x="9180" y="11289"/>
                  <a:pt x="9170" y="11289"/>
                </a:cubicBezTo>
                <a:cubicBezTo>
                  <a:pt x="9163" y="11289"/>
                  <a:pt x="9160" y="11286"/>
                  <a:pt x="9165" y="11281"/>
                </a:cubicBezTo>
                <a:cubicBezTo>
                  <a:pt x="9188" y="11269"/>
                  <a:pt x="9200" y="11245"/>
                  <a:pt x="9212" y="11233"/>
                </a:cubicBezTo>
                <a:cubicBezTo>
                  <a:pt x="9200" y="11233"/>
                  <a:pt x="9200" y="11257"/>
                  <a:pt x="9177" y="11257"/>
                </a:cubicBezTo>
                <a:cubicBezTo>
                  <a:pt x="9170" y="11261"/>
                  <a:pt x="9163" y="11262"/>
                  <a:pt x="9156" y="11262"/>
                </a:cubicBezTo>
                <a:cubicBezTo>
                  <a:pt x="9142" y="11262"/>
                  <a:pt x="9132" y="11254"/>
                  <a:pt x="9141" y="11245"/>
                </a:cubicBezTo>
                <a:lnTo>
                  <a:pt x="9153" y="11233"/>
                </a:lnTo>
                <a:cubicBezTo>
                  <a:pt x="9129" y="11233"/>
                  <a:pt x="9177" y="11186"/>
                  <a:pt x="9165" y="11186"/>
                </a:cubicBezTo>
                <a:cubicBezTo>
                  <a:pt x="9144" y="11186"/>
                  <a:pt x="9139" y="11178"/>
                  <a:pt x="9132" y="11178"/>
                </a:cubicBezTo>
                <a:cubicBezTo>
                  <a:pt x="9127" y="11178"/>
                  <a:pt x="9120" y="11182"/>
                  <a:pt x="9105" y="11198"/>
                </a:cubicBezTo>
                <a:cubicBezTo>
                  <a:pt x="9081" y="11198"/>
                  <a:pt x="9129" y="11174"/>
                  <a:pt x="9129" y="11162"/>
                </a:cubicBezTo>
                <a:lnTo>
                  <a:pt x="9129" y="11162"/>
                </a:lnTo>
                <a:cubicBezTo>
                  <a:pt x="9122" y="11165"/>
                  <a:pt x="9118" y="11166"/>
                  <a:pt x="9114" y="11166"/>
                </a:cubicBezTo>
                <a:cubicBezTo>
                  <a:pt x="9105" y="11166"/>
                  <a:pt x="9105" y="11155"/>
                  <a:pt x="9105" y="11138"/>
                </a:cubicBezTo>
                <a:close/>
                <a:moveTo>
                  <a:pt x="9331" y="11424"/>
                </a:moveTo>
                <a:lnTo>
                  <a:pt x="9355" y="11459"/>
                </a:lnTo>
                <a:lnTo>
                  <a:pt x="9343" y="11459"/>
                </a:lnTo>
                <a:cubicBezTo>
                  <a:pt x="9343" y="11448"/>
                  <a:pt x="9331" y="11436"/>
                  <a:pt x="9319" y="11424"/>
                </a:cubicBezTo>
                <a:close/>
                <a:moveTo>
                  <a:pt x="8315" y="11635"/>
                </a:moveTo>
                <a:cubicBezTo>
                  <a:pt x="8312" y="11635"/>
                  <a:pt x="8306" y="11637"/>
                  <a:pt x="8301" y="11638"/>
                </a:cubicBezTo>
                <a:lnTo>
                  <a:pt x="8301" y="11638"/>
                </a:lnTo>
                <a:cubicBezTo>
                  <a:pt x="8299" y="11637"/>
                  <a:pt x="8298" y="11637"/>
                  <a:pt x="8296" y="11636"/>
                </a:cubicBezTo>
                <a:lnTo>
                  <a:pt x="8296" y="11636"/>
                </a:lnTo>
                <a:cubicBezTo>
                  <a:pt x="8296" y="11637"/>
                  <a:pt x="8296" y="11638"/>
                  <a:pt x="8295" y="11638"/>
                </a:cubicBezTo>
                <a:cubicBezTo>
                  <a:pt x="8297" y="11638"/>
                  <a:pt x="8299" y="11638"/>
                  <a:pt x="8301" y="11638"/>
                </a:cubicBezTo>
                <a:lnTo>
                  <a:pt x="8301" y="11638"/>
                </a:lnTo>
                <a:cubicBezTo>
                  <a:pt x="8307" y="11639"/>
                  <a:pt x="8311" y="11642"/>
                  <a:pt x="8307" y="11650"/>
                </a:cubicBezTo>
                <a:cubicBezTo>
                  <a:pt x="8319" y="11638"/>
                  <a:pt x="8319" y="11635"/>
                  <a:pt x="8315" y="11635"/>
                </a:cubicBezTo>
                <a:close/>
                <a:moveTo>
                  <a:pt x="9903" y="11876"/>
                </a:moveTo>
                <a:lnTo>
                  <a:pt x="9915" y="11888"/>
                </a:lnTo>
                <a:lnTo>
                  <a:pt x="9903" y="11876"/>
                </a:lnTo>
                <a:close/>
                <a:moveTo>
                  <a:pt x="10153" y="11948"/>
                </a:moveTo>
                <a:cubicBezTo>
                  <a:pt x="10161" y="11956"/>
                  <a:pt x="10164" y="11958"/>
                  <a:pt x="10168" y="11959"/>
                </a:cubicBezTo>
                <a:lnTo>
                  <a:pt x="10168" y="11959"/>
                </a:lnTo>
                <a:cubicBezTo>
                  <a:pt x="10168" y="11955"/>
                  <a:pt x="10164" y="11951"/>
                  <a:pt x="10153" y="11948"/>
                </a:cubicBezTo>
                <a:close/>
                <a:moveTo>
                  <a:pt x="8574" y="11993"/>
                </a:moveTo>
                <a:cubicBezTo>
                  <a:pt x="8571" y="11998"/>
                  <a:pt x="8569" y="12002"/>
                  <a:pt x="8569" y="12007"/>
                </a:cubicBezTo>
                <a:cubicBezTo>
                  <a:pt x="8569" y="12003"/>
                  <a:pt x="8572" y="11998"/>
                  <a:pt x="8574" y="11993"/>
                </a:cubicBezTo>
                <a:close/>
                <a:moveTo>
                  <a:pt x="9974" y="12079"/>
                </a:moveTo>
                <a:cubicBezTo>
                  <a:pt x="9976" y="12080"/>
                  <a:pt x="9978" y="12081"/>
                  <a:pt x="9979" y="12082"/>
                </a:cubicBezTo>
                <a:lnTo>
                  <a:pt x="9979" y="12082"/>
                </a:lnTo>
                <a:lnTo>
                  <a:pt x="9986" y="12079"/>
                </a:lnTo>
                <a:close/>
                <a:moveTo>
                  <a:pt x="11034" y="12591"/>
                </a:moveTo>
                <a:cubicBezTo>
                  <a:pt x="10988" y="12591"/>
                  <a:pt x="11019" y="12602"/>
                  <a:pt x="11022" y="12602"/>
                </a:cubicBezTo>
                <a:lnTo>
                  <a:pt x="11022" y="12602"/>
                </a:lnTo>
                <a:cubicBezTo>
                  <a:pt x="11022" y="12598"/>
                  <a:pt x="11025" y="12593"/>
                  <a:pt x="11034" y="12591"/>
                </a:cubicBezTo>
                <a:close/>
                <a:moveTo>
                  <a:pt x="11022" y="12602"/>
                </a:moveTo>
                <a:lnTo>
                  <a:pt x="11022" y="12602"/>
                </a:lnTo>
                <a:cubicBezTo>
                  <a:pt x="11022" y="12602"/>
                  <a:pt x="11022" y="12603"/>
                  <a:pt x="11022" y="12603"/>
                </a:cubicBezTo>
                <a:lnTo>
                  <a:pt x="11022" y="12603"/>
                </a:lnTo>
                <a:cubicBezTo>
                  <a:pt x="11022" y="12603"/>
                  <a:pt x="11022" y="12602"/>
                  <a:pt x="11022" y="12602"/>
                </a:cubicBezTo>
                <a:cubicBezTo>
                  <a:pt x="11022" y="12602"/>
                  <a:pt x="11022" y="12602"/>
                  <a:pt x="11022" y="12602"/>
                </a:cubicBezTo>
                <a:close/>
                <a:moveTo>
                  <a:pt x="9296" y="12648"/>
                </a:moveTo>
                <a:cubicBezTo>
                  <a:pt x="9292" y="12648"/>
                  <a:pt x="9288" y="12649"/>
                  <a:pt x="9284" y="12650"/>
                </a:cubicBezTo>
                <a:lnTo>
                  <a:pt x="9296" y="12650"/>
                </a:lnTo>
                <a:cubicBezTo>
                  <a:pt x="9296" y="12649"/>
                  <a:pt x="9296" y="12649"/>
                  <a:pt x="9296" y="12648"/>
                </a:cubicBezTo>
                <a:close/>
                <a:moveTo>
                  <a:pt x="9319" y="12739"/>
                </a:moveTo>
                <a:lnTo>
                  <a:pt x="9307" y="12745"/>
                </a:lnTo>
                <a:cubicBezTo>
                  <a:pt x="9319" y="12745"/>
                  <a:pt x="9322" y="12742"/>
                  <a:pt x="9319" y="12739"/>
                </a:cubicBezTo>
                <a:close/>
                <a:moveTo>
                  <a:pt x="9386" y="12819"/>
                </a:moveTo>
                <a:lnTo>
                  <a:pt x="9386" y="12819"/>
                </a:lnTo>
                <a:cubicBezTo>
                  <a:pt x="9381" y="12820"/>
                  <a:pt x="9375" y="12823"/>
                  <a:pt x="9367" y="12829"/>
                </a:cubicBezTo>
                <a:cubicBezTo>
                  <a:pt x="9376" y="12825"/>
                  <a:pt x="9382" y="12822"/>
                  <a:pt x="9386" y="12819"/>
                </a:cubicBezTo>
                <a:close/>
                <a:moveTo>
                  <a:pt x="9410" y="12946"/>
                </a:moveTo>
                <a:lnTo>
                  <a:pt x="9403" y="12948"/>
                </a:lnTo>
                <a:cubicBezTo>
                  <a:pt x="9401" y="12951"/>
                  <a:pt x="9400" y="12954"/>
                  <a:pt x="9399" y="12956"/>
                </a:cubicBezTo>
                <a:lnTo>
                  <a:pt x="9399" y="12956"/>
                </a:lnTo>
                <a:cubicBezTo>
                  <a:pt x="9403" y="12953"/>
                  <a:pt x="9407" y="12949"/>
                  <a:pt x="9410" y="12946"/>
                </a:cubicBezTo>
                <a:close/>
                <a:moveTo>
                  <a:pt x="9399" y="12956"/>
                </a:moveTo>
                <a:lnTo>
                  <a:pt x="9399" y="12956"/>
                </a:lnTo>
                <a:cubicBezTo>
                  <a:pt x="9393" y="12961"/>
                  <a:pt x="9387" y="12966"/>
                  <a:pt x="9379" y="12972"/>
                </a:cubicBezTo>
                <a:cubicBezTo>
                  <a:pt x="9399" y="12972"/>
                  <a:pt x="9385" y="12998"/>
                  <a:pt x="9410" y="12998"/>
                </a:cubicBezTo>
                <a:cubicBezTo>
                  <a:pt x="9414" y="12998"/>
                  <a:pt x="9420" y="12997"/>
                  <a:pt x="9427" y="12995"/>
                </a:cubicBezTo>
                <a:cubicBezTo>
                  <a:pt x="9438" y="12962"/>
                  <a:pt x="9387" y="12991"/>
                  <a:pt x="9399" y="12956"/>
                </a:cubicBezTo>
                <a:close/>
                <a:moveTo>
                  <a:pt x="9519" y="13040"/>
                </a:moveTo>
                <a:cubicBezTo>
                  <a:pt x="9516" y="13041"/>
                  <a:pt x="9513" y="13042"/>
                  <a:pt x="9510" y="13043"/>
                </a:cubicBezTo>
                <a:lnTo>
                  <a:pt x="9522" y="13043"/>
                </a:lnTo>
                <a:lnTo>
                  <a:pt x="9519" y="13040"/>
                </a:lnTo>
                <a:close/>
                <a:moveTo>
                  <a:pt x="10820" y="13543"/>
                </a:moveTo>
                <a:lnTo>
                  <a:pt x="10820" y="13543"/>
                </a:lnTo>
                <a:cubicBezTo>
                  <a:pt x="10819" y="13544"/>
                  <a:pt x="10819" y="13545"/>
                  <a:pt x="10819" y="13546"/>
                </a:cubicBezTo>
                <a:lnTo>
                  <a:pt x="10819" y="13546"/>
                </a:lnTo>
                <a:cubicBezTo>
                  <a:pt x="10819" y="13545"/>
                  <a:pt x="10820" y="13544"/>
                  <a:pt x="10820" y="13543"/>
                </a:cubicBezTo>
                <a:close/>
                <a:moveTo>
                  <a:pt x="10501" y="14221"/>
                </a:moveTo>
                <a:cubicBezTo>
                  <a:pt x="10500" y="14221"/>
                  <a:pt x="10499" y="14221"/>
                  <a:pt x="10498" y="14222"/>
                </a:cubicBezTo>
                <a:lnTo>
                  <a:pt x="10503" y="14222"/>
                </a:lnTo>
                <a:cubicBezTo>
                  <a:pt x="10503" y="14221"/>
                  <a:pt x="10502" y="14221"/>
                  <a:pt x="10501" y="14221"/>
                </a:cubicBezTo>
                <a:close/>
                <a:moveTo>
                  <a:pt x="10503" y="14222"/>
                </a:moveTo>
                <a:cubicBezTo>
                  <a:pt x="10513" y="14227"/>
                  <a:pt x="10524" y="14232"/>
                  <a:pt x="10531" y="14232"/>
                </a:cubicBezTo>
                <a:cubicBezTo>
                  <a:pt x="10535" y="14232"/>
                  <a:pt x="10538" y="14229"/>
                  <a:pt x="10534" y="14222"/>
                </a:cubicBezTo>
                <a:close/>
                <a:moveTo>
                  <a:pt x="10060" y="14637"/>
                </a:moveTo>
                <a:cubicBezTo>
                  <a:pt x="10059" y="14637"/>
                  <a:pt x="10058" y="14638"/>
                  <a:pt x="10058" y="14638"/>
                </a:cubicBezTo>
                <a:cubicBezTo>
                  <a:pt x="10060" y="14638"/>
                  <a:pt x="10060" y="14638"/>
                  <a:pt x="10060" y="14637"/>
                </a:cubicBezTo>
                <a:close/>
                <a:moveTo>
                  <a:pt x="100" y="1"/>
                </a:moveTo>
                <a:cubicBezTo>
                  <a:pt x="98" y="1"/>
                  <a:pt x="95" y="2"/>
                  <a:pt x="92" y="6"/>
                </a:cubicBezTo>
                <a:cubicBezTo>
                  <a:pt x="128" y="65"/>
                  <a:pt x="33" y="65"/>
                  <a:pt x="56" y="137"/>
                </a:cubicBezTo>
                <a:lnTo>
                  <a:pt x="21" y="125"/>
                </a:lnTo>
                <a:lnTo>
                  <a:pt x="21" y="125"/>
                </a:lnTo>
                <a:cubicBezTo>
                  <a:pt x="0" y="135"/>
                  <a:pt x="59" y="136"/>
                  <a:pt x="53" y="152"/>
                </a:cubicBezTo>
                <a:lnTo>
                  <a:pt x="53" y="152"/>
                </a:lnTo>
                <a:lnTo>
                  <a:pt x="92" y="113"/>
                </a:lnTo>
                <a:cubicBezTo>
                  <a:pt x="116" y="149"/>
                  <a:pt x="116" y="160"/>
                  <a:pt x="116" y="184"/>
                </a:cubicBezTo>
                <a:cubicBezTo>
                  <a:pt x="138" y="184"/>
                  <a:pt x="174" y="161"/>
                  <a:pt x="207" y="161"/>
                </a:cubicBezTo>
                <a:cubicBezTo>
                  <a:pt x="227" y="161"/>
                  <a:pt x="245" y="169"/>
                  <a:pt x="259" y="196"/>
                </a:cubicBezTo>
                <a:lnTo>
                  <a:pt x="235" y="196"/>
                </a:lnTo>
                <a:cubicBezTo>
                  <a:pt x="294" y="220"/>
                  <a:pt x="247" y="244"/>
                  <a:pt x="259" y="256"/>
                </a:cubicBezTo>
                <a:lnTo>
                  <a:pt x="247" y="256"/>
                </a:lnTo>
                <a:lnTo>
                  <a:pt x="271" y="303"/>
                </a:lnTo>
                <a:cubicBezTo>
                  <a:pt x="258" y="284"/>
                  <a:pt x="226" y="275"/>
                  <a:pt x="207" y="275"/>
                </a:cubicBezTo>
                <a:cubicBezTo>
                  <a:pt x="191" y="275"/>
                  <a:pt x="183" y="281"/>
                  <a:pt x="199" y="291"/>
                </a:cubicBezTo>
                <a:cubicBezTo>
                  <a:pt x="212" y="304"/>
                  <a:pt x="217" y="308"/>
                  <a:pt x="218" y="308"/>
                </a:cubicBezTo>
                <a:cubicBezTo>
                  <a:pt x="222" y="308"/>
                  <a:pt x="208" y="286"/>
                  <a:pt x="220" y="286"/>
                </a:cubicBezTo>
                <a:cubicBezTo>
                  <a:pt x="223" y="286"/>
                  <a:pt x="228" y="288"/>
                  <a:pt x="235" y="291"/>
                </a:cubicBezTo>
                <a:cubicBezTo>
                  <a:pt x="271" y="303"/>
                  <a:pt x="247" y="327"/>
                  <a:pt x="235" y="339"/>
                </a:cubicBezTo>
                <a:lnTo>
                  <a:pt x="283" y="375"/>
                </a:lnTo>
                <a:cubicBezTo>
                  <a:pt x="277" y="380"/>
                  <a:pt x="273" y="382"/>
                  <a:pt x="269" y="382"/>
                </a:cubicBezTo>
                <a:cubicBezTo>
                  <a:pt x="260" y="382"/>
                  <a:pt x="253" y="373"/>
                  <a:pt x="250" y="373"/>
                </a:cubicBezTo>
                <a:cubicBezTo>
                  <a:pt x="248" y="373"/>
                  <a:pt x="247" y="376"/>
                  <a:pt x="247" y="387"/>
                </a:cubicBezTo>
                <a:lnTo>
                  <a:pt x="330" y="410"/>
                </a:lnTo>
                <a:cubicBezTo>
                  <a:pt x="306" y="470"/>
                  <a:pt x="414" y="422"/>
                  <a:pt x="402" y="494"/>
                </a:cubicBezTo>
                <a:cubicBezTo>
                  <a:pt x="395" y="492"/>
                  <a:pt x="390" y="491"/>
                  <a:pt x="387" y="491"/>
                </a:cubicBezTo>
                <a:cubicBezTo>
                  <a:pt x="366" y="491"/>
                  <a:pt x="398" y="519"/>
                  <a:pt x="378" y="530"/>
                </a:cubicBezTo>
                <a:lnTo>
                  <a:pt x="485" y="601"/>
                </a:lnTo>
                <a:cubicBezTo>
                  <a:pt x="489" y="610"/>
                  <a:pt x="486" y="612"/>
                  <a:pt x="480" y="612"/>
                </a:cubicBezTo>
                <a:cubicBezTo>
                  <a:pt x="473" y="612"/>
                  <a:pt x="464" y="609"/>
                  <a:pt x="461" y="609"/>
                </a:cubicBezTo>
                <a:cubicBezTo>
                  <a:pt x="459" y="609"/>
                  <a:pt x="458" y="610"/>
                  <a:pt x="461" y="613"/>
                </a:cubicBezTo>
                <a:cubicBezTo>
                  <a:pt x="467" y="625"/>
                  <a:pt x="479" y="628"/>
                  <a:pt x="491" y="628"/>
                </a:cubicBezTo>
                <a:cubicBezTo>
                  <a:pt x="503" y="628"/>
                  <a:pt x="515" y="625"/>
                  <a:pt x="521" y="625"/>
                </a:cubicBezTo>
                <a:cubicBezTo>
                  <a:pt x="521" y="649"/>
                  <a:pt x="604" y="684"/>
                  <a:pt x="568" y="720"/>
                </a:cubicBezTo>
                <a:cubicBezTo>
                  <a:pt x="587" y="742"/>
                  <a:pt x="601" y="748"/>
                  <a:pt x="613" y="748"/>
                </a:cubicBezTo>
                <a:cubicBezTo>
                  <a:pt x="627" y="748"/>
                  <a:pt x="638" y="739"/>
                  <a:pt x="651" y="739"/>
                </a:cubicBezTo>
                <a:cubicBezTo>
                  <a:pt x="661" y="739"/>
                  <a:pt x="673" y="745"/>
                  <a:pt x="687" y="768"/>
                </a:cubicBezTo>
                <a:cubicBezTo>
                  <a:pt x="685" y="772"/>
                  <a:pt x="682" y="774"/>
                  <a:pt x="678" y="774"/>
                </a:cubicBezTo>
                <a:cubicBezTo>
                  <a:pt x="667" y="774"/>
                  <a:pt x="651" y="761"/>
                  <a:pt x="643" y="761"/>
                </a:cubicBezTo>
                <a:cubicBezTo>
                  <a:pt x="638" y="761"/>
                  <a:pt x="636" y="765"/>
                  <a:pt x="640" y="780"/>
                </a:cubicBezTo>
                <a:lnTo>
                  <a:pt x="723" y="815"/>
                </a:lnTo>
                <a:cubicBezTo>
                  <a:pt x="709" y="822"/>
                  <a:pt x="696" y="829"/>
                  <a:pt x="682" y="829"/>
                </a:cubicBezTo>
                <a:cubicBezTo>
                  <a:pt x="672" y="829"/>
                  <a:pt x="662" y="825"/>
                  <a:pt x="652" y="815"/>
                </a:cubicBezTo>
                <a:lnTo>
                  <a:pt x="652" y="815"/>
                </a:lnTo>
                <a:cubicBezTo>
                  <a:pt x="818" y="982"/>
                  <a:pt x="830" y="1184"/>
                  <a:pt x="1021" y="1280"/>
                </a:cubicBezTo>
                <a:cubicBezTo>
                  <a:pt x="1021" y="1296"/>
                  <a:pt x="1016" y="1301"/>
                  <a:pt x="1010" y="1301"/>
                </a:cubicBezTo>
                <a:cubicBezTo>
                  <a:pt x="1000" y="1301"/>
                  <a:pt x="984" y="1290"/>
                  <a:pt x="970" y="1290"/>
                </a:cubicBezTo>
                <a:cubicBezTo>
                  <a:pt x="967" y="1290"/>
                  <a:pt x="964" y="1290"/>
                  <a:pt x="961" y="1292"/>
                </a:cubicBezTo>
                <a:cubicBezTo>
                  <a:pt x="1104" y="1351"/>
                  <a:pt x="1080" y="1482"/>
                  <a:pt x="1187" y="1553"/>
                </a:cubicBezTo>
                <a:lnTo>
                  <a:pt x="1211" y="1530"/>
                </a:lnTo>
                <a:cubicBezTo>
                  <a:pt x="1295" y="1708"/>
                  <a:pt x="1497" y="1804"/>
                  <a:pt x="1628" y="1958"/>
                </a:cubicBezTo>
                <a:lnTo>
                  <a:pt x="1628" y="1934"/>
                </a:lnTo>
                <a:cubicBezTo>
                  <a:pt x="1633" y="1933"/>
                  <a:pt x="1638" y="1932"/>
                  <a:pt x="1643" y="1932"/>
                </a:cubicBezTo>
                <a:cubicBezTo>
                  <a:pt x="1674" y="1932"/>
                  <a:pt x="1704" y="1960"/>
                  <a:pt x="1735" y="1970"/>
                </a:cubicBezTo>
                <a:cubicBezTo>
                  <a:pt x="1735" y="1982"/>
                  <a:pt x="1676" y="1994"/>
                  <a:pt x="1735" y="2030"/>
                </a:cubicBezTo>
                <a:cubicBezTo>
                  <a:pt x="1723" y="2006"/>
                  <a:pt x="1711" y="1982"/>
                  <a:pt x="1735" y="1982"/>
                </a:cubicBezTo>
                <a:cubicBezTo>
                  <a:pt x="1818" y="2149"/>
                  <a:pt x="2116" y="2363"/>
                  <a:pt x="2307" y="2577"/>
                </a:cubicBezTo>
                <a:cubicBezTo>
                  <a:pt x="2616" y="2827"/>
                  <a:pt x="2890" y="3137"/>
                  <a:pt x="3176" y="3387"/>
                </a:cubicBezTo>
                <a:cubicBezTo>
                  <a:pt x="3152" y="3364"/>
                  <a:pt x="3170" y="3340"/>
                  <a:pt x="3191" y="3340"/>
                </a:cubicBezTo>
                <a:cubicBezTo>
                  <a:pt x="3203" y="3340"/>
                  <a:pt x="3215" y="3347"/>
                  <a:pt x="3223" y="3363"/>
                </a:cubicBezTo>
                <a:cubicBezTo>
                  <a:pt x="3223" y="3530"/>
                  <a:pt x="3390" y="3494"/>
                  <a:pt x="3414" y="3637"/>
                </a:cubicBezTo>
                <a:cubicBezTo>
                  <a:pt x="3604" y="3756"/>
                  <a:pt x="3676" y="3970"/>
                  <a:pt x="3878" y="4054"/>
                </a:cubicBezTo>
                <a:lnTo>
                  <a:pt x="3866" y="4078"/>
                </a:lnTo>
                <a:cubicBezTo>
                  <a:pt x="3878" y="4113"/>
                  <a:pt x="3890" y="4101"/>
                  <a:pt x="3914" y="4125"/>
                </a:cubicBezTo>
                <a:cubicBezTo>
                  <a:pt x="3962" y="4197"/>
                  <a:pt x="4045" y="4232"/>
                  <a:pt x="4069" y="4280"/>
                </a:cubicBezTo>
                <a:lnTo>
                  <a:pt x="4093" y="4256"/>
                </a:lnTo>
                <a:cubicBezTo>
                  <a:pt x="4128" y="4280"/>
                  <a:pt x="4093" y="4292"/>
                  <a:pt x="4140" y="4304"/>
                </a:cubicBezTo>
                <a:lnTo>
                  <a:pt x="4116" y="4328"/>
                </a:lnTo>
                <a:lnTo>
                  <a:pt x="4188" y="4340"/>
                </a:lnTo>
                <a:cubicBezTo>
                  <a:pt x="4128" y="4375"/>
                  <a:pt x="4271" y="4435"/>
                  <a:pt x="4271" y="4482"/>
                </a:cubicBezTo>
                <a:cubicBezTo>
                  <a:pt x="4319" y="4518"/>
                  <a:pt x="4414" y="4578"/>
                  <a:pt x="4474" y="4649"/>
                </a:cubicBezTo>
                <a:cubicBezTo>
                  <a:pt x="4462" y="4685"/>
                  <a:pt x="4533" y="4768"/>
                  <a:pt x="4569" y="4828"/>
                </a:cubicBezTo>
                <a:cubicBezTo>
                  <a:pt x="4664" y="4911"/>
                  <a:pt x="4807" y="5054"/>
                  <a:pt x="4902" y="5197"/>
                </a:cubicBezTo>
                <a:lnTo>
                  <a:pt x="4938" y="5161"/>
                </a:lnTo>
                <a:lnTo>
                  <a:pt x="4974" y="5197"/>
                </a:lnTo>
                <a:cubicBezTo>
                  <a:pt x="4962" y="5197"/>
                  <a:pt x="4962" y="5209"/>
                  <a:pt x="4950" y="5209"/>
                </a:cubicBezTo>
                <a:cubicBezTo>
                  <a:pt x="4938" y="5268"/>
                  <a:pt x="5033" y="5280"/>
                  <a:pt x="5033" y="5328"/>
                </a:cubicBezTo>
                <a:cubicBezTo>
                  <a:pt x="5045" y="5280"/>
                  <a:pt x="5021" y="5292"/>
                  <a:pt x="4997" y="5280"/>
                </a:cubicBezTo>
                <a:cubicBezTo>
                  <a:pt x="4997" y="5256"/>
                  <a:pt x="5009" y="5244"/>
                  <a:pt x="5024" y="5244"/>
                </a:cubicBezTo>
                <a:cubicBezTo>
                  <a:pt x="5039" y="5244"/>
                  <a:pt x="5057" y="5256"/>
                  <a:pt x="5069" y="5280"/>
                </a:cubicBezTo>
                <a:lnTo>
                  <a:pt x="5057" y="5292"/>
                </a:lnTo>
                <a:lnTo>
                  <a:pt x="5093" y="5304"/>
                </a:lnTo>
                <a:cubicBezTo>
                  <a:pt x="5069" y="5328"/>
                  <a:pt x="5081" y="5363"/>
                  <a:pt x="5057" y="5387"/>
                </a:cubicBezTo>
                <a:cubicBezTo>
                  <a:pt x="5164" y="5494"/>
                  <a:pt x="5271" y="5530"/>
                  <a:pt x="5367" y="5649"/>
                </a:cubicBezTo>
                <a:cubicBezTo>
                  <a:pt x="5319" y="5661"/>
                  <a:pt x="5438" y="5733"/>
                  <a:pt x="5378" y="5744"/>
                </a:cubicBezTo>
                <a:cubicBezTo>
                  <a:pt x="5395" y="5759"/>
                  <a:pt x="5406" y="5764"/>
                  <a:pt x="5412" y="5764"/>
                </a:cubicBezTo>
                <a:cubicBezTo>
                  <a:pt x="5433" y="5764"/>
                  <a:pt x="5416" y="5709"/>
                  <a:pt x="5462" y="5709"/>
                </a:cubicBezTo>
                <a:cubicBezTo>
                  <a:pt x="5486" y="5721"/>
                  <a:pt x="5509" y="5733"/>
                  <a:pt x="5497" y="5756"/>
                </a:cubicBezTo>
                <a:cubicBezTo>
                  <a:pt x="5477" y="5756"/>
                  <a:pt x="5483" y="5783"/>
                  <a:pt x="5470" y="5783"/>
                </a:cubicBezTo>
                <a:cubicBezTo>
                  <a:pt x="5468" y="5783"/>
                  <a:pt x="5465" y="5782"/>
                  <a:pt x="5462" y="5780"/>
                </a:cubicBezTo>
                <a:lnTo>
                  <a:pt x="5462" y="5780"/>
                </a:lnTo>
                <a:lnTo>
                  <a:pt x="5509" y="5828"/>
                </a:lnTo>
                <a:cubicBezTo>
                  <a:pt x="5509" y="5832"/>
                  <a:pt x="5507" y="5833"/>
                  <a:pt x="5503" y="5833"/>
                </a:cubicBezTo>
                <a:cubicBezTo>
                  <a:pt x="5496" y="5833"/>
                  <a:pt x="5486" y="5828"/>
                  <a:pt x="5486" y="5828"/>
                </a:cubicBezTo>
                <a:lnTo>
                  <a:pt x="5486" y="5828"/>
                </a:lnTo>
                <a:cubicBezTo>
                  <a:pt x="5593" y="5899"/>
                  <a:pt x="5593" y="6030"/>
                  <a:pt x="5688" y="6090"/>
                </a:cubicBezTo>
                <a:cubicBezTo>
                  <a:pt x="5712" y="6078"/>
                  <a:pt x="5664" y="6054"/>
                  <a:pt x="5688" y="6042"/>
                </a:cubicBezTo>
                <a:lnTo>
                  <a:pt x="5688" y="6042"/>
                </a:lnTo>
                <a:cubicBezTo>
                  <a:pt x="5795" y="6102"/>
                  <a:pt x="5724" y="6149"/>
                  <a:pt x="5807" y="6209"/>
                </a:cubicBezTo>
                <a:lnTo>
                  <a:pt x="5771" y="6209"/>
                </a:lnTo>
                <a:cubicBezTo>
                  <a:pt x="5807" y="6221"/>
                  <a:pt x="5843" y="6221"/>
                  <a:pt x="5855" y="6280"/>
                </a:cubicBezTo>
                <a:cubicBezTo>
                  <a:pt x="5850" y="6285"/>
                  <a:pt x="5845" y="6287"/>
                  <a:pt x="5840" y="6287"/>
                </a:cubicBezTo>
                <a:cubicBezTo>
                  <a:pt x="5821" y="6287"/>
                  <a:pt x="5800" y="6256"/>
                  <a:pt x="5771" y="6256"/>
                </a:cubicBezTo>
                <a:cubicBezTo>
                  <a:pt x="5789" y="6275"/>
                  <a:pt x="5835" y="6320"/>
                  <a:pt x="5856" y="6320"/>
                </a:cubicBezTo>
                <a:cubicBezTo>
                  <a:pt x="5862" y="6320"/>
                  <a:pt x="5867" y="6316"/>
                  <a:pt x="5867" y="6304"/>
                </a:cubicBezTo>
                <a:cubicBezTo>
                  <a:pt x="5914" y="6340"/>
                  <a:pt x="5890" y="6364"/>
                  <a:pt x="5902" y="6399"/>
                </a:cubicBezTo>
                <a:cubicBezTo>
                  <a:pt x="5913" y="6389"/>
                  <a:pt x="5895" y="6350"/>
                  <a:pt x="5916" y="6350"/>
                </a:cubicBezTo>
                <a:cubicBezTo>
                  <a:pt x="5919" y="6350"/>
                  <a:pt x="5922" y="6350"/>
                  <a:pt x="5926" y="6352"/>
                </a:cubicBezTo>
                <a:cubicBezTo>
                  <a:pt x="5950" y="6423"/>
                  <a:pt x="6009" y="6495"/>
                  <a:pt x="6057" y="6554"/>
                </a:cubicBezTo>
                <a:cubicBezTo>
                  <a:pt x="6045" y="6554"/>
                  <a:pt x="6045" y="6566"/>
                  <a:pt x="6033" y="6566"/>
                </a:cubicBezTo>
                <a:cubicBezTo>
                  <a:pt x="6105" y="6590"/>
                  <a:pt x="6033" y="6637"/>
                  <a:pt x="6105" y="6697"/>
                </a:cubicBezTo>
                <a:cubicBezTo>
                  <a:pt x="6248" y="6864"/>
                  <a:pt x="6462" y="7066"/>
                  <a:pt x="6581" y="7257"/>
                </a:cubicBezTo>
                <a:cubicBezTo>
                  <a:pt x="6652" y="7268"/>
                  <a:pt x="6688" y="7328"/>
                  <a:pt x="6748" y="7376"/>
                </a:cubicBezTo>
                <a:lnTo>
                  <a:pt x="6700" y="7423"/>
                </a:lnTo>
                <a:lnTo>
                  <a:pt x="6748" y="7459"/>
                </a:lnTo>
                <a:cubicBezTo>
                  <a:pt x="6748" y="7463"/>
                  <a:pt x="6746" y="7465"/>
                  <a:pt x="6745" y="7465"/>
                </a:cubicBezTo>
                <a:cubicBezTo>
                  <a:pt x="6739" y="7465"/>
                  <a:pt x="6728" y="7452"/>
                  <a:pt x="6720" y="7452"/>
                </a:cubicBezTo>
                <a:cubicBezTo>
                  <a:pt x="6715" y="7452"/>
                  <a:pt x="6712" y="7456"/>
                  <a:pt x="6712" y="7471"/>
                </a:cubicBezTo>
                <a:lnTo>
                  <a:pt x="6760" y="7471"/>
                </a:lnTo>
                <a:cubicBezTo>
                  <a:pt x="6750" y="7481"/>
                  <a:pt x="6814" y="7565"/>
                  <a:pt x="6774" y="7565"/>
                </a:cubicBezTo>
                <a:cubicBezTo>
                  <a:pt x="6766" y="7565"/>
                  <a:pt x="6753" y="7562"/>
                  <a:pt x="6736" y="7554"/>
                </a:cubicBezTo>
                <a:lnTo>
                  <a:pt x="6736" y="7554"/>
                </a:lnTo>
                <a:cubicBezTo>
                  <a:pt x="6736" y="7554"/>
                  <a:pt x="6771" y="7590"/>
                  <a:pt x="6807" y="7638"/>
                </a:cubicBezTo>
                <a:cubicBezTo>
                  <a:pt x="6843" y="7685"/>
                  <a:pt x="6879" y="7733"/>
                  <a:pt x="6879" y="7733"/>
                </a:cubicBezTo>
                <a:cubicBezTo>
                  <a:pt x="6891" y="7757"/>
                  <a:pt x="6905" y="7757"/>
                  <a:pt x="6919" y="7757"/>
                </a:cubicBezTo>
                <a:cubicBezTo>
                  <a:pt x="6932" y="7757"/>
                  <a:pt x="6944" y="7757"/>
                  <a:pt x="6950" y="7780"/>
                </a:cubicBezTo>
                <a:cubicBezTo>
                  <a:pt x="6950" y="7789"/>
                  <a:pt x="6948" y="7792"/>
                  <a:pt x="6945" y="7792"/>
                </a:cubicBezTo>
                <a:cubicBezTo>
                  <a:pt x="6942" y="7792"/>
                  <a:pt x="6936" y="7789"/>
                  <a:pt x="6929" y="7789"/>
                </a:cubicBezTo>
                <a:cubicBezTo>
                  <a:pt x="6924" y="7789"/>
                  <a:pt x="6920" y="7790"/>
                  <a:pt x="6914" y="7792"/>
                </a:cubicBezTo>
                <a:cubicBezTo>
                  <a:pt x="6974" y="7959"/>
                  <a:pt x="7129" y="7888"/>
                  <a:pt x="7188" y="8030"/>
                </a:cubicBezTo>
                <a:lnTo>
                  <a:pt x="7176" y="8030"/>
                </a:lnTo>
                <a:cubicBezTo>
                  <a:pt x="7212" y="8042"/>
                  <a:pt x="7236" y="8078"/>
                  <a:pt x="7248" y="8078"/>
                </a:cubicBezTo>
                <a:cubicBezTo>
                  <a:pt x="7283" y="8030"/>
                  <a:pt x="7200" y="8078"/>
                  <a:pt x="7200" y="8019"/>
                </a:cubicBezTo>
                <a:cubicBezTo>
                  <a:pt x="7212" y="8010"/>
                  <a:pt x="7221" y="8007"/>
                  <a:pt x="7229" y="8007"/>
                </a:cubicBezTo>
                <a:cubicBezTo>
                  <a:pt x="7249" y="8007"/>
                  <a:pt x="7261" y="8024"/>
                  <a:pt x="7278" y="8024"/>
                </a:cubicBezTo>
                <a:cubicBezTo>
                  <a:pt x="7283" y="8024"/>
                  <a:pt x="7289" y="8023"/>
                  <a:pt x="7295" y="8019"/>
                </a:cubicBezTo>
                <a:cubicBezTo>
                  <a:pt x="7295" y="8066"/>
                  <a:pt x="7343" y="8066"/>
                  <a:pt x="7355" y="8090"/>
                </a:cubicBezTo>
                <a:cubicBezTo>
                  <a:pt x="7355" y="8150"/>
                  <a:pt x="7426" y="8209"/>
                  <a:pt x="7414" y="8269"/>
                </a:cubicBezTo>
                <a:cubicBezTo>
                  <a:pt x="7438" y="8281"/>
                  <a:pt x="7510" y="8269"/>
                  <a:pt x="7533" y="8316"/>
                </a:cubicBezTo>
                <a:cubicBezTo>
                  <a:pt x="7522" y="8376"/>
                  <a:pt x="7498" y="8328"/>
                  <a:pt x="7510" y="8388"/>
                </a:cubicBezTo>
                <a:lnTo>
                  <a:pt x="7545" y="8376"/>
                </a:lnTo>
                <a:cubicBezTo>
                  <a:pt x="7569" y="8423"/>
                  <a:pt x="7557" y="8423"/>
                  <a:pt x="7545" y="8423"/>
                </a:cubicBezTo>
                <a:cubicBezTo>
                  <a:pt x="7569" y="8471"/>
                  <a:pt x="7605" y="8435"/>
                  <a:pt x="7617" y="8495"/>
                </a:cubicBezTo>
                <a:lnTo>
                  <a:pt x="7569" y="8483"/>
                </a:lnTo>
                <a:lnTo>
                  <a:pt x="7569" y="8483"/>
                </a:lnTo>
                <a:cubicBezTo>
                  <a:pt x="7605" y="8519"/>
                  <a:pt x="7617" y="8542"/>
                  <a:pt x="7653" y="8590"/>
                </a:cubicBezTo>
                <a:cubicBezTo>
                  <a:pt x="7648" y="8592"/>
                  <a:pt x="7644" y="8593"/>
                  <a:pt x="7640" y="8593"/>
                </a:cubicBezTo>
                <a:cubicBezTo>
                  <a:pt x="7625" y="8593"/>
                  <a:pt x="7617" y="8576"/>
                  <a:pt x="7617" y="8566"/>
                </a:cubicBezTo>
                <a:lnTo>
                  <a:pt x="7617" y="8566"/>
                </a:lnTo>
                <a:cubicBezTo>
                  <a:pt x="7593" y="8614"/>
                  <a:pt x="7664" y="8602"/>
                  <a:pt x="7664" y="8626"/>
                </a:cubicBezTo>
                <a:cubicBezTo>
                  <a:pt x="7676" y="8614"/>
                  <a:pt x="7664" y="8566"/>
                  <a:pt x="7700" y="8566"/>
                </a:cubicBezTo>
                <a:cubicBezTo>
                  <a:pt x="7712" y="8602"/>
                  <a:pt x="7772" y="8602"/>
                  <a:pt x="7748" y="8650"/>
                </a:cubicBezTo>
                <a:lnTo>
                  <a:pt x="7700" y="8626"/>
                </a:lnTo>
                <a:lnTo>
                  <a:pt x="7700" y="8626"/>
                </a:lnTo>
                <a:cubicBezTo>
                  <a:pt x="7760" y="8673"/>
                  <a:pt x="7760" y="8638"/>
                  <a:pt x="7783" y="8709"/>
                </a:cubicBezTo>
                <a:cubicBezTo>
                  <a:pt x="7783" y="8709"/>
                  <a:pt x="7772" y="8721"/>
                  <a:pt x="7772" y="8721"/>
                </a:cubicBezTo>
                <a:cubicBezTo>
                  <a:pt x="7831" y="8733"/>
                  <a:pt x="7831" y="8816"/>
                  <a:pt x="7867" y="8876"/>
                </a:cubicBezTo>
                <a:cubicBezTo>
                  <a:pt x="7891" y="8888"/>
                  <a:pt x="7903" y="8888"/>
                  <a:pt x="7914" y="8900"/>
                </a:cubicBezTo>
                <a:cubicBezTo>
                  <a:pt x="7903" y="8852"/>
                  <a:pt x="7926" y="8864"/>
                  <a:pt x="7950" y="8840"/>
                </a:cubicBezTo>
                <a:lnTo>
                  <a:pt x="7950" y="8840"/>
                </a:lnTo>
                <a:cubicBezTo>
                  <a:pt x="7926" y="8912"/>
                  <a:pt x="8045" y="8876"/>
                  <a:pt x="8057" y="8971"/>
                </a:cubicBezTo>
                <a:cubicBezTo>
                  <a:pt x="8054" y="8974"/>
                  <a:pt x="8050" y="8976"/>
                  <a:pt x="8045" y="8976"/>
                </a:cubicBezTo>
                <a:cubicBezTo>
                  <a:pt x="8031" y="8976"/>
                  <a:pt x="8013" y="8962"/>
                  <a:pt x="8022" y="8935"/>
                </a:cubicBezTo>
                <a:lnTo>
                  <a:pt x="8022" y="8935"/>
                </a:lnTo>
                <a:cubicBezTo>
                  <a:pt x="7978" y="8943"/>
                  <a:pt x="7948" y="8954"/>
                  <a:pt x="7920" y="8954"/>
                </a:cubicBezTo>
                <a:cubicBezTo>
                  <a:pt x="7902" y="8954"/>
                  <a:pt x="7886" y="8949"/>
                  <a:pt x="7867" y="8935"/>
                </a:cubicBezTo>
                <a:lnTo>
                  <a:pt x="7867" y="8935"/>
                </a:lnTo>
                <a:cubicBezTo>
                  <a:pt x="7891" y="8959"/>
                  <a:pt x="7914" y="8983"/>
                  <a:pt x="7891" y="8995"/>
                </a:cubicBezTo>
                <a:lnTo>
                  <a:pt x="7938" y="8971"/>
                </a:lnTo>
                <a:cubicBezTo>
                  <a:pt x="7950" y="8983"/>
                  <a:pt x="7962" y="9007"/>
                  <a:pt x="7962" y="9019"/>
                </a:cubicBezTo>
                <a:cubicBezTo>
                  <a:pt x="7991" y="9009"/>
                  <a:pt x="7996" y="8976"/>
                  <a:pt x="8016" y="8976"/>
                </a:cubicBezTo>
                <a:cubicBezTo>
                  <a:pt x="8021" y="8976"/>
                  <a:pt x="8027" y="8978"/>
                  <a:pt x="8034" y="8983"/>
                </a:cubicBezTo>
                <a:cubicBezTo>
                  <a:pt x="8081" y="9019"/>
                  <a:pt x="8010" y="9031"/>
                  <a:pt x="8034" y="9031"/>
                </a:cubicBezTo>
                <a:cubicBezTo>
                  <a:pt x="8081" y="9078"/>
                  <a:pt x="8093" y="9031"/>
                  <a:pt x="8117" y="9090"/>
                </a:cubicBezTo>
                <a:cubicBezTo>
                  <a:pt x="8108" y="9090"/>
                  <a:pt x="8099" y="9090"/>
                  <a:pt x="8095" y="9085"/>
                </a:cubicBezTo>
                <a:lnTo>
                  <a:pt x="8095" y="9085"/>
                </a:lnTo>
                <a:cubicBezTo>
                  <a:pt x="8110" y="9130"/>
                  <a:pt x="8162" y="9176"/>
                  <a:pt x="8117" y="9221"/>
                </a:cubicBezTo>
                <a:cubicBezTo>
                  <a:pt x="8111" y="9221"/>
                  <a:pt x="8102" y="9224"/>
                  <a:pt x="8095" y="9224"/>
                </a:cubicBezTo>
                <a:cubicBezTo>
                  <a:pt x="8087" y="9224"/>
                  <a:pt x="8081" y="9221"/>
                  <a:pt x="8081" y="9209"/>
                </a:cubicBezTo>
                <a:lnTo>
                  <a:pt x="8093" y="9209"/>
                </a:lnTo>
                <a:cubicBezTo>
                  <a:pt x="8081" y="9205"/>
                  <a:pt x="8074" y="9204"/>
                  <a:pt x="8070" y="9204"/>
                </a:cubicBezTo>
                <a:cubicBezTo>
                  <a:pt x="8051" y="9204"/>
                  <a:pt x="8096" y="9237"/>
                  <a:pt x="8079" y="9252"/>
                </a:cubicBezTo>
                <a:lnTo>
                  <a:pt x="8079" y="9252"/>
                </a:lnTo>
                <a:cubicBezTo>
                  <a:pt x="8100" y="9253"/>
                  <a:pt x="8119" y="9308"/>
                  <a:pt x="8129" y="9328"/>
                </a:cubicBezTo>
                <a:lnTo>
                  <a:pt x="8164" y="9304"/>
                </a:lnTo>
                <a:lnTo>
                  <a:pt x="8164" y="9304"/>
                </a:lnTo>
                <a:cubicBezTo>
                  <a:pt x="8307" y="9340"/>
                  <a:pt x="8093" y="9340"/>
                  <a:pt x="8153" y="9412"/>
                </a:cubicBezTo>
                <a:cubicBezTo>
                  <a:pt x="8168" y="9424"/>
                  <a:pt x="8176" y="9428"/>
                  <a:pt x="8179" y="9428"/>
                </a:cubicBezTo>
                <a:cubicBezTo>
                  <a:pt x="8186" y="9428"/>
                  <a:pt x="8173" y="9407"/>
                  <a:pt x="8185" y="9407"/>
                </a:cubicBezTo>
                <a:cubicBezTo>
                  <a:pt x="8188" y="9407"/>
                  <a:pt x="8193" y="9408"/>
                  <a:pt x="8200" y="9412"/>
                </a:cubicBezTo>
                <a:cubicBezTo>
                  <a:pt x="8212" y="9459"/>
                  <a:pt x="8188" y="9483"/>
                  <a:pt x="8236" y="9531"/>
                </a:cubicBezTo>
                <a:cubicBezTo>
                  <a:pt x="8236" y="9554"/>
                  <a:pt x="8236" y="9602"/>
                  <a:pt x="8200" y="9626"/>
                </a:cubicBezTo>
                <a:cubicBezTo>
                  <a:pt x="8236" y="9650"/>
                  <a:pt x="8236" y="9733"/>
                  <a:pt x="8284" y="9733"/>
                </a:cubicBezTo>
                <a:cubicBezTo>
                  <a:pt x="8284" y="9662"/>
                  <a:pt x="8212" y="9697"/>
                  <a:pt x="8224" y="9602"/>
                </a:cubicBezTo>
                <a:lnTo>
                  <a:pt x="8272" y="9602"/>
                </a:lnTo>
                <a:cubicBezTo>
                  <a:pt x="8295" y="9650"/>
                  <a:pt x="8343" y="9709"/>
                  <a:pt x="8355" y="9745"/>
                </a:cubicBezTo>
                <a:cubicBezTo>
                  <a:pt x="8355" y="9733"/>
                  <a:pt x="8367" y="9721"/>
                  <a:pt x="8379" y="9721"/>
                </a:cubicBezTo>
                <a:cubicBezTo>
                  <a:pt x="8426" y="9793"/>
                  <a:pt x="8474" y="9793"/>
                  <a:pt x="8498" y="9864"/>
                </a:cubicBezTo>
                <a:cubicBezTo>
                  <a:pt x="8490" y="9869"/>
                  <a:pt x="8483" y="9872"/>
                  <a:pt x="8477" y="9872"/>
                </a:cubicBezTo>
                <a:cubicBezTo>
                  <a:pt x="8457" y="9872"/>
                  <a:pt x="8448" y="9844"/>
                  <a:pt x="8438" y="9816"/>
                </a:cubicBezTo>
                <a:lnTo>
                  <a:pt x="8438" y="9816"/>
                </a:lnTo>
                <a:cubicBezTo>
                  <a:pt x="8426" y="9876"/>
                  <a:pt x="8450" y="9864"/>
                  <a:pt x="8474" y="9935"/>
                </a:cubicBezTo>
                <a:cubicBezTo>
                  <a:pt x="8471" y="9939"/>
                  <a:pt x="8468" y="9940"/>
                  <a:pt x="8466" y="9940"/>
                </a:cubicBezTo>
                <a:cubicBezTo>
                  <a:pt x="8454" y="9940"/>
                  <a:pt x="8456" y="9898"/>
                  <a:pt x="8434" y="9898"/>
                </a:cubicBezTo>
                <a:cubicBezTo>
                  <a:pt x="8432" y="9898"/>
                  <a:pt x="8429" y="9899"/>
                  <a:pt x="8426" y="9900"/>
                </a:cubicBezTo>
                <a:lnTo>
                  <a:pt x="8473" y="9970"/>
                </a:lnTo>
                <a:lnTo>
                  <a:pt x="8473" y="9970"/>
                </a:lnTo>
                <a:cubicBezTo>
                  <a:pt x="8474" y="9970"/>
                  <a:pt x="8474" y="9970"/>
                  <a:pt x="8474" y="9970"/>
                </a:cubicBezTo>
                <a:cubicBezTo>
                  <a:pt x="8518" y="9970"/>
                  <a:pt x="8501" y="10033"/>
                  <a:pt x="8534" y="10066"/>
                </a:cubicBezTo>
                <a:cubicBezTo>
                  <a:pt x="8593" y="10174"/>
                  <a:pt x="8665" y="10162"/>
                  <a:pt x="8736" y="10197"/>
                </a:cubicBezTo>
                <a:cubicBezTo>
                  <a:pt x="8724" y="10221"/>
                  <a:pt x="8724" y="10233"/>
                  <a:pt x="8700" y="10233"/>
                </a:cubicBezTo>
                <a:cubicBezTo>
                  <a:pt x="8707" y="10212"/>
                  <a:pt x="8706" y="10207"/>
                  <a:pt x="8699" y="10207"/>
                </a:cubicBezTo>
                <a:cubicBezTo>
                  <a:pt x="8694" y="10207"/>
                  <a:pt x="8686" y="10209"/>
                  <a:pt x="8676" y="10209"/>
                </a:cubicBezTo>
                <a:cubicBezTo>
                  <a:pt x="8692" y="10232"/>
                  <a:pt x="8687" y="10269"/>
                  <a:pt x="8673" y="10290"/>
                </a:cubicBezTo>
                <a:lnTo>
                  <a:pt x="8673" y="10290"/>
                </a:lnTo>
                <a:cubicBezTo>
                  <a:pt x="8674" y="10289"/>
                  <a:pt x="8676" y="10288"/>
                  <a:pt x="8678" y="10288"/>
                </a:cubicBezTo>
                <a:cubicBezTo>
                  <a:pt x="8680" y="10288"/>
                  <a:pt x="8684" y="10290"/>
                  <a:pt x="8688" y="10293"/>
                </a:cubicBezTo>
                <a:lnTo>
                  <a:pt x="8724" y="10376"/>
                </a:lnTo>
                <a:cubicBezTo>
                  <a:pt x="8741" y="10359"/>
                  <a:pt x="8740" y="10342"/>
                  <a:pt x="8755" y="10342"/>
                </a:cubicBezTo>
                <a:cubicBezTo>
                  <a:pt x="8761" y="10342"/>
                  <a:pt x="8770" y="10345"/>
                  <a:pt x="8784" y="10352"/>
                </a:cubicBezTo>
                <a:cubicBezTo>
                  <a:pt x="8807" y="10388"/>
                  <a:pt x="8807" y="10412"/>
                  <a:pt x="8831" y="10459"/>
                </a:cubicBezTo>
                <a:cubicBezTo>
                  <a:pt x="8829" y="10458"/>
                  <a:pt x="8827" y="10457"/>
                  <a:pt x="8825" y="10457"/>
                </a:cubicBezTo>
                <a:cubicBezTo>
                  <a:pt x="8818" y="10457"/>
                  <a:pt x="8808" y="10464"/>
                  <a:pt x="8800" y="10464"/>
                </a:cubicBezTo>
                <a:cubicBezTo>
                  <a:pt x="8794" y="10464"/>
                  <a:pt x="8788" y="10460"/>
                  <a:pt x="8784" y="10447"/>
                </a:cubicBezTo>
                <a:lnTo>
                  <a:pt x="8784" y="10447"/>
                </a:lnTo>
                <a:cubicBezTo>
                  <a:pt x="8784" y="10483"/>
                  <a:pt x="8807" y="10519"/>
                  <a:pt x="8831" y="10519"/>
                </a:cubicBezTo>
                <a:cubicBezTo>
                  <a:pt x="8831" y="10504"/>
                  <a:pt x="8834" y="10498"/>
                  <a:pt x="8838" y="10498"/>
                </a:cubicBezTo>
                <a:cubicBezTo>
                  <a:pt x="8851" y="10498"/>
                  <a:pt x="8878" y="10546"/>
                  <a:pt x="8899" y="10546"/>
                </a:cubicBezTo>
                <a:cubicBezTo>
                  <a:pt x="8905" y="10546"/>
                  <a:pt x="8910" y="10542"/>
                  <a:pt x="8915" y="10531"/>
                </a:cubicBezTo>
                <a:lnTo>
                  <a:pt x="8915" y="10590"/>
                </a:lnTo>
                <a:cubicBezTo>
                  <a:pt x="8915" y="10578"/>
                  <a:pt x="8891" y="10590"/>
                  <a:pt x="8891" y="10567"/>
                </a:cubicBezTo>
                <a:lnTo>
                  <a:pt x="8891" y="10567"/>
                </a:lnTo>
                <a:cubicBezTo>
                  <a:pt x="8855" y="10602"/>
                  <a:pt x="8926" y="10602"/>
                  <a:pt x="8938" y="10626"/>
                </a:cubicBezTo>
                <a:cubicBezTo>
                  <a:pt x="8938" y="10638"/>
                  <a:pt x="8950" y="10686"/>
                  <a:pt x="8938" y="10697"/>
                </a:cubicBezTo>
                <a:cubicBezTo>
                  <a:pt x="8950" y="10709"/>
                  <a:pt x="8962" y="10757"/>
                  <a:pt x="8950" y="10769"/>
                </a:cubicBezTo>
                <a:cubicBezTo>
                  <a:pt x="8954" y="10777"/>
                  <a:pt x="8958" y="10779"/>
                  <a:pt x="8962" y="10779"/>
                </a:cubicBezTo>
                <a:cubicBezTo>
                  <a:pt x="8970" y="10779"/>
                  <a:pt x="8978" y="10769"/>
                  <a:pt x="8986" y="10769"/>
                </a:cubicBezTo>
                <a:lnTo>
                  <a:pt x="9022" y="10852"/>
                </a:lnTo>
                <a:cubicBezTo>
                  <a:pt x="9011" y="10862"/>
                  <a:pt x="8966" y="10890"/>
                  <a:pt x="8946" y="10890"/>
                </a:cubicBezTo>
                <a:cubicBezTo>
                  <a:pt x="8943" y="10890"/>
                  <a:pt x="8940" y="10890"/>
                  <a:pt x="8938" y="10888"/>
                </a:cubicBezTo>
                <a:lnTo>
                  <a:pt x="8938" y="10888"/>
                </a:lnTo>
                <a:cubicBezTo>
                  <a:pt x="8946" y="10896"/>
                  <a:pt x="8956" y="10897"/>
                  <a:pt x="8965" y="10897"/>
                </a:cubicBezTo>
                <a:cubicBezTo>
                  <a:pt x="8970" y="10897"/>
                  <a:pt x="8975" y="10897"/>
                  <a:pt x="8980" y="10897"/>
                </a:cubicBezTo>
                <a:cubicBezTo>
                  <a:pt x="8995" y="10897"/>
                  <a:pt x="9010" y="10900"/>
                  <a:pt x="9022" y="10924"/>
                </a:cubicBezTo>
                <a:cubicBezTo>
                  <a:pt x="9017" y="10923"/>
                  <a:pt x="9014" y="10922"/>
                  <a:pt x="9010" y="10922"/>
                </a:cubicBezTo>
                <a:cubicBezTo>
                  <a:pt x="8978" y="10922"/>
                  <a:pt x="8995" y="10971"/>
                  <a:pt x="8962" y="10971"/>
                </a:cubicBezTo>
                <a:cubicBezTo>
                  <a:pt x="8938" y="10936"/>
                  <a:pt x="8903" y="10888"/>
                  <a:pt x="8903" y="10828"/>
                </a:cubicBezTo>
                <a:cubicBezTo>
                  <a:pt x="8867" y="10817"/>
                  <a:pt x="8807" y="10805"/>
                  <a:pt x="8784" y="10769"/>
                </a:cubicBezTo>
                <a:cubicBezTo>
                  <a:pt x="8772" y="10769"/>
                  <a:pt x="8760" y="10769"/>
                  <a:pt x="8748" y="10757"/>
                </a:cubicBezTo>
                <a:cubicBezTo>
                  <a:pt x="8748" y="10709"/>
                  <a:pt x="8724" y="10638"/>
                  <a:pt x="8665" y="10626"/>
                </a:cubicBezTo>
                <a:cubicBezTo>
                  <a:pt x="8655" y="10629"/>
                  <a:pt x="8648" y="10630"/>
                  <a:pt x="8644" y="10630"/>
                </a:cubicBezTo>
                <a:cubicBezTo>
                  <a:pt x="8608" y="10630"/>
                  <a:pt x="8682" y="10565"/>
                  <a:pt x="8650" y="10565"/>
                </a:cubicBezTo>
                <a:cubicBezTo>
                  <a:pt x="8648" y="10565"/>
                  <a:pt x="8647" y="10566"/>
                  <a:pt x="8646" y="10566"/>
                </a:cubicBezTo>
                <a:lnTo>
                  <a:pt x="8646" y="10566"/>
                </a:lnTo>
                <a:cubicBezTo>
                  <a:pt x="8650" y="10564"/>
                  <a:pt x="8658" y="10562"/>
                  <a:pt x="8665" y="10555"/>
                </a:cubicBezTo>
                <a:cubicBezTo>
                  <a:pt x="8617" y="10543"/>
                  <a:pt x="8593" y="10543"/>
                  <a:pt x="8534" y="10543"/>
                </a:cubicBezTo>
                <a:cubicBezTo>
                  <a:pt x="8563" y="10519"/>
                  <a:pt x="8557" y="10516"/>
                  <a:pt x="8548" y="10516"/>
                </a:cubicBezTo>
                <a:cubicBezTo>
                  <a:pt x="8545" y="10516"/>
                  <a:pt x="8542" y="10516"/>
                  <a:pt x="8540" y="10516"/>
                </a:cubicBezTo>
                <a:cubicBezTo>
                  <a:pt x="8535" y="10516"/>
                  <a:pt x="8534" y="10515"/>
                  <a:pt x="8545" y="10507"/>
                </a:cubicBezTo>
                <a:lnTo>
                  <a:pt x="8545" y="10507"/>
                </a:lnTo>
                <a:lnTo>
                  <a:pt x="8522" y="10519"/>
                </a:lnTo>
                <a:cubicBezTo>
                  <a:pt x="8534" y="10507"/>
                  <a:pt x="8522" y="10483"/>
                  <a:pt x="8545" y="10471"/>
                </a:cubicBezTo>
                <a:lnTo>
                  <a:pt x="8545" y="10471"/>
                </a:lnTo>
                <a:lnTo>
                  <a:pt x="8498" y="10483"/>
                </a:lnTo>
                <a:lnTo>
                  <a:pt x="8522" y="10459"/>
                </a:lnTo>
                <a:cubicBezTo>
                  <a:pt x="8510" y="10447"/>
                  <a:pt x="8462" y="10436"/>
                  <a:pt x="8510" y="10376"/>
                </a:cubicBezTo>
                <a:cubicBezTo>
                  <a:pt x="8426" y="10376"/>
                  <a:pt x="8391" y="10305"/>
                  <a:pt x="8343" y="10245"/>
                </a:cubicBezTo>
                <a:cubicBezTo>
                  <a:pt x="8336" y="10249"/>
                  <a:pt x="8330" y="10250"/>
                  <a:pt x="8325" y="10250"/>
                </a:cubicBezTo>
                <a:cubicBezTo>
                  <a:pt x="8312" y="10250"/>
                  <a:pt x="8304" y="10242"/>
                  <a:pt x="8295" y="10233"/>
                </a:cubicBezTo>
                <a:lnTo>
                  <a:pt x="8307" y="10197"/>
                </a:lnTo>
                <a:cubicBezTo>
                  <a:pt x="8305" y="10195"/>
                  <a:pt x="8300" y="10194"/>
                  <a:pt x="8295" y="10194"/>
                </a:cubicBezTo>
                <a:cubicBezTo>
                  <a:pt x="8285" y="10194"/>
                  <a:pt x="8274" y="10197"/>
                  <a:pt x="8266" y="10197"/>
                </a:cubicBezTo>
                <a:cubicBezTo>
                  <a:pt x="8259" y="10197"/>
                  <a:pt x="8255" y="10194"/>
                  <a:pt x="8260" y="10186"/>
                </a:cubicBezTo>
                <a:cubicBezTo>
                  <a:pt x="8250" y="10176"/>
                  <a:pt x="8248" y="10158"/>
                  <a:pt x="8229" y="10158"/>
                </a:cubicBezTo>
                <a:cubicBezTo>
                  <a:pt x="8224" y="10158"/>
                  <a:pt x="8219" y="10159"/>
                  <a:pt x="8212" y="10162"/>
                </a:cubicBezTo>
                <a:cubicBezTo>
                  <a:pt x="8200" y="10150"/>
                  <a:pt x="8212" y="10126"/>
                  <a:pt x="8236" y="10102"/>
                </a:cubicBezTo>
                <a:lnTo>
                  <a:pt x="8236" y="10102"/>
                </a:lnTo>
                <a:cubicBezTo>
                  <a:pt x="8225" y="10113"/>
                  <a:pt x="8219" y="10117"/>
                  <a:pt x="8215" y="10117"/>
                </a:cubicBezTo>
                <a:cubicBezTo>
                  <a:pt x="8202" y="10117"/>
                  <a:pt x="8224" y="10066"/>
                  <a:pt x="8224" y="10066"/>
                </a:cubicBezTo>
                <a:cubicBezTo>
                  <a:pt x="8224" y="10066"/>
                  <a:pt x="8093" y="9876"/>
                  <a:pt x="7914" y="9709"/>
                </a:cubicBezTo>
                <a:cubicBezTo>
                  <a:pt x="7762" y="9557"/>
                  <a:pt x="7559" y="9422"/>
                  <a:pt x="7376" y="9422"/>
                </a:cubicBezTo>
                <a:cubicBezTo>
                  <a:pt x="7345" y="9422"/>
                  <a:pt x="7314" y="9427"/>
                  <a:pt x="7283" y="9435"/>
                </a:cubicBezTo>
                <a:cubicBezTo>
                  <a:pt x="7260" y="9459"/>
                  <a:pt x="7236" y="9459"/>
                  <a:pt x="7212" y="9495"/>
                </a:cubicBezTo>
                <a:cubicBezTo>
                  <a:pt x="7193" y="9495"/>
                  <a:pt x="7212" y="9464"/>
                  <a:pt x="7208" y="9464"/>
                </a:cubicBezTo>
                <a:lnTo>
                  <a:pt x="7208" y="9464"/>
                </a:lnTo>
                <a:cubicBezTo>
                  <a:pt x="7207" y="9464"/>
                  <a:pt x="7205" y="9466"/>
                  <a:pt x="7200" y="9471"/>
                </a:cubicBezTo>
                <a:cubicBezTo>
                  <a:pt x="7200" y="9495"/>
                  <a:pt x="7141" y="9531"/>
                  <a:pt x="7129" y="9566"/>
                </a:cubicBezTo>
                <a:lnTo>
                  <a:pt x="7117" y="9566"/>
                </a:lnTo>
                <a:cubicBezTo>
                  <a:pt x="7111" y="9569"/>
                  <a:pt x="7109" y="9570"/>
                  <a:pt x="7110" y="9570"/>
                </a:cubicBezTo>
                <a:cubicBezTo>
                  <a:pt x="7111" y="9570"/>
                  <a:pt x="7114" y="9569"/>
                  <a:pt x="7117" y="9569"/>
                </a:cubicBezTo>
                <a:cubicBezTo>
                  <a:pt x="7123" y="9569"/>
                  <a:pt x="7129" y="9572"/>
                  <a:pt x="7117" y="9590"/>
                </a:cubicBezTo>
                <a:lnTo>
                  <a:pt x="7152" y="9543"/>
                </a:lnTo>
                <a:lnTo>
                  <a:pt x="7152" y="9543"/>
                </a:lnTo>
                <a:cubicBezTo>
                  <a:pt x="7152" y="9554"/>
                  <a:pt x="7152" y="9578"/>
                  <a:pt x="7141" y="9590"/>
                </a:cubicBezTo>
                <a:cubicBezTo>
                  <a:pt x="7158" y="9582"/>
                  <a:pt x="7194" y="9548"/>
                  <a:pt x="7212" y="9548"/>
                </a:cubicBezTo>
                <a:cubicBezTo>
                  <a:pt x="7219" y="9548"/>
                  <a:pt x="7224" y="9553"/>
                  <a:pt x="7224" y="9566"/>
                </a:cubicBezTo>
                <a:lnTo>
                  <a:pt x="7212" y="9566"/>
                </a:lnTo>
                <a:cubicBezTo>
                  <a:pt x="7224" y="9578"/>
                  <a:pt x="7200" y="9602"/>
                  <a:pt x="7188" y="9614"/>
                </a:cubicBezTo>
                <a:lnTo>
                  <a:pt x="7188" y="9602"/>
                </a:lnTo>
                <a:lnTo>
                  <a:pt x="7178" y="9632"/>
                </a:lnTo>
                <a:lnTo>
                  <a:pt x="7178" y="9632"/>
                </a:lnTo>
                <a:cubicBezTo>
                  <a:pt x="7178" y="9629"/>
                  <a:pt x="7177" y="9628"/>
                  <a:pt x="7174" y="9628"/>
                </a:cubicBezTo>
                <a:cubicBezTo>
                  <a:pt x="7164" y="9628"/>
                  <a:pt x="7144" y="9642"/>
                  <a:pt x="7152" y="9650"/>
                </a:cubicBezTo>
                <a:cubicBezTo>
                  <a:pt x="7152" y="9655"/>
                  <a:pt x="7152" y="9656"/>
                  <a:pt x="7153" y="9656"/>
                </a:cubicBezTo>
                <a:cubicBezTo>
                  <a:pt x="7153" y="9656"/>
                  <a:pt x="7156" y="9636"/>
                  <a:pt x="7169" y="9636"/>
                </a:cubicBezTo>
                <a:cubicBezTo>
                  <a:pt x="7171" y="9636"/>
                  <a:pt x="7174" y="9636"/>
                  <a:pt x="7176" y="9638"/>
                </a:cubicBezTo>
                <a:cubicBezTo>
                  <a:pt x="7176" y="9638"/>
                  <a:pt x="7152" y="9662"/>
                  <a:pt x="7141" y="9674"/>
                </a:cubicBezTo>
                <a:lnTo>
                  <a:pt x="7164" y="9685"/>
                </a:lnTo>
                <a:cubicBezTo>
                  <a:pt x="7157" y="9693"/>
                  <a:pt x="7153" y="9694"/>
                  <a:pt x="7151" y="9694"/>
                </a:cubicBezTo>
                <a:cubicBezTo>
                  <a:pt x="7149" y="9694"/>
                  <a:pt x="7148" y="9692"/>
                  <a:pt x="7147" y="9692"/>
                </a:cubicBezTo>
                <a:cubicBezTo>
                  <a:pt x="7146" y="9692"/>
                  <a:pt x="7145" y="9695"/>
                  <a:pt x="7141" y="9709"/>
                </a:cubicBezTo>
                <a:lnTo>
                  <a:pt x="7176" y="9697"/>
                </a:lnTo>
                <a:lnTo>
                  <a:pt x="7176" y="9697"/>
                </a:lnTo>
                <a:cubicBezTo>
                  <a:pt x="7157" y="9722"/>
                  <a:pt x="7159" y="9726"/>
                  <a:pt x="7166" y="9726"/>
                </a:cubicBezTo>
                <a:cubicBezTo>
                  <a:pt x="7171" y="9726"/>
                  <a:pt x="7176" y="9725"/>
                  <a:pt x="7180" y="9725"/>
                </a:cubicBezTo>
                <a:cubicBezTo>
                  <a:pt x="7187" y="9725"/>
                  <a:pt x="7189" y="9728"/>
                  <a:pt x="7176" y="9745"/>
                </a:cubicBezTo>
                <a:cubicBezTo>
                  <a:pt x="7152" y="9745"/>
                  <a:pt x="7164" y="9769"/>
                  <a:pt x="7152" y="9781"/>
                </a:cubicBezTo>
                <a:lnTo>
                  <a:pt x="7176" y="9805"/>
                </a:lnTo>
                <a:cubicBezTo>
                  <a:pt x="7176" y="9816"/>
                  <a:pt x="7152" y="9816"/>
                  <a:pt x="7164" y="9816"/>
                </a:cubicBezTo>
                <a:cubicBezTo>
                  <a:pt x="7160" y="9824"/>
                  <a:pt x="7162" y="9827"/>
                  <a:pt x="7165" y="9827"/>
                </a:cubicBezTo>
                <a:cubicBezTo>
                  <a:pt x="7172" y="9827"/>
                  <a:pt x="7188" y="9816"/>
                  <a:pt x="7188" y="9816"/>
                </a:cubicBezTo>
                <a:lnTo>
                  <a:pt x="7188" y="9816"/>
                </a:lnTo>
                <a:cubicBezTo>
                  <a:pt x="7176" y="9840"/>
                  <a:pt x="7212" y="9840"/>
                  <a:pt x="7176" y="9876"/>
                </a:cubicBezTo>
                <a:cubicBezTo>
                  <a:pt x="7176" y="9883"/>
                  <a:pt x="7179" y="9886"/>
                  <a:pt x="7183" y="9886"/>
                </a:cubicBezTo>
                <a:cubicBezTo>
                  <a:pt x="7195" y="9886"/>
                  <a:pt x="7217" y="9866"/>
                  <a:pt x="7229" y="9866"/>
                </a:cubicBezTo>
                <a:cubicBezTo>
                  <a:pt x="7233" y="9866"/>
                  <a:pt x="7236" y="9868"/>
                  <a:pt x="7236" y="9876"/>
                </a:cubicBezTo>
                <a:cubicBezTo>
                  <a:pt x="7229" y="9883"/>
                  <a:pt x="7224" y="9885"/>
                  <a:pt x="7220" y="9885"/>
                </a:cubicBezTo>
                <a:cubicBezTo>
                  <a:pt x="7216" y="9885"/>
                  <a:pt x="7213" y="9883"/>
                  <a:pt x="7211" y="9883"/>
                </a:cubicBezTo>
                <a:cubicBezTo>
                  <a:pt x="7208" y="9883"/>
                  <a:pt x="7205" y="9886"/>
                  <a:pt x="7200" y="9900"/>
                </a:cubicBezTo>
                <a:lnTo>
                  <a:pt x="7224" y="9912"/>
                </a:lnTo>
                <a:cubicBezTo>
                  <a:pt x="7214" y="9912"/>
                  <a:pt x="7197" y="9927"/>
                  <a:pt x="7191" y="9927"/>
                </a:cubicBezTo>
                <a:cubicBezTo>
                  <a:pt x="7190" y="9927"/>
                  <a:pt x="7189" y="9927"/>
                  <a:pt x="7189" y="9926"/>
                </a:cubicBezTo>
                <a:lnTo>
                  <a:pt x="7189" y="9926"/>
                </a:lnTo>
                <a:cubicBezTo>
                  <a:pt x="7211" y="10010"/>
                  <a:pt x="7141" y="10138"/>
                  <a:pt x="7212" y="10162"/>
                </a:cubicBezTo>
                <a:cubicBezTo>
                  <a:pt x="7206" y="10180"/>
                  <a:pt x="7200" y="10183"/>
                  <a:pt x="7194" y="10183"/>
                </a:cubicBezTo>
                <a:cubicBezTo>
                  <a:pt x="7191" y="10183"/>
                  <a:pt x="7188" y="10182"/>
                  <a:pt x="7185" y="10182"/>
                </a:cubicBezTo>
                <a:cubicBezTo>
                  <a:pt x="7182" y="10182"/>
                  <a:pt x="7179" y="10183"/>
                  <a:pt x="7176" y="10186"/>
                </a:cubicBezTo>
                <a:cubicBezTo>
                  <a:pt x="7236" y="10186"/>
                  <a:pt x="7164" y="10293"/>
                  <a:pt x="7200" y="10316"/>
                </a:cubicBezTo>
                <a:lnTo>
                  <a:pt x="7224" y="10293"/>
                </a:lnTo>
                <a:lnTo>
                  <a:pt x="7224" y="10293"/>
                </a:lnTo>
                <a:cubicBezTo>
                  <a:pt x="7200" y="10400"/>
                  <a:pt x="7283" y="10412"/>
                  <a:pt x="7307" y="10483"/>
                </a:cubicBezTo>
                <a:lnTo>
                  <a:pt x="7319" y="10459"/>
                </a:lnTo>
                <a:cubicBezTo>
                  <a:pt x="7327" y="10455"/>
                  <a:pt x="7334" y="10454"/>
                  <a:pt x="7339" y="10454"/>
                </a:cubicBezTo>
                <a:cubicBezTo>
                  <a:pt x="7351" y="10454"/>
                  <a:pt x="7359" y="10459"/>
                  <a:pt x="7367" y="10459"/>
                </a:cubicBezTo>
                <a:cubicBezTo>
                  <a:pt x="7367" y="10471"/>
                  <a:pt x="7319" y="10495"/>
                  <a:pt x="7343" y="10495"/>
                </a:cubicBezTo>
                <a:cubicBezTo>
                  <a:pt x="7355" y="10483"/>
                  <a:pt x="7355" y="10471"/>
                  <a:pt x="7367" y="10471"/>
                </a:cubicBezTo>
                <a:cubicBezTo>
                  <a:pt x="7355" y="10555"/>
                  <a:pt x="7450" y="10626"/>
                  <a:pt x="7486" y="10721"/>
                </a:cubicBezTo>
                <a:cubicBezTo>
                  <a:pt x="7581" y="10793"/>
                  <a:pt x="7641" y="10936"/>
                  <a:pt x="7736" y="11007"/>
                </a:cubicBezTo>
                <a:cubicBezTo>
                  <a:pt x="7726" y="10997"/>
                  <a:pt x="7768" y="10969"/>
                  <a:pt x="7773" y="10969"/>
                </a:cubicBezTo>
                <a:lnTo>
                  <a:pt x="7773" y="10969"/>
                </a:lnTo>
                <a:cubicBezTo>
                  <a:pt x="7773" y="10969"/>
                  <a:pt x="7773" y="10970"/>
                  <a:pt x="7772" y="10971"/>
                </a:cubicBezTo>
                <a:cubicBezTo>
                  <a:pt x="7712" y="11078"/>
                  <a:pt x="7831" y="11007"/>
                  <a:pt x="7807" y="11090"/>
                </a:cubicBezTo>
                <a:cubicBezTo>
                  <a:pt x="7875" y="11124"/>
                  <a:pt x="7846" y="11222"/>
                  <a:pt x="7945" y="11222"/>
                </a:cubicBezTo>
                <a:cubicBezTo>
                  <a:pt x="7950" y="11222"/>
                  <a:pt x="7956" y="11222"/>
                  <a:pt x="7962" y="11221"/>
                </a:cubicBezTo>
                <a:lnTo>
                  <a:pt x="7962" y="11221"/>
                </a:lnTo>
                <a:lnTo>
                  <a:pt x="7938" y="11245"/>
                </a:lnTo>
                <a:cubicBezTo>
                  <a:pt x="7932" y="11257"/>
                  <a:pt x="7935" y="11260"/>
                  <a:pt x="7941" y="11260"/>
                </a:cubicBezTo>
                <a:cubicBezTo>
                  <a:pt x="7947" y="11260"/>
                  <a:pt x="7956" y="11257"/>
                  <a:pt x="7962" y="11257"/>
                </a:cubicBezTo>
                <a:lnTo>
                  <a:pt x="7950" y="11269"/>
                </a:lnTo>
                <a:cubicBezTo>
                  <a:pt x="7962" y="11293"/>
                  <a:pt x="7998" y="11293"/>
                  <a:pt x="7998" y="11317"/>
                </a:cubicBezTo>
                <a:lnTo>
                  <a:pt x="8034" y="11293"/>
                </a:lnTo>
                <a:cubicBezTo>
                  <a:pt x="8043" y="11293"/>
                  <a:pt x="8022" y="11308"/>
                  <a:pt x="8026" y="11308"/>
                </a:cubicBezTo>
                <a:cubicBezTo>
                  <a:pt x="8026" y="11308"/>
                  <a:pt x="8029" y="11307"/>
                  <a:pt x="8034" y="11305"/>
                </a:cubicBezTo>
                <a:lnTo>
                  <a:pt x="8034" y="11305"/>
                </a:lnTo>
                <a:lnTo>
                  <a:pt x="8022" y="11317"/>
                </a:lnTo>
                <a:lnTo>
                  <a:pt x="8022" y="11317"/>
                </a:lnTo>
                <a:lnTo>
                  <a:pt x="8057" y="11305"/>
                </a:lnTo>
                <a:lnTo>
                  <a:pt x="8057" y="11305"/>
                </a:lnTo>
                <a:cubicBezTo>
                  <a:pt x="8010" y="11352"/>
                  <a:pt x="8081" y="11340"/>
                  <a:pt x="8069" y="11376"/>
                </a:cubicBezTo>
                <a:cubicBezTo>
                  <a:pt x="8093" y="11376"/>
                  <a:pt x="8141" y="11388"/>
                  <a:pt x="8141" y="11424"/>
                </a:cubicBezTo>
                <a:cubicBezTo>
                  <a:pt x="8129" y="11448"/>
                  <a:pt x="8153" y="11471"/>
                  <a:pt x="8153" y="11495"/>
                </a:cubicBezTo>
                <a:cubicBezTo>
                  <a:pt x="8188" y="11531"/>
                  <a:pt x="8236" y="11567"/>
                  <a:pt x="8260" y="11614"/>
                </a:cubicBezTo>
                <a:lnTo>
                  <a:pt x="8295" y="11590"/>
                </a:lnTo>
                <a:lnTo>
                  <a:pt x="8307" y="11590"/>
                </a:lnTo>
                <a:cubicBezTo>
                  <a:pt x="8295" y="11602"/>
                  <a:pt x="8295" y="11602"/>
                  <a:pt x="8284" y="11602"/>
                </a:cubicBezTo>
                <a:cubicBezTo>
                  <a:pt x="8270" y="11630"/>
                  <a:pt x="8284" y="11634"/>
                  <a:pt x="8296" y="11636"/>
                </a:cubicBezTo>
                <a:lnTo>
                  <a:pt x="8296" y="11636"/>
                </a:lnTo>
                <a:cubicBezTo>
                  <a:pt x="8305" y="11620"/>
                  <a:pt x="8325" y="11604"/>
                  <a:pt x="8335" y="11604"/>
                </a:cubicBezTo>
                <a:cubicBezTo>
                  <a:pt x="8340" y="11604"/>
                  <a:pt x="8343" y="11607"/>
                  <a:pt x="8343" y="11614"/>
                </a:cubicBezTo>
                <a:lnTo>
                  <a:pt x="8331" y="11626"/>
                </a:lnTo>
                <a:lnTo>
                  <a:pt x="8355" y="11614"/>
                </a:lnTo>
                <a:lnTo>
                  <a:pt x="8355" y="11614"/>
                </a:lnTo>
                <a:cubicBezTo>
                  <a:pt x="8331" y="11638"/>
                  <a:pt x="8331" y="11662"/>
                  <a:pt x="8307" y="11686"/>
                </a:cubicBezTo>
                <a:cubicBezTo>
                  <a:pt x="8343" y="11710"/>
                  <a:pt x="8403" y="11698"/>
                  <a:pt x="8426" y="11745"/>
                </a:cubicBezTo>
                <a:cubicBezTo>
                  <a:pt x="8391" y="11769"/>
                  <a:pt x="8450" y="11769"/>
                  <a:pt x="8403" y="11805"/>
                </a:cubicBezTo>
                <a:cubicBezTo>
                  <a:pt x="8438" y="11805"/>
                  <a:pt x="8438" y="11769"/>
                  <a:pt x="8474" y="11745"/>
                </a:cubicBezTo>
                <a:cubicBezTo>
                  <a:pt x="8486" y="11757"/>
                  <a:pt x="8498" y="11745"/>
                  <a:pt x="8486" y="11769"/>
                </a:cubicBezTo>
                <a:cubicBezTo>
                  <a:pt x="8474" y="11769"/>
                  <a:pt x="8462" y="11793"/>
                  <a:pt x="8450" y="11793"/>
                </a:cubicBezTo>
                <a:lnTo>
                  <a:pt x="8462" y="11805"/>
                </a:lnTo>
                <a:cubicBezTo>
                  <a:pt x="8462" y="11805"/>
                  <a:pt x="8450" y="11817"/>
                  <a:pt x="8450" y="11817"/>
                </a:cubicBezTo>
                <a:cubicBezTo>
                  <a:pt x="8498" y="11817"/>
                  <a:pt x="8462" y="11900"/>
                  <a:pt x="8510" y="11900"/>
                </a:cubicBezTo>
                <a:cubicBezTo>
                  <a:pt x="8534" y="11888"/>
                  <a:pt x="8510" y="11888"/>
                  <a:pt x="8534" y="11876"/>
                </a:cubicBezTo>
                <a:cubicBezTo>
                  <a:pt x="8539" y="11875"/>
                  <a:pt x="8543" y="11875"/>
                  <a:pt x="8547" y="11875"/>
                </a:cubicBezTo>
                <a:cubicBezTo>
                  <a:pt x="8581" y="11875"/>
                  <a:pt x="8526" y="11924"/>
                  <a:pt x="8569" y="11924"/>
                </a:cubicBezTo>
                <a:lnTo>
                  <a:pt x="8534" y="11948"/>
                </a:lnTo>
                <a:cubicBezTo>
                  <a:pt x="8547" y="11941"/>
                  <a:pt x="8561" y="11934"/>
                  <a:pt x="8568" y="11934"/>
                </a:cubicBezTo>
                <a:cubicBezTo>
                  <a:pt x="8573" y="11934"/>
                  <a:pt x="8574" y="11938"/>
                  <a:pt x="8569" y="11948"/>
                </a:cubicBezTo>
                <a:cubicBezTo>
                  <a:pt x="8557" y="11965"/>
                  <a:pt x="8551" y="11968"/>
                  <a:pt x="8545" y="11968"/>
                </a:cubicBezTo>
                <a:cubicBezTo>
                  <a:pt x="8542" y="11968"/>
                  <a:pt x="8540" y="11968"/>
                  <a:pt x="8536" y="11968"/>
                </a:cubicBezTo>
                <a:cubicBezTo>
                  <a:pt x="8532" y="11968"/>
                  <a:pt x="8528" y="11968"/>
                  <a:pt x="8522" y="11971"/>
                </a:cubicBezTo>
                <a:cubicBezTo>
                  <a:pt x="8522" y="11971"/>
                  <a:pt x="8533" y="11979"/>
                  <a:pt x="8546" y="11979"/>
                </a:cubicBezTo>
                <a:cubicBezTo>
                  <a:pt x="8555" y="11979"/>
                  <a:pt x="8564" y="11975"/>
                  <a:pt x="8569" y="11960"/>
                </a:cubicBezTo>
                <a:cubicBezTo>
                  <a:pt x="8585" y="11968"/>
                  <a:pt x="8580" y="11981"/>
                  <a:pt x="8574" y="11993"/>
                </a:cubicBezTo>
                <a:lnTo>
                  <a:pt x="8574" y="11993"/>
                </a:lnTo>
                <a:cubicBezTo>
                  <a:pt x="8579" y="11986"/>
                  <a:pt x="8586" y="11979"/>
                  <a:pt x="8593" y="11971"/>
                </a:cubicBezTo>
                <a:cubicBezTo>
                  <a:pt x="8593" y="12007"/>
                  <a:pt x="8617" y="12031"/>
                  <a:pt x="8629" y="12055"/>
                </a:cubicBezTo>
                <a:cubicBezTo>
                  <a:pt x="8617" y="12055"/>
                  <a:pt x="8605" y="12067"/>
                  <a:pt x="8605" y="12067"/>
                </a:cubicBezTo>
                <a:cubicBezTo>
                  <a:pt x="8610" y="12065"/>
                  <a:pt x="8614" y="12065"/>
                  <a:pt x="8617" y="12065"/>
                </a:cubicBezTo>
                <a:cubicBezTo>
                  <a:pt x="8641" y="12065"/>
                  <a:pt x="8596" y="12104"/>
                  <a:pt x="8617" y="12114"/>
                </a:cubicBezTo>
                <a:cubicBezTo>
                  <a:pt x="8665" y="12162"/>
                  <a:pt x="8760" y="12210"/>
                  <a:pt x="8796" y="12269"/>
                </a:cubicBezTo>
                <a:cubicBezTo>
                  <a:pt x="8809" y="12266"/>
                  <a:pt x="8820" y="12264"/>
                  <a:pt x="8829" y="12264"/>
                </a:cubicBezTo>
                <a:cubicBezTo>
                  <a:pt x="8851" y="12264"/>
                  <a:pt x="8862" y="12273"/>
                  <a:pt x="8879" y="12281"/>
                </a:cubicBezTo>
                <a:lnTo>
                  <a:pt x="8831" y="12329"/>
                </a:lnTo>
                <a:lnTo>
                  <a:pt x="8855" y="12329"/>
                </a:lnTo>
                <a:cubicBezTo>
                  <a:pt x="8843" y="12341"/>
                  <a:pt x="8843" y="12329"/>
                  <a:pt x="8831" y="12352"/>
                </a:cubicBezTo>
                <a:lnTo>
                  <a:pt x="8863" y="12331"/>
                </a:lnTo>
                <a:lnTo>
                  <a:pt x="8863" y="12331"/>
                </a:lnTo>
                <a:cubicBezTo>
                  <a:pt x="8847" y="12345"/>
                  <a:pt x="8875" y="12376"/>
                  <a:pt x="8819" y="12376"/>
                </a:cubicBezTo>
                <a:lnTo>
                  <a:pt x="8867" y="12436"/>
                </a:lnTo>
                <a:cubicBezTo>
                  <a:pt x="8869" y="12441"/>
                  <a:pt x="8873" y="12443"/>
                  <a:pt x="8877" y="12443"/>
                </a:cubicBezTo>
                <a:cubicBezTo>
                  <a:pt x="8888" y="12443"/>
                  <a:pt x="8903" y="12429"/>
                  <a:pt x="8910" y="12429"/>
                </a:cubicBezTo>
                <a:cubicBezTo>
                  <a:pt x="8913" y="12429"/>
                  <a:pt x="8915" y="12431"/>
                  <a:pt x="8915" y="12436"/>
                </a:cubicBezTo>
                <a:cubicBezTo>
                  <a:pt x="8903" y="12448"/>
                  <a:pt x="8903" y="12436"/>
                  <a:pt x="8879" y="12460"/>
                </a:cubicBezTo>
                <a:cubicBezTo>
                  <a:pt x="8879" y="12481"/>
                  <a:pt x="8891" y="12487"/>
                  <a:pt x="8909" y="12487"/>
                </a:cubicBezTo>
                <a:cubicBezTo>
                  <a:pt x="8939" y="12487"/>
                  <a:pt x="8983" y="12469"/>
                  <a:pt x="9010" y="12469"/>
                </a:cubicBezTo>
                <a:cubicBezTo>
                  <a:pt x="9022" y="12469"/>
                  <a:pt x="9031" y="12473"/>
                  <a:pt x="9034" y="12483"/>
                </a:cubicBezTo>
                <a:lnTo>
                  <a:pt x="9022" y="12495"/>
                </a:lnTo>
                <a:cubicBezTo>
                  <a:pt x="9024" y="12493"/>
                  <a:pt x="9027" y="12492"/>
                  <a:pt x="9029" y="12492"/>
                </a:cubicBezTo>
                <a:cubicBezTo>
                  <a:pt x="9036" y="12492"/>
                  <a:pt x="9043" y="12499"/>
                  <a:pt x="9050" y="12499"/>
                </a:cubicBezTo>
                <a:cubicBezTo>
                  <a:pt x="9052" y="12499"/>
                  <a:pt x="9055" y="12498"/>
                  <a:pt x="9057" y="12495"/>
                </a:cubicBezTo>
                <a:cubicBezTo>
                  <a:pt x="9073" y="12480"/>
                  <a:pt x="9074" y="12476"/>
                  <a:pt x="9071" y="12476"/>
                </a:cubicBezTo>
                <a:cubicBezTo>
                  <a:pt x="9066" y="12476"/>
                  <a:pt x="9051" y="12484"/>
                  <a:pt x="9044" y="12484"/>
                </a:cubicBezTo>
                <a:cubicBezTo>
                  <a:pt x="9040" y="12484"/>
                  <a:pt x="9039" y="12481"/>
                  <a:pt x="9046" y="12471"/>
                </a:cubicBezTo>
                <a:cubicBezTo>
                  <a:pt x="9069" y="12460"/>
                  <a:pt x="9078" y="12460"/>
                  <a:pt x="9086" y="12460"/>
                </a:cubicBezTo>
                <a:cubicBezTo>
                  <a:pt x="9093" y="12460"/>
                  <a:pt x="9099" y="12460"/>
                  <a:pt x="9117" y="12448"/>
                </a:cubicBezTo>
                <a:lnTo>
                  <a:pt x="9117" y="12448"/>
                </a:lnTo>
                <a:cubicBezTo>
                  <a:pt x="9111" y="12460"/>
                  <a:pt x="9114" y="12463"/>
                  <a:pt x="9120" y="12463"/>
                </a:cubicBezTo>
                <a:cubicBezTo>
                  <a:pt x="9126" y="12463"/>
                  <a:pt x="9135" y="12460"/>
                  <a:pt x="9141" y="12460"/>
                </a:cubicBezTo>
                <a:cubicBezTo>
                  <a:pt x="9129" y="12495"/>
                  <a:pt x="9165" y="12507"/>
                  <a:pt x="9129" y="12543"/>
                </a:cubicBezTo>
                <a:cubicBezTo>
                  <a:pt x="9148" y="12533"/>
                  <a:pt x="9183" y="12516"/>
                  <a:pt x="9202" y="12516"/>
                </a:cubicBezTo>
                <a:cubicBezTo>
                  <a:pt x="9206" y="12516"/>
                  <a:pt x="9210" y="12517"/>
                  <a:pt x="9212" y="12519"/>
                </a:cubicBezTo>
                <a:cubicBezTo>
                  <a:pt x="9188" y="12555"/>
                  <a:pt x="9177" y="12543"/>
                  <a:pt x="9177" y="12567"/>
                </a:cubicBezTo>
                <a:lnTo>
                  <a:pt x="9200" y="12555"/>
                </a:lnTo>
                <a:lnTo>
                  <a:pt x="9200" y="12555"/>
                </a:lnTo>
                <a:cubicBezTo>
                  <a:pt x="9212" y="12567"/>
                  <a:pt x="9200" y="12567"/>
                  <a:pt x="9188" y="12579"/>
                </a:cubicBezTo>
                <a:cubicBezTo>
                  <a:pt x="9188" y="12581"/>
                  <a:pt x="9191" y="12582"/>
                  <a:pt x="9194" y="12582"/>
                </a:cubicBezTo>
                <a:cubicBezTo>
                  <a:pt x="9201" y="12582"/>
                  <a:pt x="9211" y="12579"/>
                  <a:pt x="9218" y="12579"/>
                </a:cubicBezTo>
                <a:cubicBezTo>
                  <a:pt x="9225" y="12579"/>
                  <a:pt x="9229" y="12582"/>
                  <a:pt x="9224" y="12591"/>
                </a:cubicBezTo>
                <a:lnTo>
                  <a:pt x="9188" y="12602"/>
                </a:lnTo>
                <a:cubicBezTo>
                  <a:pt x="9212" y="12602"/>
                  <a:pt x="9212" y="12614"/>
                  <a:pt x="9212" y="12638"/>
                </a:cubicBezTo>
                <a:cubicBezTo>
                  <a:pt x="9209" y="12642"/>
                  <a:pt x="9206" y="12643"/>
                  <a:pt x="9205" y="12643"/>
                </a:cubicBezTo>
                <a:cubicBezTo>
                  <a:pt x="9200" y="12643"/>
                  <a:pt x="9200" y="12635"/>
                  <a:pt x="9200" y="12626"/>
                </a:cubicBezTo>
                <a:cubicBezTo>
                  <a:pt x="9185" y="12642"/>
                  <a:pt x="9187" y="12646"/>
                  <a:pt x="9195" y="12646"/>
                </a:cubicBezTo>
                <a:cubicBezTo>
                  <a:pt x="9205" y="12646"/>
                  <a:pt x="9224" y="12638"/>
                  <a:pt x="9224" y="12638"/>
                </a:cubicBezTo>
                <a:cubicBezTo>
                  <a:pt x="9236" y="12626"/>
                  <a:pt x="9236" y="12614"/>
                  <a:pt x="9260" y="12602"/>
                </a:cubicBezTo>
                <a:cubicBezTo>
                  <a:pt x="9263" y="12605"/>
                  <a:pt x="9268" y="12606"/>
                  <a:pt x="9274" y="12606"/>
                </a:cubicBezTo>
                <a:cubicBezTo>
                  <a:pt x="9279" y="12606"/>
                  <a:pt x="9285" y="12605"/>
                  <a:pt x="9290" y="12605"/>
                </a:cubicBezTo>
                <a:cubicBezTo>
                  <a:pt x="9299" y="12605"/>
                  <a:pt x="9302" y="12608"/>
                  <a:pt x="9284" y="12626"/>
                </a:cubicBezTo>
                <a:lnTo>
                  <a:pt x="9260" y="12626"/>
                </a:lnTo>
                <a:cubicBezTo>
                  <a:pt x="9266" y="12629"/>
                  <a:pt x="9271" y="12630"/>
                  <a:pt x="9275" y="12630"/>
                </a:cubicBezTo>
                <a:cubicBezTo>
                  <a:pt x="9280" y="12630"/>
                  <a:pt x="9284" y="12629"/>
                  <a:pt x="9287" y="12629"/>
                </a:cubicBezTo>
                <a:cubicBezTo>
                  <a:pt x="9292" y="12629"/>
                  <a:pt x="9295" y="12632"/>
                  <a:pt x="9296" y="12648"/>
                </a:cubicBezTo>
                <a:lnTo>
                  <a:pt x="9296" y="12648"/>
                </a:lnTo>
                <a:cubicBezTo>
                  <a:pt x="9296" y="12648"/>
                  <a:pt x="9296" y="12648"/>
                  <a:pt x="9297" y="12648"/>
                </a:cubicBezTo>
                <a:cubicBezTo>
                  <a:pt x="9326" y="12648"/>
                  <a:pt x="9309" y="12687"/>
                  <a:pt x="9319" y="12698"/>
                </a:cubicBezTo>
                <a:lnTo>
                  <a:pt x="9343" y="12698"/>
                </a:lnTo>
                <a:cubicBezTo>
                  <a:pt x="9355" y="12674"/>
                  <a:pt x="9367" y="12674"/>
                  <a:pt x="9391" y="12650"/>
                </a:cubicBezTo>
                <a:lnTo>
                  <a:pt x="9391" y="12650"/>
                </a:lnTo>
                <a:cubicBezTo>
                  <a:pt x="9379" y="12666"/>
                  <a:pt x="9383" y="12670"/>
                  <a:pt x="9393" y="12670"/>
                </a:cubicBezTo>
                <a:cubicBezTo>
                  <a:pt x="9403" y="12670"/>
                  <a:pt x="9419" y="12666"/>
                  <a:pt x="9432" y="12666"/>
                </a:cubicBezTo>
                <a:cubicBezTo>
                  <a:pt x="9445" y="12666"/>
                  <a:pt x="9454" y="12670"/>
                  <a:pt x="9450" y="12686"/>
                </a:cubicBezTo>
                <a:cubicBezTo>
                  <a:pt x="9438" y="12692"/>
                  <a:pt x="9430" y="12695"/>
                  <a:pt x="9425" y="12695"/>
                </a:cubicBezTo>
                <a:cubicBezTo>
                  <a:pt x="9421" y="12695"/>
                  <a:pt x="9421" y="12692"/>
                  <a:pt x="9427" y="12686"/>
                </a:cubicBezTo>
                <a:lnTo>
                  <a:pt x="9427" y="12686"/>
                </a:lnTo>
                <a:cubicBezTo>
                  <a:pt x="9367" y="12710"/>
                  <a:pt x="9331" y="12733"/>
                  <a:pt x="9296" y="12733"/>
                </a:cubicBezTo>
                <a:cubicBezTo>
                  <a:pt x="9307" y="12733"/>
                  <a:pt x="9316" y="12736"/>
                  <a:pt x="9319" y="12739"/>
                </a:cubicBezTo>
                <a:lnTo>
                  <a:pt x="9319" y="12739"/>
                </a:lnTo>
                <a:lnTo>
                  <a:pt x="9355" y="12722"/>
                </a:lnTo>
                <a:cubicBezTo>
                  <a:pt x="9355" y="12733"/>
                  <a:pt x="9355" y="12733"/>
                  <a:pt x="9355" y="12733"/>
                </a:cubicBezTo>
                <a:cubicBezTo>
                  <a:pt x="9391" y="12722"/>
                  <a:pt x="9403" y="12698"/>
                  <a:pt x="9427" y="12698"/>
                </a:cubicBezTo>
                <a:cubicBezTo>
                  <a:pt x="9444" y="12698"/>
                  <a:pt x="9417" y="12717"/>
                  <a:pt x="9406" y="12722"/>
                </a:cubicBezTo>
                <a:lnTo>
                  <a:pt x="9406" y="12722"/>
                </a:lnTo>
                <a:cubicBezTo>
                  <a:pt x="9405" y="12722"/>
                  <a:pt x="9404" y="12722"/>
                  <a:pt x="9403" y="12722"/>
                </a:cubicBezTo>
                <a:cubicBezTo>
                  <a:pt x="9401" y="12723"/>
                  <a:pt x="9401" y="12724"/>
                  <a:pt x="9402" y="12724"/>
                </a:cubicBezTo>
                <a:cubicBezTo>
                  <a:pt x="9402" y="12724"/>
                  <a:pt x="9404" y="12723"/>
                  <a:pt x="9406" y="12722"/>
                </a:cubicBezTo>
                <a:lnTo>
                  <a:pt x="9406" y="12722"/>
                </a:lnTo>
                <a:cubicBezTo>
                  <a:pt x="9410" y="12724"/>
                  <a:pt x="9414" y="12724"/>
                  <a:pt x="9418" y="12724"/>
                </a:cubicBezTo>
                <a:cubicBezTo>
                  <a:pt x="9434" y="12724"/>
                  <a:pt x="9445" y="12717"/>
                  <a:pt x="9451" y="12717"/>
                </a:cubicBezTo>
                <a:cubicBezTo>
                  <a:pt x="9454" y="12717"/>
                  <a:pt x="9455" y="12721"/>
                  <a:pt x="9450" y="12733"/>
                </a:cubicBezTo>
                <a:cubicBezTo>
                  <a:pt x="9450" y="12733"/>
                  <a:pt x="9438" y="12733"/>
                  <a:pt x="9438" y="12722"/>
                </a:cubicBezTo>
                <a:lnTo>
                  <a:pt x="9438" y="12722"/>
                </a:lnTo>
                <a:cubicBezTo>
                  <a:pt x="9438" y="12757"/>
                  <a:pt x="9474" y="12757"/>
                  <a:pt x="9427" y="12793"/>
                </a:cubicBezTo>
                <a:cubicBezTo>
                  <a:pt x="9415" y="12805"/>
                  <a:pt x="9391" y="12805"/>
                  <a:pt x="9391" y="12805"/>
                </a:cubicBezTo>
                <a:lnTo>
                  <a:pt x="9403" y="12793"/>
                </a:lnTo>
                <a:lnTo>
                  <a:pt x="9403" y="12793"/>
                </a:lnTo>
                <a:cubicBezTo>
                  <a:pt x="9363" y="12803"/>
                  <a:pt x="9407" y="12805"/>
                  <a:pt x="9386" y="12819"/>
                </a:cubicBezTo>
                <a:lnTo>
                  <a:pt x="9386" y="12819"/>
                </a:lnTo>
                <a:cubicBezTo>
                  <a:pt x="9388" y="12819"/>
                  <a:pt x="9390" y="12818"/>
                  <a:pt x="9391" y="12818"/>
                </a:cubicBezTo>
                <a:cubicBezTo>
                  <a:pt x="9403" y="12818"/>
                  <a:pt x="9403" y="12832"/>
                  <a:pt x="9403" y="12841"/>
                </a:cubicBezTo>
                <a:lnTo>
                  <a:pt x="9438" y="12817"/>
                </a:lnTo>
                <a:cubicBezTo>
                  <a:pt x="9457" y="12811"/>
                  <a:pt x="9467" y="12808"/>
                  <a:pt x="9471" y="12808"/>
                </a:cubicBezTo>
                <a:cubicBezTo>
                  <a:pt x="9490" y="12808"/>
                  <a:pt x="9373" y="12866"/>
                  <a:pt x="9403" y="12876"/>
                </a:cubicBezTo>
                <a:cubicBezTo>
                  <a:pt x="9438" y="12876"/>
                  <a:pt x="9403" y="12864"/>
                  <a:pt x="9438" y="12864"/>
                </a:cubicBezTo>
                <a:cubicBezTo>
                  <a:pt x="9438" y="12876"/>
                  <a:pt x="9415" y="12900"/>
                  <a:pt x="9438" y="12912"/>
                </a:cubicBezTo>
                <a:cubicBezTo>
                  <a:pt x="9431" y="12920"/>
                  <a:pt x="9423" y="12932"/>
                  <a:pt x="9410" y="12946"/>
                </a:cubicBezTo>
                <a:lnTo>
                  <a:pt x="9410" y="12946"/>
                </a:lnTo>
                <a:lnTo>
                  <a:pt x="9450" y="12936"/>
                </a:lnTo>
                <a:cubicBezTo>
                  <a:pt x="9450" y="12948"/>
                  <a:pt x="9486" y="12960"/>
                  <a:pt x="9474" y="12972"/>
                </a:cubicBezTo>
                <a:cubicBezTo>
                  <a:pt x="9486" y="12972"/>
                  <a:pt x="9486" y="12960"/>
                  <a:pt x="9498" y="12960"/>
                </a:cubicBezTo>
                <a:cubicBezTo>
                  <a:pt x="9504" y="12963"/>
                  <a:pt x="9511" y="12963"/>
                  <a:pt x="9519" y="12963"/>
                </a:cubicBezTo>
                <a:cubicBezTo>
                  <a:pt x="9527" y="12963"/>
                  <a:pt x="9535" y="12963"/>
                  <a:pt x="9543" y="12963"/>
                </a:cubicBezTo>
                <a:cubicBezTo>
                  <a:pt x="9558" y="12963"/>
                  <a:pt x="9569" y="12966"/>
                  <a:pt x="9569" y="12983"/>
                </a:cubicBezTo>
                <a:cubicBezTo>
                  <a:pt x="9558" y="12991"/>
                  <a:pt x="9550" y="12994"/>
                  <a:pt x="9544" y="12994"/>
                </a:cubicBezTo>
                <a:cubicBezTo>
                  <a:pt x="9532" y="12994"/>
                  <a:pt x="9530" y="12983"/>
                  <a:pt x="9522" y="12983"/>
                </a:cubicBezTo>
                <a:cubicBezTo>
                  <a:pt x="9510" y="13007"/>
                  <a:pt x="9534" y="12995"/>
                  <a:pt x="9534" y="13019"/>
                </a:cubicBezTo>
                <a:cubicBezTo>
                  <a:pt x="9527" y="13025"/>
                  <a:pt x="9524" y="13028"/>
                  <a:pt x="9523" y="13028"/>
                </a:cubicBezTo>
                <a:cubicBezTo>
                  <a:pt x="9519" y="13028"/>
                  <a:pt x="9522" y="13017"/>
                  <a:pt x="9510" y="13017"/>
                </a:cubicBezTo>
                <a:cubicBezTo>
                  <a:pt x="9507" y="13017"/>
                  <a:pt x="9503" y="13017"/>
                  <a:pt x="9498" y="13019"/>
                </a:cubicBezTo>
                <a:lnTo>
                  <a:pt x="9519" y="13040"/>
                </a:lnTo>
                <a:lnTo>
                  <a:pt x="9519" y="13040"/>
                </a:lnTo>
                <a:cubicBezTo>
                  <a:pt x="9526" y="13037"/>
                  <a:pt x="9531" y="13036"/>
                  <a:pt x="9534" y="13036"/>
                </a:cubicBezTo>
                <a:cubicBezTo>
                  <a:pt x="9553" y="13036"/>
                  <a:pt x="9527" y="13067"/>
                  <a:pt x="9546" y="13067"/>
                </a:cubicBezTo>
                <a:cubicBezTo>
                  <a:pt x="9550" y="13079"/>
                  <a:pt x="9560" y="13083"/>
                  <a:pt x="9574" y="13083"/>
                </a:cubicBezTo>
                <a:cubicBezTo>
                  <a:pt x="9602" y="13083"/>
                  <a:pt x="9645" y="13067"/>
                  <a:pt x="9677" y="13067"/>
                </a:cubicBezTo>
                <a:cubicBezTo>
                  <a:pt x="9665" y="13079"/>
                  <a:pt x="9653" y="13091"/>
                  <a:pt x="9641" y="13091"/>
                </a:cubicBezTo>
                <a:cubicBezTo>
                  <a:pt x="9651" y="13081"/>
                  <a:pt x="9652" y="13077"/>
                  <a:pt x="9650" y="13077"/>
                </a:cubicBezTo>
                <a:cubicBezTo>
                  <a:pt x="9647" y="13077"/>
                  <a:pt x="9636" y="13084"/>
                  <a:pt x="9629" y="13091"/>
                </a:cubicBezTo>
                <a:cubicBezTo>
                  <a:pt x="9641" y="13091"/>
                  <a:pt x="9593" y="13138"/>
                  <a:pt x="9569" y="13138"/>
                </a:cubicBezTo>
                <a:cubicBezTo>
                  <a:pt x="9574" y="13141"/>
                  <a:pt x="9578" y="13142"/>
                  <a:pt x="9581" y="13142"/>
                </a:cubicBezTo>
                <a:cubicBezTo>
                  <a:pt x="9594" y="13142"/>
                  <a:pt x="9598" y="13126"/>
                  <a:pt x="9617" y="13126"/>
                </a:cubicBezTo>
                <a:lnTo>
                  <a:pt x="9629" y="13150"/>
                </a:lnTo>
                <a:cubicBezTo>
                  <a:pt x="9653" y="13138"/>
                  <a:pt x="9653" y="13126"/>
                  <a:pt x="9677" y="13126"/>
                </a:cubicBezTo>
                <a:cubicBezTo>
                  <a:pt x="9688" y="13126"/>
                  <a:pt x="9688" y="13138"/>
                  <a:pt x="9700" y="13150"/>
                </a:cubicBezTo>
                <a:cubicBezTo>
                  <a:pt x="9692" y="13159"/>
                  <a:pt x="9678" y="13167"/>
                  <a:pt x="9666" y="13167"/>
                </a:cubicBezTo>
                <a:cubicBezTo>
                  <a:pt x="9661" y="13167"/>
                  <a:pt x="9656" y="13166"/>
                  <a:pt x="9653" y="13162"/>
                </a:cubicBezTo>
                <a:lnTo>
                  <a:pt x="9653" y="13162"/>
                </a:lnTo>
                <a:cubicBezTo>
                  <a:pt x="9653" y="13174"/>
                  <a:pt x="9653" y="13186"/>
                  <a:pt x="9677" y="13186"/>
                </a:cubicBezTo>
                <a:cubicBezTo>
                  <a:pt x="9684" y="13175"/>
                  <a:pt x="9690" y="13172"/>
                  <a:pt x="9696" y="13172"/>
                </a:cubicBezTo>
                <a:cubicBezTo>
                  <a:pt x="9704" y="13172"/>
                  <a:pt x="9711" y="13176"/>
                  <a:pt x="9721" y="13176"/>
                </a:cubicBezTo>
                <a:cubicBezTo>
                  <a:pt x="9728" y="13176"/>
                  <a:pt x="9737" y="13173"/>
                  <a:pt x="9748" y="13162"/>
                </a:cubicBezTo>
                <a:lnTo>
                  <a:pt x="9748" y="13162"/>
                </a:lnTo>
                <a:lnTo>
                  <a:pt x="9736" y="13186"/>
                </a:lnTo>
                <a:cubicBezTo>
                  <a:pt x="9736" y="13186"/>
                  <a:pt x="9726" y="13191"/>
                  <a:pt x="9722" y="13191"/>
                </a:cubicBezTo>
                <a:cubicBezTo>
                  <a:pt x="9720" y="13191"/>
                  <a:pt x="9720" y="13190"/>
                  <a:pt x="9724" y="13186"/>
                </a:cubicBezTo>
                <a:lnTo>
                  <a:pt x="9724" y="13186"/>
                </a:lnTo>
                <a:cubicBezTo>
                  <a:pt x="9706" y="13198"/>
                  <a:pt x="9709" y="13201"/>
                  <a:pt x="9718" y="13201"/>
                </a:cubicBezTo>
                <a:cubicBezTo>
                  <a:pt x="9727" y="13201"/>
                  <a:pt x="9742" y="13198"/>
                  <a:pt x="9748" y="13198"/>
                </a:cubicBezTo>
                <a:cubicBezTo>
                  <a:pt x="9736" y="13210"/>
                  <a:pt x="9748" y="13222"/>
                  <a:pt x="9724" y="13233"/>
                </a:cubicBezTo>
                <a:cubicBezTo>
                  <a:pt x="9748" y="13233"/>
                  <a:pt x="9736" y="13245"/>
                  <a:pt x="9724" y="13257"/>
                </a:cubicBezTo>
                <a:cubicBezTo>
                  <a:pt x="9736" y="13257"/>
                  <a:pt x="9748" y="13245"/>
                  <a:pt x="9760" y="13245"/>
                </a:cubicBezTo>
                <a:lnTo>
                  <a:pt x="9772" y="13269"/>
                </a:lnTo>
                <a:cubicBezTo>
                  <a:pt x="9748" y="13281"/>
                  <a:pt x="9688" y="13317"/>
                  <a:pt x="9688" y="13317"/>
                </a:cubicBezTo>
                <a:cubicBezTo>
                  <a:pt x="9706" y="13317"/>
                  <a:pt x="9731" y="13297"/>
                  <a:pt x="9742" y="13297"/>
                </a:cubicBezTo>
                <a:cubicBezTo>
                  <a:pt x="9746" y="13297"/>
                  <a:pt x="9748" y="13299"/>
                  <a:pt x="9748" y="13305"/>
                </a:cubicBezTo>
                <a:cubicBezTo>
                  <a:pt x="9712" y="13317"/>
                  <a:pt x="9736" y="13341"/>
                  <a:pt x="9677" y="13353"/>
                </a:cubicBezTo>
                <a:cubicBezTo>
                  <a:pt x="9653" y="13376"/>
                  <a:pt x="9665" y="13400"/>
                  <a:pt x="9677" y="13400"/>
                </a:cubicBezTo>
                <a:cubicBezTo>
                  <a:pt x="9712" y="13388"/>
                  <a:pt x="9688" y="13376"/>
                  <a:pt x="9724" y="13364"/>
                </a:cubicBezTo>
                <a:cubicBezTo>
                  <a:pt x="9735" y="13372"/>
                  <a:pt x="9750" y="13373"/>
                  <a:pt x="9765" y="13373"/>
                </a:cubicBezTo>
                <a:cubicBezTo>
                  <a:pt x="9782" y="13373"/>
                  <a:pt x="9799" y="13371"/>
                  <a:pt x="9813" y="13371"/>
                </a:cubicBezTo>
                <a:cubicBezTo>
                  <a:pt x="9831" y="13371"/>
                  <a:pt x="9843" y="13374"/>
                  <a:pt x="9843" y="13388"/>
                </a:cubicBezTo>
                <a:lnTo>
                  <a:pt x="9855" y="13376"/>
                </a:lnTo>
                <a:lnTo>
                  <a:pt x="9867" y="13376"/>
                </a:lnTo>
                <a:cubicBezTo>
                  <a:pt x="9855" y="13388"/>
                  <a:pt x="9855" y="13400"/>
                  <a:pt x="9843" y="13412"/>
                </a:cubicBezTo>
                <a:cubicBezTo>
                  <a:pt x="9819" y="13436"/>
                  <a:pt x="9808" y="13460"/>
                  <a:pt x="9819" y="13472"/>
                </a:cubicBezTo>
                <a:cubicBezTo>
                  <a:pt x="9831" y="13472"/>
                  <a:pt x="9843" y="13460"/>
                  <a:pt x="9855" y="13448"/>
                </a:cubicBezTo>
                <a:cubicBezTo>
                  <a:pt x="9855" y="13460"/>
                  <a:pt x="9855" y="13472"/>
                  <a:pt x="9855" y="13484"/>
                </a:cubicBezTo>
                <a:lnTo>
                  <a:pt x="9819" y="13484"/>
                </a:lnTo>
                <a:cubicBezTo>
                  <a:pt x="9819" y="13495"/>
                  <a:pt x="9867" y="13531"/>
                  <a:pt x="9831" y="13543"/>
                </a:cubicBezTo>
                <a:cubicBezTo>
                  <a:pt x="9831" y="13531"/>
                  <a:pt x="9831" y="13531"/>
                  <a:pt x="9831" y="13531"/>
                </a:cubicBezTo>
                <a:cubicBezTo>
                  <a:pt x="9831" y="13555"/>
                  <a:pt x="9808" y="13555"/>
                  <a:pt x="9831" y="13579"/>
                </a:cubicBezTo>
                <a:cubicBezTo>
                  <a:pt x="9831" y="13593"/>
                  <a:pt x="9823" y="13599"/>
                  <a:pt x="9809" y="13599"/>
                </a:cubicBezTo>
                <a:cubicBezTo>
                  <a:pt x="9799" y="13599"/>
                  <a:pt x="9787" y="13596"/>
                  <a:pt x="9772" y="13591"/>
                </a:cubicBezTo>
                <a:lnTo>
                  <a:pt x="9772" y="13591"/>
                </a:lnTo>
                <a:cubicBezTo>
                  <a:pt x="9831" y="13614"/>
                  <a:pt x="9748" y="13626"/>
                  <a:pt x="9748" y="13626"/>
                </a:cubicBezTo>
                <a:cubicBezTo>
                  <a:pt x="9748" y="13626"/>
                  <a:pt x="9653" y="13829"/>
                  <a:pt x="9581" y="14055"/>
                </a:cubicBezTo>
                <a:cubicBezTo>
                  <a:pt x="9486" y="14293"/>
                  <a:pt x="9438" y="14555"/>
                  <a:pt x="9569" y="14734"/>
                </a:cubicBezTo>
                <a:cubicBezTo>
                  <a:pt x="9593" y="14746"/>
                  <a:pt x="9605" y="14781"/>
                  <a:pt x="9641" y="14781"/>
                </a:cubicBezTo>
                <a:cubicBezTo>
                  <a:pt x="9653" y="14805"/>
                  <a:pt x="9593" y="14793"/>
                  <a:pt x="9617" y="14805"/>
                </a:cubicBezTo>
                <a:cubicBezTo>
                  <a:pt x="9621" y="14804"/>
                  <a:pt x="9625" y="14803"/>
                  <a:pt x="9629" y="14803"/>
                </a:cubicBezTo>
                <a:cubicBezTo>
                  <a:pt x="9663" y="14803"/>
                  <a:pt x="9706" y="14841"/>
                  <a:pt x="9748" y="14841"/>
                </a:cubicBezTo>
                <a:lnTo>
                  <a:pt x="9748" y="14853"/>
                </a:lnTo>
                <a:cubicBezTo>
                  <a:pt x="9752" y="14855"/>
                  <a:pt x="9754" y="14855"/>
                  <a:pt x="9754" y="14855"/>
                </a:cubicBezTo>
                <a:cubicBezTo>
                  <a:pt x="9758" y="14855"/>
                  <a:pt x="9746" y="14844"/>
                  <a:pt x="9751" y="14844"/>
                </a:cubicBezTo>
                <a:cubicBezTo>
                  <a:pt x="9753" y="14844"/>
                  <a:pt x="9759" y="14847"/>
                  <a:pt x="9772" y="14853"/>
                </a:cubicBezTo>
                <a:lnTo>
                  <a:pt x="9712" y="14817"/>
                </a:lnTo>
                <a:lnTo>
                  <a:pt x="9760" y="14817"/>
                </a:lnTo>
                <a:cubicBezTo>
                  <a:pt x="9736" y="14793"/>
                  <a:pt x="9665" y="14757"/>
                  <a:pt x="9712" y="14757"/>
                </a:cubicBezTo>
                <a:cubicBezTo>
                  <a:pt x="9712" y="14754"/>
                  <a:pt x="9716" y="14752"/>
                  <a:pt x="9722" y="14752"/>
                </a:cubicBezTo>
                <a:cubicBezTo>
                  <a:pt x="9733" y="14752"/>
                  <a:pt x="9752" y="14757"/>
                  <a:pt x="9760" y="14757"/>
                </a:cubicBezTo>
                <a:lnTo>
                  <a:pt x="9760" y="14769"/>
                </a:lnTo>
                <a:lnTo>
                  <a:pt x="9796" y="14757"/>
                </a:lnTo>
                <a:lnTo>
                  <a:pt x="9796" y="14757"/>
                </a:lnTo>
                <a:cubicBezTo>
                  <a:pt x="9775" y="14768"/>
                  <a:pt x="9799" y="14796"/>
                  <a:pt x="9806" y="14796"/>
                </a:cubicBezTo>
                <a:cubicBezTo>
                  <a:pt x="9807" y="14796"/>
                  <a:pt x="9808" y="14795"/>
                  <a:pt x="9808" y="14793"/>
                </a:cubicBezTo>
                <a:cubicBezTo>
                  <a:pt x="9831" y="14781"/>
                  <a:pt x="9796" y="14793"/>
                  <a:pt x="9796" y="14769"/>
                </a:cubicBezTo>
                <a:cubicBezTo>
                  <a:pt x="9796" y="14767"/>
                  <a:pt x="9797" y="14766"/>
                  <a:pt x="9798" y="14766"/>
                </a:cubicBezTo>
                <a:cubicBezTo>
                  <a:pt x="9805" y="14766"/>
                  <a:pt x="9824" y="14781"/>
                  <a:pt x="9843" y="14781"/>
                </a:cubicBezTo>
                <a:lnTo>
                  <a:pt x="9843" y="14769"/>
                </a:lnTo>
                <a:cubicBezTo>
                  <a:pt x="9867" y="14781"/>
                  <a:pt x="9843" y="14781"/>
                  <a:pt x="9867" y="14781"/>
                </a:cubicBezTo>
                <a:lnTo>
                  <a:pt x="9855" y="14746"/>
                </a:lnTo>
                <a:lnTo>
                  <a:pt x="9855" y="14746"/>
                </a:lnTo>
                <a:cubicBezTo>
                  <a:pt x="9865" y="14750"/>
                  <a:pt x="9871" y="14751"/>
                  <a:pt x="9875" y="14751"/>
                </a:cubicBezTo>
                <a:cubicBezTo>
                  <a:pt x="9889" y="14751"/>
                  <a:pt x="9852" y="14720"/>
                  <a:pt x="9878" y="14720"/>
                </a:cubicBezTo>
                <a:cubicBezTo>
                  <a:pt x="9881" y="14720"/>
                  <a:pt x="9885" y="14721"/>
                  <a:pt x="9891" y="14722"/>
                </a:cubicBezTo>
                <a:cubicBezTo>
                  <a:pt x="9903" y="14746"/>
                  <a:pt x="9915" y="14734"/>
                  <a:pt x="9939" y="14746"/>
                </a:cubicBezTo>
                <a:lnTo>
                  <a:pt x="9950" y="14698"/>
                </a:lnTo>
                <a:cubicBezTo>
                  <a:pt x="9960" y="14698"/>
                  <a:pt x="9962" y="14713"/>
                  <a:pt x="9962" y="14713"/>
                </a:cubicBezTo>
                <a:cubicBezTo>
                  <a:pt x="9962" y="14713"/>
                  <a:pt x="9962" y="14712"/>
                  <a:pt x="9962" y="14710"/>
                </a:cubicBezTo>
                <a:cubicBezTo>
                  <a:pt x="9986" y="14710"/>
                  <a:pt x="9950" y="14686"/>
                  <a:pt x="9950" y="14686"/>
                </a:cubicBezTo>
                <a:cubicBezTo>
                  <a:pt x="9968" y="14686"/>
                  <a:pt x="9966" y="14666"/>
                  <a:pt x="9984" y="14666"/>
                </a:cubicBezTo>
                <a:cubicBezTo>
                  <a:pt x="9990" y="14666"/>
                  <a:pt x="9998" y="14668"/>
                  <a:pt x="10010" y="14674"/>
                </a:cubicBezTo>
                <a:cubicBezTo>
                  <a:pt x="10058" y="14650"/>
                  <a:pt x="9962" y="14638"/>
                  <a:pt x="9998" y="14627"/>
                </a:cubicBezTo>
                <a:cubicBezTo>
                  <a:pt x="10017" y="14627"/>
                  <a:pt x="10006" y="14642"/>
                  <a:pt x="10013" y="14642"/>
                </a:cubicBezTo>
                <a:cubicBezTo>
                  <a:pt x="10014" y="14642"/>
                  <a:pt x="10017" y="14641"/>
                  <a:pt x="10022" y="14638"/>
                </a:cubicBezTo>
                <a:lnTo>
                  <a:pt x="10022" y="14615"/>
                </a:lnTo>
                <a:cubicBezTo>
                  <a:pt x="10032" y="14615"/>
                  <a:pt x="10058" y="14631"/>
                  <a:pt x="10060" y="14637"/>
                </a:cubicBezTo>
                <a:lnTo>
                  <a:pt x="10060" y="14637"/>
                </a:lnTo>
                <a:cubicBezTo>
                  <a:pt x="10108" y="14602"/>
                  <a:pt x="10189" y="14590"/>
                  <a:pt x="10236" y="14567"/>
                </a:cubicBezTo>
                <a:cubicBezTo>
                  <a:pt x="10248" y="14591"/>
                  <a:pt x="10260" y="14603"/>
                  <a:pt x="10272" y="14615"/>
                </a:cubicBezTo>
                <a:cubicBezTo>
                  <a:pt x="10296" y="14555"/>
                  <a:pt x="10296" y="14531"/>
                  <a:pt x="10296" y="14519"/>
                </a:cubicBezTo>
                <a:cubicBezTo>
                  <a:pt x="10308" y="14519"/>
                  <a:pt x="10296" y="14531"/>
                  <a:pt x="10308" y="14543"/>
                </a:cubicBezTo>
                <a:cubicBezTo>
                  <a:pt x="10284" y="14472"/>
                  <a:pt x="10403" y="14496"/>
                  <a:pt x="10427" y="14448"/>
                </a:cubicBezTo>
                <a:lnTo>
                  <a:pt x="10391" y="14436"/>
                </a:lnTo>
                <a:cubicBezTo>
                  <a:pt x="10498" y="14412"/>
                  <a:pt x="10486" y="14317"/>
                  <a:pt x="10534" y="14257"/>
                </a:cubicBezTo>
                <a:lnTo>
                  <a:pt x="10534" y="14257"/>
                </a:lnTo>
                <a:lnTo>
                  <a:pt x="10522" y="14269"/>
                </a:lnTo>
                <a:cubicBezTo>
                  <a:pt x="10498" y="14246"/>
                  <a:pt x="10498" y="14234"/>
                  <a:pt x="10486" y="14210"/>
                </a:cubicBezTo>
                <a:lnTo>
                  <a:pt x="10486" y="14210"/>
                </a:lnTo>
                <a:cubicBezTo>
                  <a:pt x="10489" y="14213"/>
                  <a:pt x="10495" y="14217"/>
                  <a:pt x="10501" y="14221"/>
                </a:cubicBezTo>
                <a:lnTo>
                  <a:pt x="10501" y="14221"/>
                </a:lnTo>
                <a:cubicBezTo>
                  <a:pt x="10594" y="14183"/>
                  <a:pt x="10618" y="14042"/>
                  <a:pt x="10677" y="13960"/>
                </a:cubicBezTo>
                <a:cubicBezTo>
                  <a:pt x="10700" y="13818"/>
                  <a:pt x="10794" y="13688"/>
                  <a:pt x="10819" y="13546"/>
                </a:cubicBezTo>
                <a:lnTo>
                  <a:pt x="10819" y="13546"/>
                </a:lnTo>
                <a:cubicBezTo>
                  <a:pt x="10817" y="13551"/>
                  <a:pt x="10811" y="13553"/>
                  <a:pt x="10804" y="13553"/>
                </a:cubicBezTo>
                <a:cubicBezTo>
                  <a:pt x="10784" y="13553"/>
                  <a:pt x="10756" y="13539"/>
                  <a:pt x="10772" y="13531"/>
                </a:cubicBezTo>
                <a:cubicBezTo>
                  <a:pt x="10891" y="13519"/>
                  <a:pt x="10772" y="13448"/>
                  <a:pt x="10855" y="13424"/>
                </a:cubicBezTo>
                <a:cubicBezTo>
                  <a:pt x="10843" y="13341"/>
                  <a:pt x="10951" y="13293"/>
                  <a:pt x="10879" y="13198"/>
                </a:cubicBezTo>
                <a:lnTo>
                  <a:pt x="10879" y="13198"/>
                </a:lnTo>
                <a:lnTo>
                  <a:pt x="10915" y="13210"/>
                </a:lnTo>
                <a:cubicBezTo>
                  <a:pt x="10934" y="13200"/>
                  <a:pt x="10923" y="13191"/>
                  <a:pt x="10917" y="13182"/>
                </a:cubicBezTo>
                <a:lnTo>
                  <a:pt x="10917" y="13182"/>
                </a:lnTo>
                <a:cubicBezTo>
                  <a:pt x="10937" y="13147"/>
                  <a:pt x="10916" y="13114"/>
                  <a:pt x="10939" y="13103"/>
                </a:cubicBezTo>
                <a:lnTo>
                  <a:pt x="10891" y="13091"/>
                </a:lnTo>
                <a:cubicBezTo>
                  <a:pt x="10891" y="13079"/>
                  <a:pt x="10927" y="13091"/>
                  <a:pt x="10915" y="13067"/>
                </a:cubicBezTo>
                <a:lnTo>
                  <a:pt x="10915" y="13067"/>
                </a:lnTo>
                <a:lnTo>
                  <a:pt x="10927" y="13079"/>
                </a:lnTo>
                <a:lnTo>
                  <a:pt x="10903" y="13043"/>
                </a:lnTo>
                <a:lnTo>
                  <a:pt x="10903" y="13043"/>
                </a:lnTo>
                <a:cubicBezTo>
                  <a:pt x="10913" y="13047"/>
                  <a:pt x="10920" y="13049"/>
                  <a:pt x="10924" y="13049"/>
                </a:cubicBezTo>
                <a:cubicBezTo>
                  <a:pt x="10949" y="13049"/>
                  <a:pt x="10921" y="13005"/>
                  <a:pt x="10951" y="12995"/>
                </a:cubicBezTo>
                <a:cubicBezTo>
                  <a:pt x="10939" y="12972"/>
                  <a:pt x="10915" y="12924"/>
                  <a:pt x="10939" y="12900"/>
                </a:cubicBezTo>
                <a:cubicBezTo>
                  <a:pt x="10974" y="12900"/>
                  <a:pt x="10986" y="12864"/>
                  <a:pt x="11010" y="12841"/>
                </a:cubicBezTo>
                <a:cubicBezTo>
                  <a:pt x="11010" y="12793"/>
                  <a:pt x="11010" y="12722"/>
                  <a:pt x="11034" y="12662"/>
                </a:cubicBezTo>
                <a:lnTo>
                  <a:pt x="10986" y="12650"/>
                </a:lnTo>
                <a:lnTo>
                  <a:pt x="10986" y="12638"/>
                </a:lnTo>
                <a:lnTo>
                  <a:pt x="11010" y="12638"/>
                </a:lnTo>
                <a:cubicBezTo>
                  <a:pt x="11046" y="12638"/>
                  <a:pt x="11021" y="12618"/>
                  <a:pt x="11022" y="12603"/>
                </a:cubicBezTo>
                <a:lnTo>
                  <a:pt x="11022" y="12603"/>
                </a:lnTo>
                <a:cubicBezTo>
                  <a:pt x="11015" y="12606"/>
                  <a:pt x="11008" y="12607"/>
                  <a:pt x="11002" y="12607"/>
                </a:cubicBezTo>
                <a:cubicBezTo>
                  <a:pt x="10983" y="12607"/>
                  <a:pt x="10969" y="12596"/>
                  <a:pt x="10986" y="12579"/>
                </a:cubicBezTo>
                <a:lnTo>
                  <a:pt x="10986" y="12579"/>
                </a:lnTo>
                <a:lnTo>
                  <a:pt x="10974" y="12567"/>
                </a:lnTo>
                <a:lnTo>
                  <a:pt x="10974" y="12567"/>
                </a:lnTo>
                <a:cubicBezTo>
                  <a:pt x="10986" y="12571"/>
                  <a:pt x="10996" y="12572"/>
                  <a:pt x="11004" y="12572"/>
                </a:cubicBezTo>
                <a:cubicBezTo>
                  <a:pt x="11021" y="12572"/>
                  <a:pt x="11034" y="12567"/>
                  <a:pt x="11058" y="12567"/>
                </a:cubicBezTo>
                <a:cubicBezTo>
                  <a:pt x="11058" y="12519"/>
                  <a:pt x="10998" y="12471"/>
                  <a:pt x="11034" y="12412"/>
                </a:cubicBezTo>
                <a:lnTo>
                  <a:pt x="11034" y="12412"/>
                </a:lnTo>
                <a:cubicBezTo>
                  <a:pt x="11038" y="12413"/>
                  <a:pt x="11041" y="12414"/>
                  <a:pt x="11043" y="12414"/>
                </a:cubicBezTo>
                <a:cubicBezTo>
                  <a:pt x="11056" y="12414"/>
                  <a:pt x="11041" y="12393"/>
                  <a:pt x="11057" y="12393"/>
                </a:cubicBezTo>
                <a:cubicBezTo>
                  <a:pt x="11062" y="12393"/>
                  <a:pt x="11069" y="12395"/>
                  <a:pt x="11082" y="12400"/>
                </a:cubicBezTo>
                <a:cubicBezTo>
                  <a:pt x="11076" y="12376"/>
                  <a:pt x="11064" y="12373"/>
                  <a:pt x="11047" y="12373"/>
                </a:cubicBezTo>
                <a:cubicBezTo>
                  <a:pt x="11042" y="12373"/>
                  <a:pt x="11036" y="12374"/>
                  <a:pt x="11029" y="12374"/>
                </a:cubicBezTo>
                <a:cubicBezTo>
                  <a:pt x="11017" y="12374"/>
                  <a:pt x="11002" y="12372"/>
                  <a:pt x="10986" y="12364"/>
                </a:cubicBezTo>
                <a:cubicBezTo>
                  <a:pt x="10998" y="12364"/>
                  <a:pt x="10974" y="12352"/>
                  <a:pt x="10998" y="12352"/>
                </a:cubicBezTo>
                <a:lnTo>
                  <a:pt x="11046" y="12352"/>
                </a:lnTo>
                <a:lnTo>
                  <a:pt x="11046" y="12329"/>
                </a:lnTo>
                <a:cubicBezTo>
                  <a:pt x="11046" y="12329"/>
                  <a:pt x="11058" y="12341"/>
                  <a:pt x="11058" y="12341"/>
                </a:cubicBezTo>
                <a:cubicBezTo>
                  <a:pt x="11034" y="12293"/>
                  <a:pt x="11117" y="12269"/>
                  <a:pt x="11082" y="12221"/>
                </a:cubicBezTo>
                <a:cubicBezTo>
                  <a:pt x="11077" y="12219"/>
                  <a:pt x="11074" y="12218"/>
                  <a:pt x="11072" y="12218"/>
                </a:cubicBezTo>
                <a:cubicBezTo>
                  <a:pt x="11065" y="12218"/>
                  <a:pt x="11077" y="12233"/>
                  <a:pt x="11058" y="12233"/>
                </a:cubicBezTo>
                <a:cubicBezTo>
                  <a:pt x="11010" y="12186"/>
                  <a:pt x="11105" y="12198"/>
                  <a:pt x="11070" y="12162"/>
                </a:cubicBezTo>
                <a:lnTo>
                  <a:pt x="11070" y="12162"/>
                </a:lnTo>
                <a:lnTo>
                  <a:pt x="11105" y="12174"/>
                </a:lnTo>
                <a:cubicBezTo>
                  <a:pt x="11082" y="12150"/>
                  <a:pt x="11058" y="12150"/>
                  <a:pt x="11082" y="12126"/>
                </a:cubicBezTo>
                <a:cubicBezTo>
                  <a:pt x="11129" y="12126"/>
                  <a:pt x="11117" y="12150"/>
                  <a:pt x="11129" y="12162"/>
                </a:cubicBezTo>
                <a:cubicBezTo>
                  <a:pt x="11129" y="12150"/>
                  <a:pt x="11129" y="12114"/>
                  <a:pt x="11093" y="12114"/>
                </a:cubicBezTo>
                <a:cubicBezTo>
                  <a:pt x="11082" y="12102"/>
                  <a:pt x="11117" y="12102"/>
                  <a:pt x="11129" y="12090"/>
                </a:cubicBezTo>
                <a:cubicBezTo>
                  <a:pt x="11121" y="12090"/>
                  <a:pt x="11113" y="12096"/>
                  <a:pt x="11102" y="12096"/>
                </a:cubicBezTo>
                <a:cubicBezTo>
                  <a:pt x="11096" y="12096"/>
                  <a:pt x="11089" y="12094"/>
                  <a:pt x="11082" y="12090"/>
                </a:cubicBezTo>
                <a:cubicBezTo>
                  <a:pt x="11117" y="12067"/>
                  <a:pt x="11117" y="12031"/>
                  <a:pt x="11117" y="12007"/>
                </a:cubicBezTo>
                <a:lnTo>
                  <a:pt x="11153" y="12007"/>
                </a:lnTo>
                <a:cubicBezTo>
                  <a:pt x="11105" y="11983"/>
                  <a:pt x="11189" y="11995"/>
                  <a:pt x="11189" y="11960"/>
                </a:cubicBezTo>
                <a:cubicBezTo>
                  <a:pt x="11177" y="11876"/>
                  <a:pt x="11129" y="11769"/>
                  <a:pt x="11153" y="11686"/>
                </a:cubicBezTo>
                <a:cubicBezTo>
                  <a:pt x="11105" y="11662"/>
                  <a:pt x="11105" y="11638"/>
                  <a:pt x="11093" y="11614"/>
                </a:cubicBezTo>
                <a:lnTo>
                  <a:pt x="11165" y="11614"/>
                </a:lnTo>
                <a:lnTo>
                  <a:pt x="11141" y="11590"/>
                </a:lnTo>
                <a:cubicBezTo>
                  <a:pt x="11146" y="11588"/>
                  <a:pt x="11150" y="11587"/>
                  <a:pt x="11152" y="11587"/>
                </a:cubicBezTo>
                <a:cubicBezTo>
                  <a:pt x="11159" y="11587"/>
                  <a:pt x="11159" y="11594"/>
                  <a:pt x="11166" y="11594"/>
                </a:cubicBezTo>
                <a:cubicBezTo>
                  <a:pt x="11168" y="11594"/>
                  <a:pt x="11172" y="11593"/>
                  <a:pt x="11177" y="11590"/>
                </a:cubicBezTo>
                <a:lnTo>
                  <a:pt x="11141" y="11579"/>
                </a:lnTo>
                <a:cubicBezTo>
                  <a:pt x="11158" y="11579"/>
                  <a:pt x="11157" y="11548"/>
                  <a:pt x="11172" y="11548"/>
                </a:cubicBezTo>
                <a:cubicBezTo>
                  <a:pt x="11178" y="11548"/>
                  <a:pt x="11187" y="11553"/>
                  <a:pt x="11201" y="11567"/>
                </a:cubicBezTo>
                <a:lnTo>
                  <a:pt x="11212" y="11483"/>
                </a:lnTo>
                <a:cubicBezTo>
                  <a:pt x="11212" y="11459"/>
                  <a:pt x="11153" y="11459"/>
                  <a:pt x="11177" y="11448"/>
                </a:cubicBezTo>
                <a:cubicBezTo>
                  <a:pt x="11181" y="11444"/>
                  <a:pt x="11183" y="11442"/>
                  <a:pt x="11186" y="11442"/>
                </a:cubicBezTo>
                <a:cubicBezTo>
                  <a:pt x="11191" y="11442"/>
                  <a:pt x="11197" y="11448"/>
                  <a:pt x="11212" y="11448"/>
                </a:cubicBezTo>
                <a:cubicBezTo>
                  <a:pt x="11260" y="11388"/>
                  <a:pt x="11082" y="11376"/>
                  <a:pt x="11117" y="11317"/>
                </a:cubicBezTo>
                <a:lnTo>
                  <a:pt x="11129" y="11317"/>
                </a:lnTo>
                <a:cubicBezTo>
                  <a:pt x="11105" y="11317"/>
                  <a:pt x="11117" y="11293"/>
                  <a:pt x="11105" y="11293"/>
                </a:cubicBezTo>
                <a:cubicBezTo>
                  <a:pt x="11034" y="11293"/>
                  <a:pt x="11141" y="11305"/>
                  <a:pt x="11093" y="11317"/>
                </a:cubicBezTo>
                <a:lnTo>
                  <a:pt x="11093" y="11317"/>
                </a:lnTo>
                <a:cubicBezTo>
                  <a:pt x="11046" y="11317"/>
                  <a:pt x="11070" y="11293"/>
                  <a:pt x="11022" y="11293"/>
                </a:cubicBezTo>
                <a:cubicBezTo>
                  <a:pt x="11046" y="11281"/>
                  <a:pt x="11010" y="11269"/>
                  <a:pt x="11010" y="11257"/>
                </a:cubicBezTo>
                <a:cubicBezTo>
                  <a:pt x="11046" y="11245"/>
                  <a:pt x="11022" y="11209"/>
                  <a:pt x="11070" y="11198"/>
                </a:cubicBezTo>
                <a:cubicBezTo>
                  <a:pt x="11058" y="11186"/>
                  <a:pt x="10998" y="11174"/>
                  <a:pt x="10998" y="11162"/>
                </a:cubicBezTo>
                <a:cubicBezTo>
                  <a:pt x="11022" y="11150"/>
                  <a:pt x="11034" y="11150"/>
                  <a:pt x="11041" y="11150"/>
                </a:cubicBezTo>
                <a:cubicBezTo>
                  <a:pt x="11049" y="11150"/>
                  <a:pt x="11052" y="11150"/>
                  <a:pt x="11058" y="11138"/>
                </a:cubicBezTo>
                <a:lnTo>
                  <a:pt x="11022" y="11138"/>
                </a:lnTo>
                <a:cubicBezTo>
                  <a:pt x="11034" y="11126"/>
                  <a:pt x="11046" y="11126"/>
                  <a:pt x="11058" y="11126"/>
                </a:cubicBezTo>
                <a:cubicBezTo>
                  <a:pt x="11058" y="11102"/>
                  <a:pt x="11010" y="11102"/>
                  <a:pt x="11034" y="11090"/>
                </a:cubicBezTo>
                <a:lnTo>
                  <a:pt x="11034" y="11090"/>
                </a:lnTo>
                <a:lnTo>
                  <a:pt x="11070" y="11102"/>
                </a:lnTo>
                <a:cubicBezTo>
                  <a:pt x="11058" y="11078"/>
                  <a:pt x="11058" y="11078"/>
                  <a:pt x="11058" y="11055"/>
                </a:cubicBezTo>
                <a:cubicBezTo>
                  <a:pt x="11076" y="11055"/>
                  <a:pt x="11080" y="11061"/>
                  <a:pt x="11076" y="11065"/>
                </a:cubicBezTo>
                <a:lnTo>
                  <a:pt x="11076" y="11065"/>
                </a:lnTo>
                <a:cubicBezTo>
                  <a:pt x="11110" y="11053"/>
                  <a:pt x="11046" y="11043"/>
                  <a:pt x="11058" y="11043"/>
                </a:cubicBezTo>
                <a:lnTo>
                  <a:pt x="11058" y="11043"/>
                </a:lnTo>
                <a:cubicBezTo>
                  <a:pt x="11046" y="11043"/>
                  <a:pt x="11034" y="11055"/>
                  <a:pt x="10998" y="11055"/>
                </a:cubicBezTo>
                <a:cubicBezTo>
                  <a:pt x="11010" y="11043"/>
                  <a:pt x="10962" y="11019"/>
                  <a:pt x="10998" y="11019"/>
                </a:cubicBezTo>
                <a:lnTo>
                  <a:pt x="11034" y="11031"/>
                </a:lnTo>
                <a:cubicBezTo>
                  <a:pt x="10998" y="11007"/>
                  <a:pt x="10986" y="11019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3"/>
                  <a:pt x="10998" y="10983"/>
                </a:cubicBezTo>
                <a:lnTo>
                  <a:pt x="10998" y="10983"/>
                </a:lnTo>
                <a:cubicBezTo>
                  <a:pt x="10998" y="10983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85" y="10964"/>
                  <a:pt x="11010" y="10944"/>
                  <a:pt x="11010" y="10924"/>
                </a:cubicBezTo>
                <a:cubicBezTo>
                  <a:pt x="10998" y="10912"/>
                  <a:pt x="10986" y="10912"/>
                  <a:pt x="10986" y="10912"/>
                </a:cubicBezTo>
                <a:cubicBezTo>
                  <a:pt x="10974" y="10918"/>
                  <a:pt x="10965" y="10918"/>
                  <a:pt x="10956" y="10918"/>
                </a:cubicBezTo>
                <a:cubicBezTo>
                  <a:pt x="10948" y="10918"/>
                  <a:pt x="10939" y="10918"/>
                  <a:pt x="10927" y="10924"/>
                </a:cubicBezTo>
                <a:cubicBezTo>
                  <a:pt x="10974" y="10900"/>
                  <a:pt x="10855" y="10888"/>
                  <a:pt x="10891" y="10864"/>
                </a:cubicBezTo>
                <a:cubicBezTo>
                  <a:pt x="10915" y="10864"/>
                  <a:pt x="10927" y="10864"/>
                  <a:pt x="10915" y="10876"/>
                </a:cubicBezTo>
                <a:cubicBezTo>
                  <a:pt x="10962" y="10888"/>
                  <a:pt x="11010" y="10888"/>
                  <a:pt x="11046" y="10900"/>
                </a:cubicBezTo>
                <a:cubicBezTo>
                  <a:pt x="11034" y="10888"/>
                  <a:pt x="11022" y="10876"/>
                  <a:pt x="11046" y="10876"/>
                </a:cubicBezTo>
                <a:lnTo>
                  <a:pt x="10998" y="10876"/>
                </a:lnTo>
                <a:cubicBezTo>
                  <a:pt x="10986" y="10876"/>
                  <a:pt x="10998" y="10864"/>
                  <a:pt x="10998" y="10864"/>
                </a:cubicBezTo>
                <a:cubicBezTo>
                  <a:pt x="10991" y="10862"/>
                  <a:pt x="10984" y="10861"/>
                  <a:pt x="10977" y="10861"/>
                </a:cubicBezTo>
                <a:cubicBezTo>
                  <a:pt x="10959" y="10861"/>
                  <a:pt x="10944" y="10868"/>
                  <a:pt x="10930" y="10868"/>
                </a:cubicBezTo>
                <a:cubicBezTo>
                  <a:pt x="10925" y="10868"/>
                  <a:pt x="10920" y="10867"/>
                  <a:pt x="10915" y="10864"/>
                </a:cubicBezTo>
                <a:cubicBezTo>
                  <a:pt x="10903" y="10840"/>
                  <a:pt x="10974" y="10852"/>
                  <a:pt x="10951" y="10840"/>
                </a:cubicBezTo>
                <a:cubicBezTo>
                  <a:pt x="10927" y="10817"/>
                  <a:pt x="10891" y="10840"/>
                  <a:pt x="10903" y="10805"/>
                </a:cubicBezTo>
                <a:lnTo>
                  <a:pt x="10903" y="10805"/>
                </a:lnTo>
                <a:cubicBezTo>
                  <a:pt x="10909" y="10810"/>
                  <a:pt x="10915" y="10813"/>
                  <a:pt x="10918" y="10815"/>
                </a:cubicBezTo>
                <a:lnTo>
                  <a:pt x="10918" y="10815"/>
                </a:lnTo>
                <a:cubicBezTo>
                  <a:pt x="10936" y="10803"/>
                  <a:pt x="10905" y="10780"/>
                  <a:pt x="10962" y="10769"/>
                </a:cubicBezTo>
                <a:cubicBezTo>
                  <a:pt x="10986" y="10769"/>
                  <a:pt x="10998" y="10769"/>
                  <a:pt x="10998" y="10781"/>
                </a:cubicBezTo>
                <a:lnTo>
                  <a:pt x="10986" y="10781"/>
                </a:lnTo>
                <a:cubicBezTo>
                  <a:pt x="10993" y="10783"/>
                  <a:pt x="10998" y="10783"/>
                  <a:pt x="11001" y="10783"/>
                </a:cubicBezTo>
                <a:cubicBezTo>
                  <a:pt x="11016" y="10783"/>
                  <a:pt x="10994" y="10766"/>
                  <a:pt x="11015" y="10766"/>
                </a:cubicBezTo>
                <a:cubicBezTo>
                  <a:pt x="11015" y="10766"/>
                  <a:pt x="11016" y="10766"/>
                  <a:pt x="11017" y="10767"/>
                </a:cubicBezTo>
                <a:lnTo>
                  <a:pt x="11017" y="10767"/>
                </a:lnTo>
                <a:cubicBezTo>
                  <a:pt x="10999" y="10760"/>
                  <a:pt x="11000" y="10743"/>
                  <a:pt x="11010" y="10733"/>
                </a:cubicBezTo>
                <a:lnTo>
                  <a:pt x="10974" y="10733"/>
                </a:lnTo>
                <a:cubicBezTo>
                  <a:pt x="10915" y="10715"/>
                  <a:pt x="10933" y="10715"/>
                  <a:pt x="10964" y="10715"/>
                </a:cubicBezTo>
                <a:cubicBezTo>
                  <a:pt x="10995" y="10715"/>
                  <a:pt x="11040" y="10715"/>
                  <a:pt x="11034" y="10697"/>
                </a:cubicBezTo>
                <a:cubicBezTo>
                  <a:pt x="11028" y="10691"/>
                  <a:pt x="11024" y="10689"/>
                  <a:pt x="11021" y="10689"/>
                </a:cubicBezTo>
                <a:cubicBezTo>
                  <a:pt x="11015" y="10689"/>
                  <a:pt x="11015" y="10700"/>
                  <a:pt x="11007" y="10700"/>
                </a:cubicBezTo>
                <a:cubicBezTo>
                  <a:pt x="11005" y="10700"/>
                  <a:pt x="11002" y="10699"/>
                  <a:pt x="10998" y="10697"/>
                </a:cubicBezTo>
                <a:cubicBezTo>
                  <a:pt x="10998" y="10674"/>
                  <a:pt x="11034" y="10674"/>
                  <a:pt x="11022" y="10650"/>
                </a:cubicBezTo>
                <a:cubicBezTo>
                  <a:pt x="11034" y="10638"/>
                  <a:pt x="11046" y="10626"/>
                  <a:pt x="11093" y="10626"/>
                </a:cubicBezTo>
                <a:cubicBezTo>
                  <a:pt x="11082" y="10602"/>
                  <a:pt x="11117" y="10578"/>
                  <a:pt x="11070" y="10567"/>
                </a:cubicBezTo>
                <a:lnTo>
                  <a:pt x="11070" y="10567"/>
                </a:lnTo>
                <a:cubicBezTo>
                  <a:pt x="11034" y="10602"/>
                  <a:pt x="11117" y="10590"/>
                  <a:pt x="11058" y="10626"/>
                </a:cubicBezTo>
                <a:lnTo>
                  <a:pt x="11022" y="10614"/>
                </a:lnTo>
                <a:cubicBezTo>
                  <a:pt x="11022" y="10603"/>
                  <a:pt x="11003" y="10583"/>
                  <a:pt x="11007" y="10562"/>
                </a:cubicBezTo>
                <a:lnTo>
                  <a:pt x="11007" y="10562"/>
                </a:lnTo>
                <a:cubicBezTo>
                  <a:pt x="11003" y="10567"/>
                  <a:pt x="10995" y="10567"/>
                  <a:pt x="10986" y="10567"/>
                </a:cubicBezTo>
                <a:cubicBezTo>
                  <a:pt x="10974" y="10531"/>
                  <a:pt x="10927" y="10531"/>
                  <a:pt x="10939" y="10495"/>
                </a:cubicBezTo>
                <a:cubicBezTo>
                  <a:pt x="10974" y="10495"/>
                  <a:pt x="10974" y="10507"/>
                  <a:pt x="10974" y="10519"/>
                </a:cubicBezTo>
                <a:cubicBezTo>
                  <a:pt x="10998" y="10507"/>
                  <a:pt x="10974" y="10507"/>
                  <a:pt x="10986" y="10471"/>
                </a:cubicBezTo>
                <a:cubicBezTo>
                  <a:pt x="11022" y="10471"/>
                  <a:pt x="10986" y="10495"/>
                  <a:pt x="11022" y="10495"/>
                </a:cubicBezTo>
                <a:lnTo>
                  <a:pt x="11010" y="10471"/>
                </a:lnTo>
                <a:lnTo>
                  <a:pt x="11010" y="10459"/>
                </a:lnTo>
                <a:cubicBezTo>
                  <a:pt x="10962" y="10459"/>
                  <a:pt x="11022" y="10436"/>
                  <a:pt x="10998" y="10424"/>
                </a:cubicBezTo>
                <a:cubicBezTo>
                  <a:pt x="10998" y="10376"/>
                  <a:pt x="10927" y="10376"/>
                  <a:pt x="10879" y="10352"/>
                </a:cubicBezTo>
                <a:cubicBezTo>
                  <a:pt x="10887" y="10352"/>
                  <a:pt x="10895" y="10347"/>
                  <a:pt x="10906" y="10347"/>
                </a:cubicBezTo>
                <a:cubicBezTo>
                  <a:pt x="10912" y="10347"/>
                  <a:pt x="10919" y="10348"/>
                  <a:pt x="10927" y="10352"/>
                </a:cubicBezTo>
                <a:cubicBezTo>
                  <a:pt x="10915" y="10358"/>
                  <a:pt x="10912" y="10358"/>
                  <a:pt x="10913" y="10358"/>
                </a:cubicBezTo>
                <a:cubicBezTo>
                  <a:pt x="10915" y="10358"/>
                  <a:pt x="10921" y="10358"/>
                  <a:pt x="10927" y="10364"/>
                </a:cubicBezTo>
                <a:cubicBezTo>
                  <a:pt x="10927" y="10351"/>
                  <a:pt x="10945" y="10338"/>
                  <a:pt x="10966" y="10330"/>
                </a:cubicBezTo>
                <a:lnTo>
                  <a:pt x="10966" y="10330"/>
                </a:lnTo>
                <a:cubicBezTo>
                  <a:pt x="10966" y="10331"/>
                  <a:pt x="10967" y="10331"/>
                  <a:pt x="10968" y="10331"/>
                </a:cubicBezTo>
                <a:cubicBezTo>
                  <a:pt x="10971" y="10331"/>
                  <a:pt x="10973" y="10329"/>
                  <a:pt x="10976" y="10327"/>
                </a:cubicBezTo>
                <a:lnTo>
                  <a:pt x="10976" y="10327"/>
                </a:lnTo>
                <a:cubicBezTo>
                  <a:pt x="10973" y="10328"/>
                  <a:pt x="10969" y="10329"/>
                  <a:pt x="10966" y="10330"/>
                </a:cubicBezTo>
                <a:lnTo>
                  <a:pt x="10966" y="10330"/>
                </a:lnTo>
                <a:cubicBezTo>
                  <a:pt x="10965" y="10330"/>
                  <a:pt x="10963" y="10329"/>
                  <a:pt x="10962" y="10328"/>
                </a:cubicBezTo>
                <a:lnTo>
                  <a:pt x="10962" y="10293"/>
                </a:lnTo>
                <a:cubicBezTo>
                  <a:pt x="10949" y="10300"/>
                  <a:pt x="10939" y="10306"/>
                  <a:pt x="10929" y="10306"/>
                </a:cubicBezTo>
                <a:cubicBezTo>
                  <a:pt x="10921" y="10306"/>
                  <a:pt x="10913" y="10303"/>
                  <a:pt x="10903" y="10293"/>
                </a:cubicBezTo>
                <a:cubicBezTo>
                  <a:pt x="10903" y="10281"/>
                  <a:pt x="10903" y="10281"/>
                  <a:pt x="10903" y="10257"/>
                </a:cubicBezTo>
                <a:cubicBezTo>
                  <a:pt x="10911" y="10257"/>
                  <a:pt x="10929" y="10252"/>
                  <a:pt x="10941" y="10252"/>
                </a:cubicBezTo>
                <a:cubicBezTo>
                  <a:pt x="10946" y="10252"/>
                  <a:pt x="10950" y="10253"/>
                  <a:pt x="10951" y="10257"/>
                </a:cubicBezTo>
                <a:lnTo>
                  <a:pt x="10951" y="10257"/>
                </a:lnTo>
                <a:cubicBezTo>
                  <a:pt x="10950" y="10254"/>
                  <a:pt x="10949" y="10233"/>
                  <a:pt x="10927" y="10233"/>
                </a:cubicBezTo>
                <a:cubicBezTo>
                  <a:pt x="10922" y="10238"/>
                  <a:pt x="10917" y="10240"/>
                  <a:pt x="10913" y="10240"/>
                </a:cubicBezTo>
                <a:cubicBezTo>
                  <a:pt x="10899" y="10240"/>
                  <a:pt x="10888" y="10219"/>
                  <a:pt x="10867" y="10219"/>
                </a:cubicBezTo>
                <a:cubicBezTo>
                  <a:pt x="10863" y="10219"/>
                  <a:pt x="10859" y="10220"/>
                  <a:pt x="10855" y="10221"/>
                </a:cubicBezTo>
                <a:lnTo>
                  <a:pt x="10879" y="10197"/>
                </a:lnTo>
                <a:cubicBezTo>
                  <a:pt x="10879" y="10209"/>
                  <a:pt x="10891" y="10209"/>
                  <a:pt x="10891" y="10209"/>
                </a:cubicBezTo>
                <a:cubicBezTo>
                  <a:pt x="10939" y="10197"/>
                  <a:pt x="10879" y="10197"/>
                  <a:pt x="10867" y="10186"/>
                </a:cubicBezTo>
                <a:cubicBezTo>
                  <a:pt x="10879" y="10186"/>
                  <a:pt x="10879" y="10162"/>
                  <a:pt x="10903" y="10162"/>
                </a:cubicBezTo>
                <a:cubicBezTo>
                  <a:pt x="10879" y="10150"/>
                  <a:pt x="10891" y="10138"/>
                  <a:pt x="10915" y="10138"/>
                </a:cubicBezTo>
                <a:cubicBezTo>
                  <a:pt x="10911" y="10134"/>
                  <a:pt x="10907" y="10133"/>
                  <a:pt x="10902" y="10133"/>
                </a:cubicBezTo>
                <a:cubicBezTo>
                  <a:pt x="10894" y="10133"/>
                  <a:pt x="10883" y="10138"/>
                  <a:pt x="10867" y="10138"/>
                </a:cubicBezTo>
                <a:lnTo>
                  <a:pt x="10867" y="10102"/>
                </a:lnTo>
                <a:cubicBezTo>
                  <a:pt x="10891" y="10102"/>
                  <a:pt x="10962" y="10090"/>
                  <a:pt x="10974" y="10090"/>
                </a:cubicBezTo>
                <a:cubicBezTo>
                  <a:pt x="10962" y="10084"/>
                  <a:pt x="10945" y="10084"/>
                  <a:pt x="10930" y="10084"/>
                </a:cubicBezTo>
                <a:cubicBezTo>
                  <a:pt x="10915" y="10084"/>
                  <a:pt x="10903" y="10084"/>
                  <a:pt x="10903" y="10078"/>
                </a:cubicBezTo>
                <a:cubicBezTo>
                  <a:pt x="10944" y="10078"/>
                  <a:pt x="10932" y="10052"/>
                  <a:pt x="10965" y="10052"/>
                </a:cubicBezTo>
                <a:cubicBezTo>
                  <a:pt x="10971" y="10052"/>
                  <a:pt x="10978" y="10053"/>
                  <a:pt x="10986" y="10055"/>
                </a:cubicBezTo>
                <a:cubicBezTo>
                  <a:pt x="11022" y="10043"/>
                  <a:pt x="11010" y="10007"/>
                  <a:pt x="10998" y="9995"/>
                </a:cubicBezTo>
                <a:cubicBezTo>
                  <a:pt x="10962" y="9995"/>
                  <a:pt x="10986" y="10019"/>
                  <a:pt x="10939" y="10019"/>
                </a:cubicBezTo>
                <a:cubicBezTo>
                  <a:pt x="10927" y="9971"/>
                  <a:pt x="10820" y="9983"/>
                  <a:pt x="10831" y="9947"/>
                </a:cubicBezTo>
                <a:lnTo>
                  <a:pt x="10831" y="9947"/>
                </a:lnTo>
                <a:lnTo>
                  <a:pt x="10820" y="9959"/>
                </a:lnTo>
                <a:cubicBezTo>
                  <a:pt x="10796" y="9935"/>
                  <a:pt x="10808" y="9947"/>
                  <a:pt x="10772" y="9935"/>
                </a:cubicBezTo>
                <a:cubicBezTo>
                  <a:pt x="10820" y="9935"/>
                  <a:pt x="10891" y="9888"/>
                  <a:pt x="10879" y="9864"/>
                </a:cubicBezTo>
                <a:cubicBezTo>
                  <a:pt x="10855" y="9864"/>
                  <a:pt x="10831" y="9888"/>
                  <a:pt x="10796" y="9888"/>
                </a:cubicBezTo>
                <a:lnTo>
                  <a:pt x="10784" y="9864"/>
                </a:lnTo>
                <a:lnTo>
                  <a:pt x="10808" y="9864"/>
                </a:lnTo>
                <a:cubicBezTo>
                  <a:pt x="10784" y="9840"/>
                  <a:pt x="10867" y="9816"/>
                  <a:pt x="10808" y="9816"/>
                </a:cubicBezTo>
                <a:lnTo>
                  <a:pt x="10838" y="9804"/>
                </a:lnTo>
                <a:lnTo>
                  <a:pt x="10838" y="9804"/>
                </a:lnTo>
                <a:cubicBezTo>
                  <a:pt x="10840" y="9804"/>
                  <a:pt x="10842" y="9805"/>
                  <a:pt x="10843" y="9805"/>
                </a:cubicBezTo>
                <a:lnTo>
                  <a:pt x="10867" y="9793"/>
                </a:lnTo>
                <a:lnTo>
                  <a:pt x="10867" y="9793"/>
                </a:lnTo>
                <a:lnTo>
                  <a:pt x="10838" y="9804"/>
                </a:lnTo>
                <a:lnTo>
                  <a:pt x="10838" y="9804"/>
                </a:lnTo>
                <a:cubicBezTo>
                  <a:pt x="10818" y="9801"/>
                  <a:pt x="10807" y="9781"/>
                  <a:pt x="10796" y="9781"/>
                </a:cubicBezTo>
                <a:cubicBezTo>
                  <a:pt x="10772" y="9757"/>
                  <a:pt x="10796" y="9745"/>
                  <a:pt x="10820" y="9721"/>
                </a:cubicBezTo>
                <a:lnTo>
                  <a:pt x="10820" y="9721"/>
                </a:lnTo>
                <a:cubicBezTo>
                  <a:pt x="10803" y="9730"/>
                  <a:pt x="10780" y="9738"/>
                  <a:pt x="10764" y="9738"/>
                </a:cubicBezTo>
                <a:cubicBezTo>
                  <a:pt x="10757" y="9738"/>
                  <a:pt x="10752" y="9737"/>
                  <a:pt x="10748" y="9733"/>
                </a:cubicBezTo>
                <a:cubicBezTo>
                  <a:pt x="10820" y="9721"/>
                  <a:pt x="10772" y="9685"/>
                  <a:pt x="10808" y="9685"/>
                </a:cubicBezTo>
                <a:cubicBezTo>
                  <a:pt x="10808" y="9674"/>
                  <a:pt x="10831" y="9662"/>
                  <a:pt x="10796" y="9662"/>
                </a:cubicBezTo>
                <a:lnTo>
                  <a:pt x="10843" y="9662"/>
                </a:lnTo>
                <a:cubicBezTo>
                  <a:pt x="10784" y="9662"/>
                  <a:pt x="10784" y="9638"/>
                  <a:pt x="10760" y="9614"/>
                </a:cubicBezTo>
                <a:cubicBezTo>
                  <a:pt x="10855" y="9602"/>
                  <a:pt x="10748" y="9602"/>
                  <a:pt x="10831" y="9578"/>
                </a:cubicBezTo>
                <a:cubicBezTo>
                  <a:pt x="10772" y="9578"/>
                  <a:pt x="10808" y="9543"/>
                  <a:pt x="10748" y="9543"/>
                </a:cubicBezTo>
                <a:cubicBezTo>
                  <a:pt x="10748" y="9531"/>
                  <a:pt x="10808" y="9519"/>
                  <a:pt x="10820" y="9519"/>
                </a:cubicBezTo>
                <a:lnTo>
                  <a:pt x="10796" y="9507"/>
                </a:lnTo>
                <a:cubicBezTo>
                  <a:pt x="10820" y="9495"/>
                  <a:pt x="10820" y="9459"/>
                  <a:pt x="10831" y="9447"/>
                </a:cubicBezTo>
                <a:lnTo>
                  <a:pt x="10784" y="9435"/>
                </a:lnTo>
                <a:lnTo>
                  <a:pt x="10808" y="9424"/>
                </a:lnTo>
                <a:cubicBezTo>
                  <a:pt x="10792" y="9424"/>
                  <a:pt x="10781" y="9418"/>
                  <a:pt x="10772" y="9418"/>
                </a:cubicBezTo>
                <a:cubicBezTo>
                  <a:pt x="10768" y="9418"/>
                  <a:pt x="10764" y="9420"/>
                  <a:pt x="10760" y="9424"/>
                </a:cubicBezTo>
                <a:cubicBezTo>
                  <a:pt x="10701" y="9424"/>
                  <a:pt x="10736" y="9412"/>
                  <a:pt x="10712" y="9400"/>
                </a:cubicBezTo>
                <a:cubicBezTo>
                  <a:pt x="10724" y="9388"/>
                  <a:pt x="10736" y="9388"/>
                  <a:pt x="10748" y="9388"/>
                </a:cubicBezTo>
                <a:cubicBezTo>
                  <a:pt x="10736" y="9376"/>
                  <a:pt x="10772" y="9376"/>
                  <a:pt x="10796" y="9364"/>
                </a:cubicBezTo>
                <a:lnTo>
                  <a:pt x="10796" y="9364"/>
                </a:lnTo>
                <a:cubicBezTo>
                  <a:pt x="10772" y="9376"/>
                  <a:pt x="10677" y="9364"/>
                  <a:pt x="10653" y="9388"/>
                </a:cubicBezTo>
                <a:cubicBezTo>
                  <a:pt x="10649" y="9391"/>
                  <a:pt x="10645" y="9393"/>
                  <a:pt x="10641" y="9393"/>
                </a:cubicBezTo>
                <a:cubicBezTo>
                  <a:pt x="10630" y="9393"/>
                  <a:pt x="10621" y="9384"/>
                  <a:pt x="10629" y="9376"/>
                </a:cubicBezTo>
                <a:lnTo>
                  <a:pt x="10677" y="9364"/>
                </a:lnTo>
                <a:lnTo>
                  <a:pt x="10617" y="9364"/>
                </a:lnTo>
                <a:cubicBezTo>
                  <a:pt x="10605" y="9352"/>
                  <a:pt x="10641" y="9340"/>
                  <a:pt x="10641" y="9328"/>
                </a:cubicBezTo>
                <a:cubicBezTo>
                  <a:pt x="10641" y="9328"/>
                  <a:pt x="10748" y="9328"/>
                  <a:pt x="10736" y="9293"/>
                </a:cubicBezTo>
                <a:lnTo>
                  <a:pt x="10736" y="9293"/>
                </a:lnTo>
                <a:cubicBezTo>
                  <a:pt x="10748" y="9316"/>
                  <a:pt x="10772" y="9316"/>
                  <a:pt x="10796" y="9316"/>
                </a:cubicBezTo>
                <a:cubicBezTo>
                  <a:pt x="10796" y="9316"/>
                  <a:pt x="10796" y="9311"/>
                  <a:pt x="10803" y="9311"/>
                </a:cubicBezTo>
                <a:cubicBezTo>
                  <a:pt x="10806" y="9311"/>
                  <a:pt x="10812" y="9312"/>
                  <a:pt x="10820" y="9316"/>
                </a:cubicBezTo>
                <a:cubicBezTo>
                  <a:pt x="10808" y="9304"/>
                  <a:pt x="10799" y="9304"/>
                  <a:pt x="10791" y="9304"/>
                </a:cubicBezTo>
                <a:cubicBezTo>
                  <a:pt x="10784" y="9304"/>
                  <a:pt x="10778" y="9304"/>
                  <a:pt x="10772" y="9293"/>
                </a:cubicBezTo>
                <a:cubicBezTo>
                  <a:pt x="10820" y="9281"/>
                  <a:pt x="10831" y="9269"/>
                  <a:pt x="10843" y="9245"/>
                </a:cubicBezTo>
                <a:lnTo>
                  <a:pt x="10843" y="9245"/>
                </a:lnTo>
                <a:lnTo>
                  <a:pt x="10808" y="9269"/>
                </a:lnTo>
                <a:lnTo>
                  <a:pt x="10796" y="9269"/>
                </a:lnTo>
                <a:cubicBezTo>
                  <a:pt x="10796" y="9281"/>
                  <a:pt x="10784" y="9281"/>
                  <a:pt x="10772" y="9281"/>
                </a:cubicBezTo>
                <a:cubicBezTo>
                  <a:pt x="10772" y="9281"/>
                  <a:pt x="10720" y="9270"/>
                  <a:pt x="10732" y="9259"/>
                </a:cubicBezTo>
                <a:lnTo>
                  <a:pt x="10732" y="9259"/>
                </a:lnTo>
                <a:cubicBezTo>
                  <a:pt x="10716" y="9270"/>
                  <a:pt x="10703" y="9274"/>
                  <a:pt x="10693" y="9274"/>
                </a:cubicBezTo>
                <a:cubicBezTo>
                  <a:pt x="10669" y="9274"/>
                  <a:pt x="10659" y="9252"/>
                  <a:pt x="10643" y="9252"/>
                </a:cubicBezTo>
                <a:cubicBezTo>
                  <a:pt x="10639" y="9252"/>
                  <a:pt x="10634" y="9253"/>
                  <a:pt x="10629" y="9257"/>
                </a:cubicBezTo>
                <a:cubicBezTo>
                  <a:pt x="10617" y="9257"/>
                  <a:pt x="10605" y="9245"/>
                  <a:pt x="10629" y="9233"/>
                </a:cubicBezTo>
                <a:cubicBezTo>
                  <a:pt x="10639" y="9236"/>
                  <a:pt x="10646" y="9238"/>
                  <a:pt x="10653" y="9238"/>
                </a:cubicBezTo>
                <a:cubicBezTo>
                  <a:pt x="10665" y="9238"/>
                  <a:pt x="10672" y="9233"/>
                  <a:pt x="10679" y="9225"/>
                </a:cubicBezTo>
                <a:lnTo>
                  <a:pt x="10679" y="9225"/>
                </a:lnTo>
                <a:cubicBezTo>
                  <a:pt x="10678" y="9226"/>
                  <a:pt x="10676" y="9226"/>
                  <a:pt x="10675" y="9226"/>
                </a:cubicBezTo>
                <a:cubicBezTo>
                  <a:pt x="10672" y="9226"/>
                  <a:pt x="10668" y="9225"/>
                  <a:pt x="10665" y="9221"/>
                </a:cubicBezTo>
                <a:cubicBezTo>
                  <a:pt x="10653" y="9209"/>
                  <a:pt x="10689" y="9197"/>
                  <a:pt x="10701" y="9185"/>
                </a:cubicBezTo>
                <a:lnTo>
                  <a:pt x="10724" y="9173"/>
                </a:lnTo>
                <a:cubicBezTo>
                  <a:pt x="10705" y="9173"/>
                  <a:pt x="10694" y="9189"/>
                  <a:pt x="10684" y="9189"/>
                </a:cubicBezTo>
                <a:cubicBezTo>
                  <a:pt x="10681" y="9189"/>
                  <a:pt x="10679" y="9188"/>
                  <a:pt x="10677" y="9185"/>
                </a:cubicBezTo>
                <a:cubicBezTo>
                  <a:pt x="10677" y="9173"/>
                  <a:pt x="10665" y="9162"/>
                  <a:pt x="10677" y="9162"/>
                </a:cubicBezTo>
                <a:cubicBezTo>
                  <a:pt x="10705" y="9162"/>
                  <a:pt x="10741" y="9146"/>
                  <a:pt x="10761" y="9146"/>
                </a:cubicBezTo>
                <a:cubicBezTo>
                  <a:pt x="10766" y="9146"/>
                  <a:pt x="10770" y="9147"/>
                  <a:pt x="10772" y="9150"/>
                </a:cubicBezTo>
                <a:cubicBezTo>
                  <a:pt x="10764" y="9142"/>
                  <a:pt x="10756" y="9122"/>
                  <a:pt x="10740" y="9122"/>
                </a:cubicBezTo>
                <a:cubicBezTo>
                  <a:pt x="10733" y="9122"/>
                  <a:pt x="10724" y="9126"/>
                  <a:pt x="10712" y="9138"/>
                </a:cubicBezTo>
                <a:lnTo>
                  <a:pt x="10701" y="9114"/>
                </a:lnTo>
                <a:cubicBezTo>
                  <a:pt x="10692" y="9131"/>
                  <a:pt x="10678" y="9148"/>
                  <a:pt x="10662" y="9148"/>
                </a:cubicBezTo>
                <a:cubicBezTo>
                  <a:pt x="10655" y="9148"/>
                  <a:pt x="10648" y="9145"/>
                  <a:pt x="10641" y="9138"/>
                </a:cubicBezTo>
                <a:lnTo>
                  <a:pt x="10653" y="9138"/>
                </a:lnTo>
                <a:lnTo>
                  <a:pt x="10617" y="9126"/>
                </a:lnTo>
                <a:lnTo>
                  <a:pt x="10641" y="9114"/>
                </a:lnTo>
                <a:lnTo>
                  <a:pt x="10617" y="9114"/>
                </a:lnTo>
                <a:cubicBezTo>
                  <a:pt x="10629" y="9102"/>
                  <a:pt x="10629" y="9102"/>
                  <a:pt x="10653" y="9090"/>
                </a:cubicBezTo>
                <a:cubicBezTo>
                  <a:pt x="10647" y="9078"/>
                  <a:pt x="10638" y="9075"/>
                  <a:pt x="10629" y="9075"/>
                </a:cubicBezTo>
                <a:cubicBezTo>
                  <a:pt x="10620" y="9075"/>
                  <a:pt x="10611" y="9078"/>
                  <a:pt x="10605" y="9078"/>
                </a:cubicBezTo>
                <a:cubicBezTo>
                  <a:pt x="10593" y="9066"/>
                  <a:pt x="10605" y="9066"/>
                  <a:pt x="10629" y="9066"/>
                </a:cubicBezTo>
                <a:cubicBezTo>
                  <a:pt x="10641" y="9043"/>
                  <a:pt x="10629" y="9019"/>
                  <a:pt x="10641" y="9007"/>
                </a:cubicBezTo>
                <a:cubicBezTo>
                  <a:pt x="10633" y="8999"/>
                  <a:pt x="10630" y="8996"/>
                  <a:pt x="10629" y="8996"/>
                </a:cubicBezTo>
                <a:cubicBezTo>
                  <a:pt x="10626" y="8996"/>
                  <a:pt x="10629" y="9007"/>
                  <a:pt x="10605" y="9007"/>
                </a:cubicBezTo>
                <a:cubicBezTo>
                  <a:pt x="10677" y="8959"/>
                  <a:pt x="10617" y="8923"/>
                  <a:pt x="10593" y="8900"/>
                </a:cubicBezTo>
                <a:cubicBezTo>
                  <a:pt x="10578" y="8906"/>
                  <a:pt x="10570" y="8908"/>
                  <a:pt x="10565" y="8908"/>
                </a:cubicBezTo>
                <a:cubicBezTo>
                  <a:pt x="10554" y="8908"/>
                  <a:pt x="10561" y="8897"/>
                  <a:pt x="10542" y="8897"/>
                </a:cubicBezTo>
                <a:cubicBezTo>
                  <a:pt x="10539" y="8897"/>
                  <a:pt x="10534" y="8897"/>
                  <a:pt x="10529" y="8898"/>
                </a:cubicBezTo>
                <a:lnTo>
                  <a:pt x="10529" y="8898"/>
                </a:lnTo>
                <a:cubicBezTo>
                  <a:pt x="10546" y="8893"/>
                  <a:pt x="10562" y="8869"/>
                  <a:pt x="10579" y="8869"/>
                </a:cubicBezTo>
                <a:cubicBezTo>
                  <a:pt x="10584" y="8869"/>
                  <a:pt x="10589" y="8871"/>
                  <a:pt x="10593" y="8876"/>
                </a:cubicBezTo>
                <a:lnTo>
                  <a:pt x="10581" y="8864"/>
                </a:lnTo>
                <a:cubicBezTo>
                  <a:pt x="10589" y="8859"/>
                  <a:pt x="10595" y="8857"/>
                  <a:pt x="10601" y="8857"/>
                </a:cubicBezTo>
                <a:cubicBezTo>
                  <a:pt x="10612" y="8857"/>
                  <a:pt x="10620" y="8866"/>
                  <a:pt x="10633" y="8866"/>
                </a:cubicBezTo>
                <a:cubicBezTo>
                  <a:pt x="10641" y="8866"/>
                  <a:pt x="10651" y="8863"/>
                  <a:pt x="10665" y="8852"/>
                </a:cubicBezTo>
                <a:cubicBezTo>
                  <a:pt x="10653" y="8828"/>
                  <a:pt x="10581" y="8840"/>
                  <a:pt x="10593" y="8804"/>
                </a:cubicBezTo>
                <a:cubicBezTo>
                  <a:pt x="10653" y="8804"/>
                  <a:pt x="10570" y="8792"/>
                  <a:pt x="10629" y="8781"/>
                </a:cubicBezTo>
                <a:cubicBezTo>
                  <a:pt x="10653" y="8781"/>
                  <a:pt x="10641" y="8792"/>
                  <a:pt x="10653" y="8792"/>
                </a:cubicBezTo>
                <a:lnTo>
                  <a:pt x="10665" y="8792"/>
                </a:lnTo>
                <a:cubicBezTo>
                  <a:pt x="10665" y="8776"/>
                  <a:pt x="10656" y="8771"/>
                  <a:pt x="10643" y="8771"/>
                </a:cubicBezTo>
                <a:cubicBezTo>
                  <a:pt x="10624" y="8771"/>
                  <a:pt x="10594" y="8783"/>
                  <a:pt x="10572" y="8783"/>
                </a:cubicBezTo>
                <a:cubicBezTo>
                  <a:pt x="10567" y="8783"/>
                  <a:pt x="10562" y="8782"/>
                  <a:pt x="10558" y="8781"/>
                </a:cubicBezTo>
                <a:cubicBezTo>
                  <a:pt x="10546" y="8757"/>
                  <a:pt x="10593" y="8745"/>
                  <a:pt x="10617" y="8733"/>
                </a:cubicBezTo>
                <a:cubicBezTo>
                  <a:pt x="10617" y="8733"/>
                  <a:pt x="10617" y="8721"/>
                  <a:pt x="10593" y="8721"/>
                </a:cubicBezTo>
                <a:lnTo>
                  <a:pt x="10593" y="8721"/>
                </a:lnTo>
                <a:cubicBezTo>
                  <a:pt x="10629" y="8721"/>
                  <a:pt x="10570" y="8757"/>
                  <a:pt x="10546" y="8757"/>
                </a:cubicBezTo>
                <a:cubicBezTo>
                  <a:pt x="10593" y="8733"/>
                  <a:pt x="10534" y="8721"/>
                  <a:pt x="10510" y="8721"/>
                </a:cubicBezTo>
                <a:cubicBezTo>
                  <a:pt x="10462" y="8781"/>
                  <a:pt x="10522" y="8745"/>
                  <a:pt x="10462" y="8804"/>
                </a:cubicBezTo>
                <a:cubicBezTo>
                  <a:pt x="10476" y="8804"/>
                  <a:pt x="10497" y="8797"/>
                  <a:pt x="10511" y="8797"/>
                </a:cubicBezTo>
                <a:cubicBezTo>
                  <a:pt x="10521" y="8797"/>
                  <a:pt x="10527" y="8801"/>
                  <a:pt x="10522" y="8816"/>
                </a:cubicBezTo>
                <a:cubicBezTo>
                  <a:pt x="10515" y="8814"/>
                  <a:pt x="10509" y="8813"/>
                  <a:pt x="10504" y="8813"/>
                </a:cubicBezTo>
                <a:cubicBezTo>
                  <a:pt x="10486" y="8813"/>
                  <a:pt x="10486" y="8828"/>
                  <a:pt x="10486" y="8828"/>
                </a:cubicBezTo>
                <a:cubicBezTo>
                  <a:pt x="10491" y="8826"/>
                  <a:pt x="10494" y="8825"/>
                  <a:pt x="10497" y="8825"/>
                </a:cubicBezTo>
                <a:cubicBezTo>
                  <a:pt x="10506" y="8825"/>
                  <a:pt x="10500" y="8840"/>
                  <a:pt x="10510" y="8840"/>
                </a:cubicBezTo>
                <a:cubicBezTo>
                  <a:pt x="10486" y="8852"/>
                  <a:pt x="10439" y="8852"/>
                  <a:pt x="10439" y="8876"/>
                </a:cubicBezTo>
                <a:lnTo>
                  <a:pt x="10510" y="8864"/>
                </a:lnTo>
                <a:lnTo>
                  <a:pt x="10510" y="8864"/>
                </a:lnTo>
                <a:cubicBezTo>
                  <a:pt x="10498" y="8876"/>
                  <a:pt x="10450" y="8876"/>
                  <a:pt x="10474" y="8888"/>
                </a:cubicBezTo>
                <a:cubicBezTo>
                  <a:pt x="10450" y="8888"/>
                  <a:pt x="10437" y="8893"/>
                  <a:pt x="10424" y="8893"/>
                </a:cubicBezTo>
                <a:cubicBezTo>
                  <a:pt x="10417" y="8893"/>
                  <a:pt x="10411" y="8892"/>
                  <a:pt x="10403" y="8888"/>
                </a:cubicBezTo>
                <a:lnTo>
                  <a:pt x="10403" y="8888"/>
                </a:lnTo>
                <a:cubicBezTo>
                  <a:pt x="10355" y="8935"/>
                  <a:pt x="10450" y="8923"/>
                  <a:pt x="10474" y="8935"/>
                </a:cubicBezTo>
                <a:lnTo>
                  <a:pt x="10462" y="8935"/>
                </a:lnTo>
                <a:cubicBezTo>
                  <a:pt x="10474" y="8935"/>
                  <a:pt x="10474" y="8947"/>
                  <a:pt x="10486" y="8947"/>
                </a:cubicBezTo>
                <a:cubicBezTo>
                  <a:pt x="10482" y="8956"/>
                  <a:pt x="10476" y="8958"/>
                  <a:pt x="10469" y="8958"/>
                </a:cubicBezTo>
                <a:cubicBezTo>
                  <a:pt x="10462" y="8958"/>
                  <a:pt x="10455" y="8956"/>
                  <a:pt x="10448" y="8956"/>
                </a:cubicBezTo>
                <a:cubicBezTo>
                  <a:pt x="10445" y="8956"/>
                  <a:pt x="10441" y="8956"/>
                  <a:pt x="10439" y="8959"/>
                </a:cubicBezTo>
                <a:lnTo>
                  <a:pt x="10439" y="8983"/>
                </a:lnTo>
                <a:cubicBezTo>
                  <a:pt x="10450" y="8983"/>
                  <a:pt x="10450" y="8995"/>
                  <a:pt x="10439" y="8995"/>
                </a:cubicBezTo>
                <a:lnTo>
                  <a:pt x="10379" y="8995"/>
                </a:lnTo>
                <a:lnTo>
                  <a:pt x="10427" y="9007"/>
                </a:lnTo>
                <a:cubicBezTo>
                  <a:pt x="10407" y="9016"/>
                  <a:pt x="10396" y="9034"/>
                  <a:pt x="10386" y="9034"/>
                </a:cubicBezTo>
                <a:cubicBezTo>
                  <a:pt x="10384" y="9034"/>
                  <a:pt x="10381" y="9033"/>
                  <a:pt x="10379" y="9031"/>
                </a:cubicBezTo>
                <a:lnTo>
                  <a:pt x="10379" y="9031"/>
                </a:lnTo>
                <a:lnTo>
                  <a:pt x="10391" y="9066"/>
                </a:lnTo>
                <a:lnTo>
                  <a:pt x="10343" y="9078"/>
                </a:lnTo>
                <a:cubicBezTo>
                  <a:pt x="10349" y="9084"/>
                  <a:pt x="10355" y="9087"/>
                  <a:pt x="10360" y="9087"/>
                </a:cubicBezTo>
                <a:cubicBezTo>
                  <a:pt x="10364" y="9087"/>
                  <a:pt x="10367" y="9084"/>
                  <a:pt x="10367" y="9078"/>
                </a:cubicBezTo>
                <a:cubicBezTo>
                  <a:pt x="10367" y="9090"/>
                  <a:pt x="10462" y="9102"/>
                  <a:pt x="10367" y="9126"/>
                </a:cubicBezTo>
                <a:cubicBezTo>
                  <a:pt x="10415" y="9150"/>
                  <a:pt x="10403" y="9162"/>
                  <a:pt x="10439" y="9185"/>
                </a:cubicBezTo>
                <a:cubicBezTo>
                  <a:pt x="10434" y="9184"/>
                  <a:pt x="10430" y="9184"/>
                  <a:pt x="10427" y="9184"/>
                </a:cubicBezTo>
                <a:cubicBezTo>
                  <a:pt x="10397" y="9184"/>
                  <a:pt x="10391" y="9215"/>
                  <a:pt x="10378" y="9215"/>
                </a:cubicBezTo>
                <a:cubicBezTo>
                  <a:pt x="10375" y="9215"/>
                  <a:pt x="10371" y="9213"/>
                  <a:pt x="10367" y="9209"/>
                </a:cubicBezTo>
                <a:lnTo>
                  <a:pt x="10367" y="9209"/>
                </a:lnTo>
                <a:cubicBezTo>
                  <a:pt x="10355" y="9233"/>
                  <a:pt x="10403" y="9221"/>
                  <a:pt x="10415" y="9233"/>
                </a:cubicBezTo>
                <a:cubicBezTo>
                  <a:pt x="10398" y="9241"/>
                  <a:pt x="10369" y="9250"/>
                  <a:pt x="10350" y="9250"/>
                </a:cubicBezTo>
                <a:cubicBezTo>
                  <a:pt x="10346" y="9250"/>
                  <a:pt x="10342" y="9250"/>
                  <a:pt x="10339" y="9249"/>
                </a:cubicBezTo>
                <a:lnTo>
                  <a:pt x="10339" y="9249"/>
                </a:lnTo>
                <a:lnTo>
                  <a:pt x="10355" y="9257"/>
                </a:lnTo>
                <a:lnTo>
                  <a:pt x="10343" y="9257"/>
                </a:lnTo>
                <a:lnTo>
                  <a:pt x="10379" y="9269"/>
                </a:lnTo>
                <a:cubicBezTo>
                  <a:pt x="10355" y="9293"/>
                  <a:pt x="10331" y="9281"/>
                  <a:pt x="10320" y="9293"/>
                </a:cubicBezTo>
                <a:lnTo>
                  <a:pt x="10367" y="9293"/>
                </a:lnTo>
                <a:lnTo>
                  <a:pt x="10343" y="9304"/>
                </a:lnTo>
                <a:cubicBezTo>
                  <a:pt x="10350" y="9301"/>
                  <a:pt x="10356" y="9300"/>
                  <a:pt x="10361" y="9300"/>
                </a:cubicBezTo>
                <a:cubicBezTo>
                  <a:pt x="10373" y="9300"/>
                  <a:pt x="10379" y="9308"/>
                  <a:pt x="10379" y="9316"/>
                </a:cubicBezTo>
                <a:lnTo>
                  <a:pt x="10367" y="9316"/>
                </a:lnTo>
                <a:lnTo>
                  <a:pt x="10379" y="9328"/>
                </a:lnTo>
                <a:cubicBezTo>
                  <a:pt x="10374" y="9326"/>
                  <a:pt x="10371" y="9325"/>
                  <a:pt x="10370" y="9325"/>
                </a:cubicBezTo>
                <a:cubicBezTo>
                  <a:pt x="10362" y="9325"/>
                  <a:pt x="10372" y="9340"/>
                  <a:pt x="10343" y="9340"/>
                </a:cubicBezTo>
                <a:cubicBezTo>
                  <a:pt x="10343" y="9352"/>
                  <a:pt x="10343" y="9352"/>
                  <a:pt x="10355" y="9376"/>
                </a:cubicBezTo>
                <a:lnTo>
                  <a:pt x="10391" y="9364"/>
                </a:lnTo>
                <a:lnTo>
                  <a:pt x="10391" y="9364"/>
                </a:lnTo>
                <a:cubicBezTo>
                  <a:pt x="10415" y="9388"/>
                  <a:pt x="10343" y="9376"/>
                  <a:pt x="10355" y="9400"/>
                </a:cubicBezTo>
                <a:lnTo>
                  <a:pt x="10379" y="9388"/>
                </a:lnTo>
                <a:lnTo>
                  <a:pt x="10379" y="9388"/>
                </a:lnTo>
                <a:cubicBezTo>
                  <a:pt x="10331" y="9424"/>
                  <a:pt x="10427" y="9435"/>
                  <a:pt x="10391" y="9459"/>
                </a:cubicBezTo>
                <a:cubicBezTo>
                  <a:pt x="10391" y="9455"/>
                  <a:pt x="10386" y="9454"/>
                  <a:pt x="10379" y="9454"/>
                </a:cubicBezTo>
                <a:cubicBezTo>
                  <a:pt x="10366" y="9454"/>
                  <a:pt x="10347" y="9459"/>
                  <a:pt x="10355" y="9459"/>
                </a:cubicBezTo>
                <a:cubicBezTo>
                  <a:pt x="10379" y="9471"/>
                  <a:pt x="10379" y="9507"/>
                  <a:pt x="10415" y="9519"/>
                </a:cubicBezTo>
                <a:cubicBezTo>
                  <a:pt x="10379" y="9543"/>
                  <a:pt x="10355" y="9543"/>
                  <a:pt x="10343" y="9566"/>
                </a:cubicBezTo>
                <a:cubicBezTo>
                  <a:pt x="10352" y="9575"/>
                  <a:pt x="10354" y="9583"/>
                  <a:pt x="10363" y="9583"/>
                </a:cubicBezTo>
                <a:cubicBezTo>
                  <a:pt x="10367" y="9583"/>
                  <a:pt x="10372" y="9582"/>
                  <a:pt x="10379" y="9578"/>
                </a:cubicBezTo>
                <a:lnTo>
                  <a:pt x="10379" y="9578"/>
                </a:lnTo>
                <a:cubicBezTo>
                  <a:pt x="10368" y="9600"/>
                  <a:pt x="10397" y="9622"/>
                  <a:pt x="10375" y="9635"/>
                </a:cubicBezTo>
                <a:lnTo>
                  <a:pt x="10375" y="9635"/>
                </a:lnTo>
                <a:cubicBezTo>
                  <a:pt x="10375" y="9635"/>
                  <a:pt x="10375" y="9634"/>
                  <a:pt x="10375" y="9634"/>
                </a:cubicBezTo>
                <a:lnTo>
                  <a:pt x="10375" y="9634"/>
                </a:lnTo>
                <a:cubicBezTo>
                  <a:pt x="10379" y="9634"/>
                  <a:pt x="10360" y="9650"/>
                  <a:pt x="10379" y="9650"/>
                </a:cubicBezTo>
                <a:lnTo>
                  <a:pt x="10403" y="9650"/>
                </a:lnTo>
                <a:cubicBezTo>
                  <a:pt x="10331" y="9685"/>
                  <a:pt x="10450" y="9685"/>
                  <a:pt x="10391" y="9721"/>
                </a:cubicBezTo>
                <a:lnTo>
                  <a:pt x="10379" y="9721"/>
                </a:lnTo>
                <a:lnTo>
                  <a:pt x="10391" y="9733"/>
                </a:lnTo>
                <a:lnTo>
                  <a:pt x="10355" y="9733"/>
                </a:lnTo>
                <a:lnTo>
                  <a:pt x="10355" y="9781"/>
                </a:lnTo>
                <a:lnTo>
                  <a:pt x="10379" y="9769"/>
                </a:lnTo>
                <a:cubicBezTo>
                  <a:pt x="10379" y="9781"/>
                  <a:pt x="10415" y="9781"/>
                  <a:pt x="10391" y="9805"/>
                </a:cubicBezTo>
                <a:cubicBezTo>
                  <a:pt x="10382" y="9802"/>
                  <a:pt x="10377" y="9801"/>
                  <a:pt x="10374" y="9801"/>
                </a:cubicBezTo>
                <a:cubicBezTo>
                  <a:pt x="10363" y="9801"/>
                  <a:pt x="10392" y="9818"/>
                  <a:pt x="10359" y="9827"/>
                </a:cubicBezTo>
                <a:lnTo>
                  <a:pt x="10359" y="9827"/>
                </a:lnTo>
                <a:cubicBezTo>
                  <a:pt x="10353" y="9826"/>
                  <a:pt x="10350" y="9823"/>
                  <a:pt x="10344" y="9817"/>
                </a:cubicBezTo>
                <a:lnTo>
                  <a:pt x="10344" y="9817"/>
                </a:lnTo>
                <a:lnTo>
                  <a:pt x="10355" y="9828"/>
                </a:lnTo>
                <a:cubicBezTo>
                  <a:pt x="10356" y="9828"/>
                  <a:pt x="10358" y="9828"/>
                  <a:pt x="10359" y="9827"/>
                </a:cubicBezTo>
                <a:lnTo>
                  <a:pt x="10359" y="9827"/>
                </a:lnTo>
                <a:cubicBezTo>
                  <a:pt x="10363" y="9828"/>
                  <a:pt x="10369" y="9828"/>
                  <a:pt x="10379" y="9828"/>
                </a:cubicBezTo>
                <a:cubicBezTo>
                  <a:pt x="10403" y="9840"/>
                  <a:pt x="10320" y="9852"/>
                  <a:pt x="10355" y="9864"/>
                </a:cubicBezTo>
                <a:lnTo>
                  <a:pt x="10355" y="9852"/>
                </a:lnTo>
                <a:cubicBezTo>
                  <a:pt x="10363" y="9848"/>
                  <a:pt x="10371" y="9847"/>
                  <a:pt x="10378" y="9847"/>
                </a:cubicBezTo>
                <a:cubicBezTo>
                  <a:pt x="10392" y="9847"/>
                  <a:pt x="10403" y="9852"/>
                  <a:pt x="10403" y="9852"/>
                </a:cubicBezTo>
                <a:cubicBezTo>
                  <a:pt x="10403" y="9852"/>
                  <a:pt x="10391" y="9864"/>
                  <a:pt x="10379" y="9864"/>
                </a:cubicBezTo>
                <a:cubicBezTo>
                  <a:pt x="10403" y="9876"/>
                  <a:pt x="10379" y="9900"/>
                  <a:pt x="10403" y="9900"/>
                </a:cubicBezTo>
                <a:cubicBezTo>
                  <a:pt x="10391" y="9912"/>
                  <a:pt x="10367" y="9912"/>
                  <a:pt x="10355" y="9912"/>
                </a:cubicBezTo>
                <a:cubicBezTo>
                  <a:pt x="10391" y="9935"/>
                  <a:pt x="10355" y="9924"/>
                  <a:pt x="10391" y="9959"/>
                </a:cubicBezTo>
                <a:lnTo>
                  <a:pt x="10367" y="9959"/>
                </a:lnTo>
                <a:lnTo>
                  <a:pt x="10391" y="9971"/>
                </a:lnTo>
                <a:lnTo>
                  <a:pt x="10355" y="9995"/>
                </a:lnTo>
                <a:lnTo>
                  <a:pt x="10379" y="9983"/>
                </a:lnTo>
                <a:cubicBezTo>
                  <a:pt x="10379" y="9995"/>
                  <a:pt x="10391" y="9995"/>
                  <a:pt x="10391" y="10007"/>
                </a:cubicBezTo>
                <a:lnTo>
                  <a:pt x="10355" y="10007"/>
                </a:lnTo>
                <a:cubicBezTo>
                  <a:pt x="10375" y="10027"/>
                  <a:pt x="10336" y="10047"/>
                  <a:pt x="10345" y="10067"/>
                </a:cubicBezTo>
                <a:lnTo>
                  <a:pt x="10345" y="10067"/>
                </a:lnTo>
                <a:cubicBezTo>
                  <a:pt x="10389" y="10091"/>
                  <a:pt x="10296" y="10102"/>
                  <a:pt x="10355" y="10114"/>
                </a:cubicBezTo>
                <a:cubicBezTo>
                  <a:pt x="10343" y="10114"/>
                  <a:pt x="10331" y="10126"/>
                  <a:pt x="10320" y="10126"/>
                </a:cubicBezTo>
                <a:lnTo>
                  <a:pt x="10343" y="10126"/>
                </a:lnTo>
                <a:lnTo>
                  <a:pt x="10308" y="10138"/>
                </a:lnTo>
                <a:lnTo>
                  <a:pt x="10355" y="10138"/>
                </a:lnTo>
                <a:lnTo>
                  <a:pt x="10320" y="10150"/>
                </a:lnTo>
                <a:lnTo>
                  <a:pt x="10343" y="10150"/>
                </a:lnTo>
                <a:cubicBezTo>
                  <a:pt x="10272" y="10174"/>
                  <a:pt x="10331" y="10186"/>
                  <a:pt x="10272" y="10209"/>
                </a:cubicBezTo>
                <a:lnTo>
                  <a:pt x="10320" y="10197"/>
                </a:lnTo>
                <a:lnTo>
                  <a:pt x="10320" y="10197"/>
                </a:lnTo>
                <a:cubicBezTo>
                  <a:pt x="10427" y="10233"/>
                  <a:pt x="10284" y="10305"/>
                  <a:pt x="10331" y="10364"/>
                </a:cubicBezTo>
                <a:lnTo>
                  <a:pt x="10296" y="10364"/>
                </a:lnTo>
                <a:lnTo>
                  <a:pt x="10343" y="10376"/>
                </a:lnTo>
                <a:cubicBezTo>
                  <a:pt x="10331" y="10384"/>
                  <a:pt x="10323" y="10387"/>
                  <a:pt x="10318" y="10387"/>
                </a:cubicBezTo>
                <a:cubicBezTo>
                  <a:pt x="10306" y="10387"/>
                  <a:pt x="10304" y="10376"/>
                  <a:pt x="10296" y="10376"/>
                </a:cubicBezTo>
                <a:cubicBezTo>
                  <a:pt x="10308" y="10400"/>
                  <a:pt x="10343" y="10388"/>
                  <a:pt x="10355" y="10412"/>
                </a:cubicBezTo>
                <a:cubicBezTo>
                  <a:pt x="10347" y="10420"/>
                  <a:pt x="10342" y="10422"/>
                  <a:pt x="10338" y="10422"/>
                </a:cubicBezTo>
                <a:cubicBezTo>
                  <a:pt x="10330" y="10422"/>
                  <a:pt x="10327" y="10412"/>
                  <a:pt x="10320" y="10412"/>
                </a:cubicBezTo>
                <a:cubicBezTo>
                  <a:pt x="10331" y="10436"/>
                  <a:pt x="10355" y="10471"/>
                  <a:pt x="10331" y="10483"/>
                </a:cubicBezTo>
                <a:cubicBezTo>
                  <a:pt x="10339" y="10483"/>
                  <a:pt x="10342" y="10488"/>
                  <a:pt x="10346" y="10488"/>
                </a:cubicBezTo>
                <a:cubicBezTo>
                  <a:pt x="10349" y="10488"/>
                  <a:pt x="10351" y="10487"/>
                  <a:pt x="10355" y="10483"/>
                </a:cubicBezTo>
                <a:cubicBezTo>
                  <a:pt x="10367" y="10507"/>
                  <a:pt x="10355" y="10531"/>
                  <a:pt x="10355" y="10555"/>
                </a:cubicBezTo>
                <a:cubicBezTo>
                  <a:pt x="10331" y="10555"/>
                  <a:pt x="10331" y="10543"/>
                  <a:pt x="10331" y="10543"/>
                </a:cubicBezTo>
                <a:cubicBezTo>
                  <a:pt x="10331" y="10543"/>
                  <a:pt x="10320" y="10555"/>
                  <a:pt x="10331" y="10567"/>
                </a:cubicBezTo>
                <a:lnTo>
                  <a:pt x="10296" y="10555"/>
                </a:lnTo>
                <a:lnTo>
                  <a:pt x="10296" y="10555"/>
                </a:lnTo>
                <a:cubicBezTo>
                  <a:pt x="10296" y="10567"/>
                  <a:pt x="10331" y="10602"/>
                  <a:pt x="10284" y="10602"/>
                </a:cubicBezTo>
                <a:cubicBezTo>
                  <a:pt x="10308" y="10602"/>
                  <a:pt x="10331" y="10602"/>
                  <a:pt x="10331" y="10614"/>
                </a:cubicBezTo>
                <a:cubicBezTo>
                  <a:pt x="10272" y="10626"/>
                  <a:pt x="10355" y="10650"/>
                  <a:pt x="10320" y="10674"/>
                </a:cubicBezTo>
                <a:cubicBezTo>
                  <a:pt x="10310" y="10674"/>
                  <a:pt x="10308" y="10658"/>
                  <a:pt x="10308" y="10658"/>
                </a:cubicBezTo>
                <a:cubicBezTo>
                  <a:pt x="10308" y="10658"/>
                  <a:pt x="10308" y="10659"/>
                  <a:pt x="10308" y="10662"/>
                </a:cubicBezTo>
                <a:cubicBezTo>
                  <a:pt x="10296" y="10674"/>
                  <a:pt x="10320" y="10674"/>
                  <a:pt x="10331" y="10686"/>
                </a:cubicBezTo>
                <a:lnTo>
                  <a:pt x="10308" y="10686"/>
                </a:lnTo>
                <a:lnTo>
                  <a:pt x="10343" y="10733"/>
                </a:lnTo>
                <a:cubicBezTo>
                  <a:pt x="10290" y="10733"/>
                  <a:pt x="10341" y="10771"/>
                  <a:pt x="10328" y="10771"/>
                </a:cubicBezTo>
                <a:cubicBezTo>
                  <a:pt x="10326" y="10771"/>
                  <a:pt x="10323" y="10770"/>
                  <a:pt x="10320" y="10769"/>
                </a:cubicBezTo>
                <a:cubicBezTo>
                  <a:pt x="10316" y="10775"/>
                  <a:pt x="10317" y="10778"/>
                  <a:pt x="10319" y="10778"/>
                </a:cubicBezTo>
                <a:cubicBezTo>
                  <a:pt x="10322" y="10778"/>
                  <a:pt x="10331" y="10772"/>
                  <a:pt x="10337" y="10772"/>
                </a:cubicBezTo>
                <a:cubicBezTo>
                  <a:pt x="10341" y="10772"/>
                  <a:pt x="10343" y="10774"/>
                  <a:pt x="10343" y="10781"/>
                </a:cubicBezTo>
                <a:cubicBezTo>
                  <a:pt x="10320" y="10781"/>
                  <a:pt x="10355" y="10805"/>
                  <a:pt x="10320" y="10805"/>
                </a:cubicBezTo>
                <a:lnTo>
                  <a:pt x="10320" y="10817"/>
                </a:lnTo>
                <a:lnTo>
                  <a:pt x="10284" y="10805"/>
                </a:lnTo>
                <a:lnTo>
                  <a:pt x="10284" y="10805"/>
                </a:lnTo>
                <a:cubicBezTo>
                  <a:pt x="10296" y="10817"/>
                  <a:pt x="10331" y="10828"/>
                  <a:pt x="10355" y="10828"/>
                </a:cubicBezTo>
                <a:cubicBezTo>
                  <a:pt x="10331" y="10840"/>
                  <a:pt x="10355" y="10852"/>
                  <a:pt x="10320" y="10864"/>
                </a:cubicBezTo>
                <a:lnTo>
                  <a:pt x="10308" y="10852"/>
                </a:lnTo>
                <a:lnTo>
                  <a:pt x="10308" y="10852"/>
                </a:lnTo>
                <a:cubicBezTo>
                  <a:pt x="10331" y="10888"/>
                  <a:pt x="10212" y="10912"/>
                  <a:pt x="10272" y="10936"/>
                </a:cubicBezTo>
                <a:cubicBezTo>
                  <a:pt x="10272" y="10942"/>
                  <a:pt x="10269" y="10945"/>
                  <a:pt x="10266" y="10945"/>
                </a:cubicBezTo>
                <a:cubicBezTo>
                  <a:pt x="10263" y="10945"/>
                  <a:pt x="10260" y="10942"/>
                  <a:pt x="10260" y="10936"/>
                </a:cubicBezTo>
                <a:lnTo>
                  <a:pt x="10260" y="10959"/>
                </a:lnTo>
                <a:lnTo>
                  <a:pt x="10236" y="10959"/>
                </a:lnTo>
                <a:lnTo>
                  <a:pt x="10272" y="10995"/>
                </a:lnTo>
                <a:lnTo>
                  <a:pt x="10260" y="10995"/>
                </a:lnTo>
                <a:cubicBezTo>
                  <a:pt x="10248" y="11019"/>
                  <a:pt x="10260" y="11055"/>
                  <a:pt x="10272" y="11078"/>
                </a:cubicBezTo>
                <a:lnTo>
                  <a:pt x="10260" y="11078"/>
                </a:lnTo>
                <a:cubicBezTo>
                  <a:pt x="10296" y="11102"/>
                  <a:pt x="10236" y="11102"/>
                  <a:pt x="10260" y="11126"/>
                </a:cubicBezTo>
                <a:lnTo>
                  <a:pt x="10248" y="11126"/>
                </a:lnTo>
                <a:lnTo>
                  <a:pt x="10248" y="11150"/>
                </a:lnTo>
                <a:lnTo>
                  <a:pt x="10243" y="11145"/>
                </a:lnTo>
                <a:lnTo>
                  <a:pt x="10243" y="11145"/>
                </a:lnTo>
                <a:cubicBezTo>
                  <a:pt x="10250" y="11158"/>
                  <a:pt x="10226" y="11169"/>
                  <a:pt x="10213" y="11174"/>
                </a:cubicBezTo>
                <a:lnTo>
                  <a:pt x="10213" y="11174"/>
                </a:lnTo>
                <a:cubicBezTo>
                  <a:pt x="10213" y="11174"/>
                  <a:pt x="10213" y="11174"/>
                  <a:pt x="10212" y="11174"/>
                </a:cubicBezTo>
                <a:cubicBezTo>
                  <a:pt x="10206" y="11176"/>
                  <a:pt x="10204" y="11177"/>
                  <a:pt x="10204" y="11177"/>
                </a:cubicBezTo>
                <a:cubicBezTo>
                  <a:pt x="10205" y="11177"/>
                  <a:pt x="10208" y="11176"/>
                  <a:pt x="10213" y="11174"/>
                </a:cubicBezTo>
                <a:lnTo>
                  <a:pt x="10213" y="11174"/>
                </a:lnTo>
                <a:cubicBezTo>
                  <a:pt x="10225" y="11186"/>
                  <a:pt x="10248" y="11209"/>
                  <a:pt x="10272" y="11209"/>
                </a:cubicBezTo>
                <a:cubicBezTo>
                  <a:pt x="10272" y="11218"/>
                  <a:pt x="10269" y="11221"/>
                  <a:pt x="10264" y="11221"/>
                </a:cubicBezTo>
                <a:cubicBezTo>
                  <a:pt x="10259" y="11221"/>
                  <a:pt x="10252" y="11218"/>
                  <a:pt x="10246" y="11218"/>
                </a:cubicBezTo>
                <a:cubicBezTo>
                  <a:pt x="10242" y="11218"/>
                  <a:pt x="10239" y="11219"/>
                  <a:pt x="10236" y="11221"/>
                </a:cubicBezTo>
                <a:cubicBezTo>
                  <a:pt x="10224" y="11245"/>
                  <a:pt x="10260" y="11245"/>
                  <a:pt x="10248" y="11269"/>
                </a:cubicBezTo>
                <a:lnTo>
                  <a:pt x="10224" y="11269"/>
                </a:lnTo>
                <a:cubicBezTo>
                  <a:pt x="10224" y="11281"/>
                  <a:pt x="10236" y="11293"/>
                  <a:pt x="10236" y="11305"/>
                </a:cubicBezTo>
                <a:lnTo>
                  <a:pt x="10236" y="11293"/>
                </a:lnTo>
                <a:lnTo>
                  <a:pt x="10236" y="11293"/>
                </a:lnTo>
                <a:cubicBezTo>
                  <a:pt x="10272" y="11329"/>
                  <a:pt x="10177" y="11329"/>
                  <a:pt x="10260" y="11352"/>
                </a:cubicBezTo>
                <a:cubicBezTo>
                  <a:pt x="10236" y="11352"/>
                  <a:pt x="10248" y="11376"/>
                  <a:pt x="10212" y="11376"/>
                </a:cubicBezTo>
                <a:cubicBezTo>
                  <a:pt x="10236" y="11412"/>
                  <a:pt x="10248" y="11436"/>
                  <a:pt x="10260" y="11459"/>
                </a:cubicBezTo>
                <a:cubicBezTo>
                  <a:pt x="10200" y="11459"/>
                  <a:pt x="10260" y="11471"/>
                  <a:pt x="10224" y="11483"/>
                </a:cubicBezTo>
                <a:lnTo>
                  <a:pt x="10260" y="11483"/>
                </a:lnTo>
                <a:cubicBezTo>
                  <a:pt x="10260" y="11531"/>
                  <a:pt x="10177" y="11579"/>
                  <a:pt x="10189" y="11626"/>
                </a:cubicBezTo>
                <a:cubicBezTo>
                  <a:pt x="10165" y="11686"/>
                  <a:pt x="10153" y="11745"/>
                  <a:pt x="10153" y="11781"/>
                </a:cubicBezTo>
                <a:cubicBezTo>
                  <a:pt x="10165" y="11805"/>
                  <a:pt x="10200" y="11829"/>
                  <a:pt x="10189" y="11840"/>
                </a:cubicBezTo>
                <a:cubicBezTo>
                  <a:pt x="10200" y="11876"/>
                  <a:pt x="10212" y="11924"/>
                  <a:pt x="10177" y="11960"/>
                </a:cubicBezTo>
                <a:cubicBezTo>
                  <a:pt x="10173" y="11960"/>
                  <a:pt x="10170" y="11960"/>
                  <a:pt x="10168" y="11959"/>
                </a:cubicBezTo>
                <a:lnTo>
                  <a:pt x="10168" y="11959"/>
                </a:lnTo>
                <a:cubicBezTo>
                  <a:pt x="10168" y="11967"/>
                  <a:pt x="10149" y="11975"/>
                  <a:pt x="10141" y="11983"/>
                </a:cubicBezTo>
                <a:lnTo>
                  <a:pt x="10177" y="11971"/>
                </a:lnTo>
                <a:lnTo>
                  <a:pt x="10177" y="11971"/>
                </a:lnTo>
                <a:cubicBezTo>
                  <a:pt x="10200" y="11995"/>
                  <a:pt x="10165" y="12007"/>
                  <a:pt x="10141" y="12007"/>
                </a:cubicBezTo>
                <a:lnTo>
                  <a:pt x="10177" y="12031"/>
                </a:lnTo>
                <a:lnTo>
                  <a:pt x="10129" y="12043"/>
                </a:lnTo>
                <a:cubicBezTo>
                  <a:pt x="10141" y="12043"/>
                  <a:pt x="10153" y="12067"/>
                  <a:pt x="10189" y="12079"/>
                </a:cubicBezTo>
                <a:cubicBezTo>
                  <a:pt x="10181" y="12079"/>
                  <a:pt x="10173" y="12089"/>
                  <a:pt x="10165" y="12089"/>
                </a:cubicBezTo>
                <a:cubicBezTo>
                  <a:pt x="10161" y="12089"/>
                  <a:pt x="10157" y="12087"/>
                  <a:pt x="10153" y="12079"/>
                </a:cubicBezTo>
                <a:lnTo>
                  <a:pt x="10129" y="12150"/>
                </a:lnTo>
                <a:lnTo>
                  <a:pt x="10129" y="12150"/>
                </a:lnTo>
                <a:lnTo>
                  <a:pt x="10153" y="12138"/>
                </a:lnTo>
                <a:cubicBezTo>
                  <a:pt x="10189" y="12138"/>
                  <a:pt x="10200" y="12162"/>
                  <a:pt x="10189" y="12174"/>
                </a:cubicBezTo>
                <a:cubicBezTo>
                  <a:pt x="10177" y="12168"/>
                  <a:pt x="10165" y="12165"/>
                  <a:pt x="10153" y="12165"/>
                </a:cubicBezTo>
                <a:cubicBezTo>
                  <a:pt x="10141" y="12165"/>
                  <a:pt x="10129" y="12168"/>
                  <a:pt x="10117" y="12174"/>
                </a:cubicBezTo>
                <a:cubicBezTo>
                  <a:pt x="10125" y="12174"/>
                  <a:pt x="10133" y="12169"/>
                  <a:pt x="10144" y="12169"/>
                </a:cubicBezTo>
                <a:cubicBezTo>
                  <a:pt x="10150" y="12169"/>
                  <a:pt x="10157" y="12170"/>
                  <a:pt x="10165" y="12174"/>
                </a:cubicBezTo>
                <a:cubicBezTo>
                  <a:pt x="10177" y="12186"/>
                  <a:pt x="10189" y="12210"/>
                  <a:pt x="10177" y="12221"/>
                </a:cubicBezTo>
                <a:lnTo>
                  <a:pt x="10165" y="12210"/>
                </a:lnTo>
                <a:cubicBezTo>
                  <a:pt x="10165" y="12221"/>
                  <a:pt x="10117" y="12221"/>
                  <a:pt x="10117" y="12233"/>
                </a:cubicBezTo>
                <a:cubicBezTo>
                  <a:pt x="10141" y="12257"/>
                  <a:pt x="10117" y="12257"/>
                  <a:pt x="10165" y="12269"/>
                </a:cubicBezTo>
                <a:cubicBezTo>
                  <a:pt x="10169" y="12277"/>
                  <a:pt x="10166" y="12280"/>
                  <a:pt x="10160" y="12280"/>
                </a:cubicBezTo>
                <a:cubicBezTo>
                  <a:pt x="10149" y="12280"/>
                  <a:pt x="10125" y="12269"/>
                  <a:pt x="10117" y="12269"/>
                </a:cubicBezTo>
                <a:cubicBezTo>
                  <a:pt x="10153" y="12293"/>
                  <a:pt x="10129" y="12317"/>
                  <a:pt x="10093" y="12317"/>
                </a:cubicBezTo>
                <a:cubicBezTo>
                  <a:pt x="10177" y="12341"/>
                  <a:pt x="10058" y="12352"/>
                  <a:pt x="10129" y="12376"/>
                </a:cubicBezTo>
                <a:lnTo>
                  <a:pt x="10093" y="12388"/>
                </a:lnTo>
                <a:cubicBezTo>
                  <a:pt x="10117" y="12388"/>
                  <a:pt x="10153" y="12400"/>
                  <a:pt x="10153" y="12412"/>
                </a:cubicBezTo>
                <a:cubicBezTo>
                  <a:pt x="10145" y="12416"/>
                  <a:pt x="10137" y="12417"/>
                  <a:pt x="10129" y="12417"/>
                </a:cubicBezTo>
                <a:cubicBezTo>
                  <a:pt x="10113" y="12417"/>
                  <a:pt x="10097" y="12412"/>
                  <a:pt x="10081" y="12412"/>
                </a:cubicBezTo>
                <a:lnTo>
                  <a:pt x="10153" y="12436"/>
                </a:lnTo>
                <a:cubicBezTo>
                  <a:pt x="10117" y="12448"/>
                  <a:pt x="10105" y="12471"/>
                  <a:pt x="10093" y="12507"/>
                </a:cubicBezTo>
                <a:cubicBezTo>
                  <a:pt x="10081" y="12471"/>
                  <a:pt x="10069" y="12460"/>
                  <a:pt x="10046" y="12436"/>
                </a:cubicBezTo>
                <a:cubicBezTo>
                  <a:pt x="10069" y="12412"/>
                  <a:pt x="10081" y="12400"/>
                  <a:pt x="10093" y="12388"/>
                </a:cubicBezTo>
                <a:cubicBezTo>
                  <a:pt x="10093" y="12364"/>
                  <a:pt x="10093" y="12352"/>
                  <a:pt x="10093" y="12329"/>
                </a:cubicBezTo>
                <a:cubicBezTo>
                  <a:pt x="10081" y="12281"/>
                  <a:pt x="10069" y="12281"/>
                  <a:pt x="10034" y="12269"/>
                </a:cubicBezTo>
                <a:cubicBezTo>
                  <a:pt x="10046" y="12221"/>
                  <a:pt x="9986" y="12150"/>
                  <a:pt x="10022" y="12138"/>
                </a:cubicBezTo>
                <a:cubicBezTo>
                  <a:pt x="9988" y="12138"/>
                  <a:pt x="10008" y="12106"/>
                  <a:pt x="9979" y="12082"/>
                </a:cubicBezTo>
                <a:lnTo>
                  <a:pt x="9979" y="12082"/>
                </a:lnTo>
                <a:lnTo>
                  <a:pt x="9962" y="12090"/>
                </a:lnTo>
                <a:cubicBezTo>
                  <a:pt x="9998" y="11983"/>
                  <a:pt x="9879" y="11971"/>
                  <a:pt x="9903" y="11876"/>
                </a:cubicBezTo>
                <a:lnTo>
                  <a:pt x="9903" y="11876"/>
                </a:lnTo>
                <a:lnTo>
                  <a:pt x="9891" y="11864"/>
                </a:lnTo>
                <a:cubicBezTo>
                  <a:pt x="9897" y="11858"/>
                  <a:pt x="9906" y="11858"/>
                  <a:pt x="9915" y="11858"/>
                </a:cubicBezTo>
                <a:cubicBezTo>
                  <a:pt x="9924" y="11858"/>
                  <a:pt x="9933" y="11858"/>
                  <a:pt x="9939" y="11852"/>
                </a:cubicBezTo>
                <a:lnTo>
                  <a:pt x="9891" y="11710"/>
                </a:lnTo>
                <a:lnTo>
                  <a:pt x="9879" y="11745"/>
                </a:lnTo>
                <a:cubicBezTo>
                  <a:pt x="9867" y="11710"/>
                  <a:pt x="9819" y="11698"/>
                  <a:pt x="9831" y="11662"/>
                </a:cubicBezTo>
                <a:lnTo>
                  <a:pt x="9831" y="11662"/>
                </a:lnTo>
                <a:cubicBezTo>
                  <a:pt x="9844" y="11668"/>
                  <a:pt x="9851" y="11671"/>
                  <a:pt x="9856" y="11671"/>
                </a:cubicBezTo>
                <a:cubicBezTo>
                  <a:pt x="9877" y="11671"/>
                  <a:pt x="9824" y="11610"/>
                  <a:pt x="9843" y="11590"/>
                </a:cubicBezTo>
                <a:lnTo>
                  <a:pt x="9843" y="11590"/>
                </a:lnTo>
                <a:lnTo>
                  <a:pt x="9867" y="11614"/>
                </a:lnTo>
                <a:cubicBezTo>
                  <a:pt x="9860" y="11586"/>
                  <a:pt x="9857" y="11575"/>
                  <a:pt x="9849" y="11575"/>
                </a:cubicBezTo>
                <a:cubicBezTo>
                  <a:pt x="9843" y="11575"/>
                  <a:pt x="9834" y="11581"/>
                  <a:pt x="9819" y="11590"/>
                </a:cubicBezTo>
                <a:cubicBezTo>
                  <a:pt x="9796" y="11531"/>
                  <a:pt x="9867" y="11519"/>
                  <a:pt x="9819" y="11483"/>
                </a:cubicBezTo>
                <a:lnTo>
                  <a:pt x="9819" y="11483"/>
                </a:lnTo>
                <a:lnTo>
                  <a:pt x="9831" y="11519"/>
                </a:lnTo>
                <a:cubicBezTo>
                  <a:pt x="9824" y="11526"/>
                  <a:pt x="9816" y="11529"/>
                  <a:pt x="9809" y="11529"/>
                </a:cubicBezTo>
                <a:cubicBezTo>
                  <a:pt x="9790" y="11529"/>
                  <a:pt x="9772" y="11512"/>
                  <a:pt x="9772" y="11495"/>
                </a:cubicBezTo>
                <a:cubicBezTo>
                  <a:pt x="9772" y="11495"/>
                  <a:pt x="9778" y="11482"/>
                  <a:pt x="9782" y="11480"/>
                </a:cubicBezTo>
                <a:lnTo>
                  <a:pt x="9782" y="11480"/>
                </a:lnTo>
                <a:cubicBezTo>
                  <a:pt x="9782" y="11481"/>
                  <a:pt x="9783" y="11482"/>
                  <a:pt x="9784" y="11483"/>
                </a:cubicBezTo>
                <a:cubicBezTo>
                  <a:pt x="9784" y="11481"/>
                  <a:pt x="9783" y="11480"/>
                  <a:pt x="9782" y="11480"/>
                </a:cubicBezTo>
                <a:cubicBezTo>
                  <a:pt x="9782" y="11480"/>
                  <a:pt x="9782" y="11480"/>
                  <a:pt x="9782" y="11480"/>
                </a:cubicBezTo>
                <a:lnTo>
                  <a:pt x="9782" y="11480"/>
                </a:lnTo>
                <a:cubicBezTo>
                  <a:pt x="9759" y="11444"/>
                  <a:pt x="9748" y="11375"/>
                  <a:pt x="9736" y="11352"/>
                </a:cubicBezTo>
                <a:cubicBezTo>
                  <a:pt x="9736" y="11338"/>
                  <a:pt x="9744" y="11333"/>
                  <a:pt x="9753" y="11333"/>
                </a:cubicBezTo>
                <a:cubicBezTo>
                  <a:pt x="9760" y="11333"/>
                  <a:pt x="9767" y="11335"/>
                  <a:pt x="9772" y="11340"/>
                </a:cubicBezTo>
                <a:cubicBezTo>
                  <a:pt x="9700" y="11257"/>
                  <a:pt x="9760" y="11293"/>
                  <a:pt x="9688" y="11209"/>
                </a:cubicBezTo>
                <a:lnTo>
                  <a:pt x="9712" y="11209"/>
                </a:lnTo>
                <a:lnTo>
                  <a:pt x="9677" y="11186"/>
                </a:lnTo>
                <a:lnTo>
                  <a:pt x="9688" y="11126"/>
                </a:lnTo>
                <a:lnTo>
                  <a:pt x="9677" y="11150"/>
                </a:lnTo>
                <a:cubicBezTo>
                  <a:pt x="9653" y="11114"/>
                  <a:pt x="9641" y="11102"/>
                  <a:pt x="9629" y="11067"/>
                </a:cubicBezTo>
                <a:lnTo>
                  <a:pt x="9665" y="11067"/>
                </a:lnTo>
                <a:cubicBezTo>
                  <a:pt x="9605" y="10983"/>
                  <a:pt x="9665" y="10948"/>
                  <a:pt x="9593" y="10888"/>
                </a:cubicBezTo>
                <a:cubicBezTo>
                  <a:pt x="9593" y="10884"/>
                  <a:pt x="9595" y="10883"/>
                  <a:pt x="9597" y="10883"/>
                </a:cubicBezTo>
                <a:cubicBezTo>
                  <a:pt x="9601" y="10883"/>
                  <a:pt x="9609" y="10888"/>
                  <a:pt x="9617" y="10888"/>
                </a:cubicBezTo>
                <a:cubicBezTo>
                  <a:pt x="9534" y="10828"/>
                  <a:pt x="9629" y="10817"/>
                  <a:pt x="9546" y="10757"/>
                </a:cubicBezTo>
                <a:cubicBezTo>
                  <a:pt x="9558" y="10757"/>
                  <a:pt x="9569" y="10745"/>
                  <a:pt x="9569" y="10745"/>
                </a:cubicBezTo>
                <a:lnTo>
                  <a:pt x="9546" y="10721"/>
                </a:lnTo>
                <a:lnTo>
                  <a:pt x="9581" y="10709"/>
                </a:lnTo>
                <a:lnTo>
                  <a:pt x="9510" y="10697"/>
                </a:lnTo>
                <a:lnTo>
                  <a:pt x="9546" y="10662"/>
                </a:lnTo>
                <a:lnTo>
                  <a:pt x="9522" y="10662"/>
                </a:lnTo>
                <a:cubicBezTo>
                  <a:pt x="9569" y="10590"/>
                  <a:pt x="9498" y="10555"/>
                  <a:pt x="9522" y="10483"/>
                </a:cubicBezTo>
                <a:lnTo>
                  <a:pt x="9522" y="10483"/>
                </a:lnTo>
                <a:lnTo>
                  <a:pt x="9486" y="10519"/>
                </a:lnTo>
                <a:cubicBezTo>
                  <a:pt x="9331" y="10424"/>
                  <a:pt x="9403" y="10197"/>
                  <a:pt x="9272" y="10066"/>
                </a:cubicBezTo>
                <a:lnTo>
                  <a:pt x="9307" y="10055"/>
                </a:lnTo>
                <a:lnTo>
                  <a:pt x="9236" y="10007"/>
                </a:lnTo>
                <a:cubicBezTo>
                  <a:pt x="9240" y="9992"/>
                  <a:pt x="9246" y="9988"/>
                  <a:pt x="9252" y="9988"/>
                </a:cubicBezTo>
                <a:cubicBezTo>
                  <a:pt x="9264" y="9988"/>
                  <a:pt x="9277" y="10001"/>
                  <a:pt x="9287" y="10001"/>
                </a:cubicBezTo>
                <a:cubicBezTo>
                  <a:pt x="9291" y="10001"/>
                  <a:pt x="9293" y="9999"/>
                  <a:pt x="9296" y="9995"/>
                </a:cubicBezTo>
                <a:cubicBezTo>
                  <a:pt x="9236" y="9935"/>
                  <a:pt x="9224" y="9995"/>
                  <a:pt x="9177" y="9924"/>
                </a:cubicBezTo>
                <a:cubicBezTo>
                  <a:pt x="9177" y="9908"/>
                  <a:pt x="9180" y="9903"/>
                  <a:pt x="9186" y="9903"/>
                </a:cubicBezTo>
                <a:cubicBezTo>
                  <a:pt x="9198" y="9903"/>
                  <a:pt x="9220" y="9927"/>
                  <a:pt x="9236" y="9935"/>
                </a:cubicBezTo>
                <a:cubicBezTo>
                  <a:pt x="9177" y="9876"/>
                  <a:pt x="9105" y="9769"/>
                  <a:pt x="9093" y="9709"/>
                </a:cubicBezTo>
                <a:cubicBezTo>
                  <a:pt x="9093" y="9709"/>
                  <a:pt x="9081" y="9709"/>
                  <a:pt x="9081" y="9721"/>
                </a:cubicBezTo>
                <a:cubicBezTo>
                  <a:pt x="9046" y="9674"/>
                  <a:pt x="9022" y="9602"/>
                  <a:pt x="8998" y="9554"/>
                </a:cubicBezTo>
                <a:cubicBezTo>
                  <a:pt x="9001" y="9551"/>
                  <a:pt x="9005" y="9550"/>
                  <a:pt x="9008" y="9550"/>
                </a:cubicBezTo>
                <a:cubicBezTo>
                  <a:pt x="9017" y="9550"/>
                  <a:pt x="9025" y="9558"/>
                  <a:pt x="9034" y="9566"/>
                </a:cubicBezTo>
                <a:cubicBezTo>
                  <a:pt x="9022" y="9554"/>
                  <a:pt x="9022" y="9519"/>
                  <a:pt x="8998" y="9507"/>
                </a:cubicBezTo>
                <a:lnTo>
                  <a:pt x="8998" y="9507"/>
                </a:lnTo>
                <a:lnTo>
                  <a:pt x="9034" y="9519"/>
                </a:lnTo>
                <a:cubicBezTo>
                  <a:pt x="9022" y="9474"/>
                  <a:pt x="8958" y="9418"/>
                  <a:pt x="8971" y="9382"/>
                </a:cubicBezTo>
                <a:lnTo>
                  <a:pt x="8971" y="9382"/>
                </a:lnTo>
                <a:cubicBezTo>
                  <a:pt x="8968" y="9385"/>
                  <a:pt x="8961" y="9388"/>
                  <a:pt x="8955" y="9388"/>
                </a:cubicBezTo>
                <a:cubicBezTo>
                  <a:pt x="8944" y="9388"/>
                  <a:pt x="8932" y="9382"/>
                  <a:pt x="8926" y="9364"/>
                </a:cubicBezTo>
                <a:cubicBezTo>
                  <a:pt x="8962" y="9316"/>
                  <a:pt x="8855" y="9281"/>
                  <a:pt x="8855" y="9209"/>
                </a:cubicBezTo>
                <a:cubicBezTo>
                  <a:pt x="8865" y="9209"/>
                  <a:pt x="8884" y="9235"/>
                  <a:pt x="8889" y="9235"/>
                </a:cubicBezTo>
                <a:cubicBezTo>
                  <a:pt x="8890" y="9235"/>
                  <a:pt x="8891" y="9235"/>
                  <a:pt x="8891" y="9233"/>
                </a:cubicBezTo>
                <a:cubicBezTo>
                  <a:pt x="8891" y="9197"/>
                  <a:pt x="8843" y="9185"/>
                  <a:pt x="8819" y="9173"/>
                </a:cubicBezTo>
                <a:lnTo>
                  <a:pt x="8843" y="9173"/>
                </a:lnTo>
                <a:lnTo>
                  <a:pt x="8736" y="9054"/>
                </a:lnTo>
                <a:cubicBezTo>
                  <a:pt x="8772" y="9007"/>
                  <a:pt x="8665" y="8947"/>
                  <a:pt x="8700" y="8935"/>
                </a:cubicBezTo>
                <a:cubicBezTo>
                  <a:pt x="8695" y="8925"/>
                  <a:pt x="8692" y="8921"/>
                  <a:pt x="8690" y="8921"/>
                </a:cubicBezTo>
                <a:cubicBezTo>
                  <a:pt x="8686" y="8921"/>
                  <a:pt x="8689" y="8944"/>
                  <a:pt x="8682" y="8944"/>
                </a:cubicBezTo>
                <a:cubicBezTo>
                  <a:pt x="8679" y="8944"/>
                  <a:pt x="8674" y="8939"/>
                  <a:pt x="8665" y="8923"/>
                </a:cubicBezTo>
                <a:cubicBezTo>
                  <a:pt x="8676" y="8900"/>
                  <a:pt x="8617" y="8876"/>
                  <a:pt x="8653" y="8864"/>
                </a:cubicBezTo>
                <a:lnTo>
                  <a:pt x="8665" y="8864"/>
                </a:lnTo>
                <a:lnTo>
                  <a:pt x="8641" y="8828"/>
                </a:lnTo>
                <a:lnTo>
                  <a:pt x="8688" y="8840"/>
                </a:lnTo>
                <a:cubicBezTo>
                  <a:pt x="8666" y="8817"/>
                  <a:pt x="8638" y="8809"/>
                  <a:pt x="8615" y="8809"/>
                </a:cubicBezTo>
                <a:cubicBezTo>
                  <a:pt x="8602" y="8809"/>
                  <a:pt x="8590" y="8812"/>
                  <a:pt x="8581" y="8816"/>
                </a:cubicBezTo>
                <a:cubicBezTo>
                  <a:pt x="8581" y="8769"/>
                  <a:pt x="8534" y="8733"/>
                  <a:pt x="8557" y="8697"/>
                </a:cubicBezTo>
                <a:lnTo>
                  <a:pt x="8557" y="8697"/>
                </a:lnTo>
                <a:lnTo>
                  <a:pt x="8569" y="8709"/>
                </a:lnTo>
                <a:cubicBezTo>
                  <a:pt x="8510" y="8626"/>
                  <a:pt x="8569" y="8495"/>
                  <a:pt x="8474" y="8459"/>
                </a:cubicBezTo>
                <a:cubicBezTo>
                  <a:pt x="8474" y="8453"/>
                  <a:pt x="8477" y="8450"/>
                  <a:pt x="8480" y="8450"/>
                </a:cubicBezTo>
                <a:cubicBezTo>
                  <a:pt x="8481" y="8450"/>
                  <a:pt x="8482" y="8450"/>
                  <a:pt x="8483" y="8451"/>
                </a:cubicBezTo>
                <a:lnTo>
                  <a:pt x="8483" y="8451"/>
                </a:lnTo>
                <a:lnTo>
                  <a:pt x="8462" y="8400"/>
                </a:lnTo>
                <a:lnTo>
                  <a:pt x="8486" y="8400"/>
                </a:lnTo>
                <a:lnTo>
                  <a:pt x="8391" y="8328"/>
                </a:lnTo>
                <a:lnTo>
                  <a:pt x="8415" y="8316"/>
                </a:lnTo>
                <a:cubicBezTo>
                  <a:pt x="8379" y="8258"/>
                  <a:pt x="8321" y="8164"/>
                  <a:pt x="8262" y="8082"/>
                </a:cubicBezTo>
                <a:lnTo>
                  <a:pt x="8262" y="8082"/>
                </a:lnTo>
                <a:cubicBezTo>
                  <a:pt x="8265" y="8084"/>
                  <a:pt x="8268" y="8087"/>
                  <a:pt x="8272" y="8090"/>
                </a:cubicBezTo>
                <a:lnTo>
                  <a:pt x="8260" y="8078"/>
                </a:lnTo>
                <a:lnTo>
                  <a:pt x="8260" y="8078"/>
                </a:lnTo>
                <a:cubicBezTo>
                  <a:pt x="8261" y="8079"/>
                  <a:pt x="8261" y="8081"/>
                  <a:pt x="8262" y="8082"/>
                </a:cubicBezTo>
                <a:lnTo>
                  <a:pt x="8262" y="8082"/>
                </a:lnTo>
                <a:cubicBezTo>
                  <a:pt x="8192" y="8017"/>
                  <a:pt x="8234" y="7993"/>
                  <a:pt x="8176" y="7947"/>
                </a:cubicBezTo>
                <a:lnTo>
                  <a:pt x="8188" y="7947"/>
                </a:lnTo>
                <a:lnTo>
                  <a:pt x="8153" y="7900"/>
                </a:lnTo>
                <a:lnTo>
                  <a:pt x="8176" y="7900"/>
                </a:lnTo>
                <a:cubicBezTo>
                  <a:pt x="8126" y="7879"/>
                  <a:pt x="8135" y="7782"/>
                  <a:pt x="8132" y="7782"/>
                </a:cubicBezTo>
                <a:lnTo>
                  <a:pt x="8132" y="7782"/>
                </a:lnTo>
                <a:cubicBezTo>
                  <a:pt x="8132" y="7782"/>
                  <a:pt x="8131" y="7785"/>
                  <a:pt x="8129" y="7792"/>
                </a:cubicBezTo>
                <a:cubicBezTo>
                  <a:pt x="8093" y="7780"/>
                  <a:pt x="8057" y="7757"/>
                  <a:pt x="8034" y="7757"/>
                </a:cubicBezTo>
                <a:cubicBezTo>
                  <a:pt x="7986" y="7697"/>
                  <a:pt x="8034" y="7733"/>
                  <a:pt x="8022" y="7685"/>
                </a:cubicBezTo>
                <a:cubicBezTo>
                  <a:pt x="7998" y="7638"/>
                  <a:pt x="7962" y="7649"/>
                  <a:pt x="7938" y="7578"/>
                </a:cubicBezTo>
                <a:lnTo>
                  <a:pt x="7962" y="7566"/>
                </a:lnTo>
                <a:cubicBezTo>
                  <a:pt x="7940" y="7544"/>
                  <a:pt x="7918" y="7532"/>
                  <a:pt x="7896" y="7503"/>
                </a:cubicBezTo>
                <a:lnTo>
                  <a:pt x="7896" y="7503"/>
                </a:lnTo>
                <a:cubicBezTo>
                  <a:pt x="7898" y="7504"/>
                  <a:pt x="7900" y="7505"/>
                  <a:pt x="7903" y="7507"/>
                </a:cubicBezTo>
                <a:lnTo>
                  <a:pt x="7891" y="7495"/>
                </a:lnTo>
                <a:lnTo>
                  <a:pt x="7891" y="7495"/>
                </a:lnTo>
                <a:cubicBezTo>
                  <a:pt x="7893" y="7498"/>
                  <a:pt x="7894" y="7500"/>
                  <a:pt x="7896" y="7503"/>
                </a:cubicBezTo>
                <a:lnTo>
                  <a:pt x="7896" y="7503"/>
                </a:lnTo>
                <a:cubicBezTo>
                  <a:pt x="7823" y="7455"/>
                  <a:pt x="7888" y="7388"/>
                  <a:pt x="7795" y="7388"/>
                </a:cubicBezTo>
                <a:cubicBezTo>
                  <a:pt x="7783" y="7352"/>
                  <a:pt x="7748" y="7304"/>
                  <a:pt x="7772" y="7292"/>
                </a:cubicBezTo>
                <a:cubicBezTo>
                  <a:pt x="7700" y="7221"/>
                  <a:pt x="7653" y="7161"/>
                  <a:pt x="7581" y="7102"/>
                </a:cubicBezTo>
                <a:cubicBezTo>
                  <a:pt x="7629" y="7054"/>
                  <a:pt x="7569" y="7090"/>
                  <a:pt x="7569" y="7018"/>
                </a:cubicBezTo>
                <a:lnTo>
                  <a:pt x="7545" y="7042"/>
                </a:lnTo>
                <a:cubicBezTo>
                  <a:pt x="7462" y="6935"/>
                  <a:pt x="7438" y="6768"/>
                  <a:pt x="7343" y="6649"/>
                </a:cubicBezTo>
                <a:lnTo>
                  <a:pt x="7367" y="6637"/>
                </a:lnTo>
                <a:lnTo>
                  <a:pt x="7319" y="6626"/>
                </a:lnTo>
                <a:cubicBezTo>
                  <a:pt x="7236" y="6495"/>
                  <a:pt x="7117" y="6316"/>
                  <a:pt x="7045" y="6221"/>
                </a:cubicBezTo>
                <a:cubicBezTo>
                  <a:pt x="7010" y="6197"/>
                  <a:pt x="6938" y="6161"/>
                  <a:pt x="6914" y="6114"/>
                </a:cubicBezTo>
                <a:cubicBezTo>
                  <a:pt x="6831" y="6030"/>
                  <a:pt x="6748" y="5947"/>
                  <a:pt x="6676" y="5840"/>
                </a:cubicBezTo>
                <a:cubicBezTo>
                  <a:pt x="6691" y="5840"/>
                  <a:pt x="6696" y="5831"/>
                  <a:pt x="6701" y="5827"/>
                </a:cubicBezTo>
                <a:lnTo>
                  <a:pt x="6701" y="5827"/>
                </a:lnTo>
                <a:cubicBezTo>
                  <a:pt x="6705" y="5827"/>
                  <a:pt x="6708" y="5828"/>
                  <a:pt x="6712" y="5828"/>
                </a:cubicBezTo>
                <a:cubicBezTo>
                  <a:pt x="6710" y="5825"/>
                  <a:pt x="6708" y="5824"/>
                  <a:pt x="6706" y="5824"/>
                </a:cubicBezTo>
                <a:cubicBezTo>
                  <a:pt x="6704" y="5824"/>
                  <a:pt x="6703" y="5825"/>
                  <a:pt x="6701" y="5827"/>
                </a:cubicBezTo>
                <a:lnTo>
                  <a:pt x="6701" y="5827"/>
                </a:lnTo>
                <a:cubicBezTo>
                  <a:pt x="6664" y="5818"/>
                  <a:pt x="6663" y="5766"/>
                  <a:pt x="6652" y="5744"/>
                </a:cubicBezTo>
                <a:lnTo>
                  <a:pt x="6652" y="5792"/>
                </a:lnTo>
                <a:cubicBezTo>
                  <a:pt x="6605" y="5780"/>
                  <a:pt x="6593" y="5721"/>
                  <a:pt x="6605" y="5697"/>
                </a:cubicBezTo>
                <a:lnTo>
                  <a:pt x="6533" y="5673"/>
                </a:lnTo>
                <a:cubicBezTo>
                  <a:pt x="6545" y="5661"/>
                  <a:pt x="6545" y="5661"/>
                  <a:pt x="6545" y="5649"/>
                </a:cubicBezTo>
                <a:lnTo>
                  <a:pt x="6545" y="5649"/>
                </a:lnTo>
                <a:lnTo>
                  <a:pt x="6521" y="5661"/>
                </a:lnTo>
                <a:lnTo>
                  <a:pt x="6533" y="5602"/>
                </a:lnTo>
                <a:cubicBezTo>
                  <a:pt x="6523" y="5602"/>
                  <a:pt x="6475" y="5564"/>
                  <a:pt x="6439" y="5564"/>
                </a:cubicBezTo>
                <a:cubicBezTo>
                  <a:pt x="6434" y="5564"/>
                  <a:pt x="6430" y="5565"/>
                  <a:pt x="6426" y="5566"/>
                </a:cubicBezTo>
                <a:cubicBezTo>
                  <a:pt x="6426" y="5548"/>
                  <a:pt x="6413" y="5517"/>
                  <a:pt x="6421" y="5517"/>
                </a:cubicBezTo>
                <a:cubicBezTo>
                  <a:pt x="6424" y="5517"/>
                  <a:pt x="6429" y="5521"/>
                  <a:pt x="6438" y="5530"/>
                </a:cubicBezTo>
                <a:lnTo>
                  <a:pt x="6319" y="5352"/>
                </a:lnTo>
                <a:lnTo>
                  <a:pt x="6331" y="5387"/>
                </a:lnTo>
                <a:cubicBezTo>
                  <a:pt x="6324" y="5394"/>
                  <a:pt x="6315" y="5397"/>
                  <a:pt x="6304" y="5397"/>
                </a:cubicBezTo>
                <a:cubicBezTo>
                  <a:pt x="6278" y="5397"/>
                  <a:pt x="6244" y="5377"/>
                  <a:pt x="6236" y="5352"/>
                </a:cubicBezTo>
                <a:lnTo>
                  <a:pt x="6236" y="5352"/>
                </a:lnTo>
                <a:cubicBezTo>
                  <a:pt x="6241" y="5353"/>
                  <a:pt x="6245" y="5353"/>
                  <a:pt x="6250" y="5353"/>
                </a:cubicBezTo>
                <a:cubicBezTo>
                  <a:pt x="6283" y="5353"/>
                  <a:pt x="6283" y="5313"/>
                  <a:pt x="6283" y="5292"/>
                </a:cubicBezTo>
                <a:cubicBezTo>
                  <a:pt x="6281" y="5291"/>
                  <a:pt x="6279" y="5290"/>
                  <a:pt x="6277" y="5290"/>
                </a:cubicBezTo>
                <a:cubicBezTo>
                  <a:pt x="6264" y="5290"/>
                  <a:pt x="6281" y="5328"/>
                  <a:pt x="6259" y="5328"/>
                </a:cubicBezTo>
                <a:cubicBezTo>
                  <a:pt x="6212" y="5316"/>
                  <a:pt x="6164" y="5268"/>
                  <a:pt x="6164" y="5244"/>
                </a:cubicBezTo>
                <a:lnTo>
                  <a:pt x="6188" y="5244"/>
                </a:lnTo>
                <a:cubicBezTo>
                  <a:pt x="6140" y="5221"/>
                  <a:pt x="6176" y="5161"/>
                  <a:pt x="6140" y="5137"/>
                </a:cubicBezTo>
                <a:cubicBezTo>
                  <a:pt x="6110" y="5122"/>
                  <a:pt x="6099" y="5102"/>
                  <a:pt x="6086" y="5102"/>
                </a:cubicBezTo>
                <a:cubicBezTo>
                  <a:pt x="6078" y="5102"/>
                  <a:pt x="6070" y="5108"/>
                  <a:pt x="6057" y="5125"/>
                </a:cubicBezTo>
                <a:cubicBezTo>
                  <a:pt x="6009" y="5090"/>
                  <a:pt x="6069" y="5078"/>
                  <a:pt x="6057" y="5066"/>
                </a:cubicBezTo>
                <a:cubicBezTo>
                  <a:pt x="6021" y="5054"/>
                  <a:pt x="5974" y="4982"/>
                  <a:pt x="5998" y="4959"/>
                </a:cubicBezTo>
                <a:lnTo>
                  <a:pt x="5998" y="4959"/>
                </a:lnTo>
                <a:cubicBezTo>
                  <a:pt x="5991" y="4960"/>
                  <a:pt x="5985" y="4961"/>
                  <a:pt x="5980" y="4961"/>
                </a:cubicBezTo>
                <a:cubicBezTo>
                  <a:pt x="5910" y="4961"/>
                  <a:pt x="5900" y="4846"/>
                  <a:pt x="5859" y="4846"/>
                </a:cubicBezTo>
                <a:cubicBezTo>
                  <a:pt x="5854" y="4846"/>
                  <a:pt x="5849" y="4848"/>
                  <a:pt x="5843" y="4852"/>
                </a:cubicBezTo>
                <a:lnTo>
                  <a:pt x="5843" y="4780"/>
                </a:lnTo>
                <a:cubicBezTo>
                  <a:pt x="5835" y="4788"/>
                  <a:pt x="5815" y="4802"/>
                  <a:pt x="5792" y="4802"/>
                </a:cubicBezTo>
                <a:cubicBezTo>
                  <a:pt x="5782" y="4802"/>
                  <a:pt x="5770" y="4799"/>
                  <a:pt x="5759" y="4792"/>
                </a:cubicBezTo>
                <a:cubicBezTo>
                  <a:pt x="5748" y="4744"/>
                  <a:pt x="5783" y="4732"/>
                  <a:pt x="5783" y="4709"/>
                </a:cubicBezTo>
                <a:lnTo>
                  <a:pt x="5783" y="4709"/>
                </a:lnTo>
                <a:lnTo>
                  <a:pt x="5712" y="4744"/>
                </a:lnTo>
                <a:cubicBezTo>
                  <a:pt x="5628" y="4530"/>
                  <a:pt x="5402" y="4340"/>
                  <a:pt x="5283" y="4125"/>
                </a:cubicBezTo>
                <a:cubicBezTo>
                  <a:pt x="5200" y="4054"/>
                  <a:pt x="5081" y="3982"/>
                  <a:pt x="4997" y="3875"/>
                </a:cubicBezTo>
                <a:lnTo>
                  <a:pt x="4997" y="3875"/>
                </a:lnTo>
                <a:lnTo>
                  <a:pt x="5009" y="3887"/>
                </a:lnTo>
                <a:lnTo>
                  <a:pt x="4938" y="3780"/>
                </a:lnTo>
                <a:lnTo>
                  <a:pt x="4986" y="3863"/>
                </a:lnTo>
                <a:cubicBezTo>
                  <a:pt x="4962" y="3851"/>
                  <a:pt x="4938" y="3851"/>
                  <a:pt x="4914" y="3828"/>
                </a:cubicBezTo>
                <a:cubicBezTo>
                  <a:pt x="4843" y="3709"/>
                  <a:pt x="4747" y="3554"/>
                  <a:pt x="4605" y="3458"/>
                </a:cubicBezTo>
                <a:cubicBezTo>
                  <a:pt x="4479" y="3436"/>
                  <a:pt x="4593" y="3359"/>
                  <a:pt x="4500" y="3321"/>
                </a:cubicBezTo>
                <a:lnTo>
                  <a:pt x="4500" y="3321"/>
                </a:lnTo>
                <a:cubicBezTo>
                  <a:pt x="4507" y="3320"/>
                  <a:pt x="4514" y="3316"/>
                  <a:pt x="4521" y="3316"/>
                </a:cubicBezTo>
                <a:cubicBezTo>
                  <a:pt x="4414" y="3256"/>
                  <a:pt x="4366" y="3220"/>
                  <a:pt x="4247" y="3185"/>
                </a:cubicBezTo>
                <a:cubicBezTo>
                  <a:pt x="4319" y="3125"/>
                  <a:pt x="4200" y="3125"/>
                  <a:pt x="4235" y="3101"/>
                </a:cubicBezTo>
                <a:lnTo>
                  <a:pt x="4235" y="3101"/>
                </a:lnTo>
                <a:lnTo>
                  <a:pt x="4200" y="3125"/>
                </a:lnTo>
                <a:cubicBezTo>
                  <a:pt x="4200" y="3089"/>
                  <a:pt x="4164" y="3042"/>
                  <a:pt x="4188" y="3030"/>
                </a:cubicBezTo>
                <a:lnTo>
                  <a:pt x="4116" y="3030"/>
                </a:lnTo>
                <a:lnTo>
                  <a:pt x="4140" y="3006"/>
                </a:lnTo>
                <a:cubicBezTo>
                  <a:pt x="4093" y="2958"/>
                  <a:pt x="3973" y="2875"/>
                  <a:pt x="3997" y="2804"/>
                </a:cubicBezTo>
                <a:cubicBezTo>
                  <a:pt x="3843" y="2720"/>
                  <a:pt x="3676" y="2530"/>
                  <a:pt x="3521" y="2387"/>
                </a:cubicBezTo>
                <a:cubicBezTo>
                  <a:pt x="3485" y="2387"/>
                  <a:pt x="3438" y="2351"/>
                  <a:pt x="3402" y="2327"/>
                </a:cubicBezTo>
                <a:lnTo>
                  <a:pt x="3390" y="2256"/>
                </a:lnTo>
                <a:cubicBezTo>
                  <a:pt x="3342" y="2232"/>
                  <a:pt x="3283" y="2244"/>
                  <a:pt x="3259" y="2196"/>
                </a:cubicBezTo>
                <a:cubicBezTo>
                  <a:pt x="3259" y="2185"/>
                  <a:pt x="3271" y="2185"/>
                  <a:pt x="3271" y="2185"/>
                </a:cubicBezTo>
                <a:cubicBezTo>
                  <a:pt x="3235" y="2161"/>
                  <a:pt x="3211" y="2113"/>
                  <a:pt x="3152" y="2113"/>
                </a:cubicBezTo>
                <a:cubicBezTo>
                  <a:pt x="3119" y="2080"/>
                  <a:pt x="3096" y="2037"/>
                  <a:pt x="3121" y="2012"/>
                </a:cubicBezTo>
                <a:lnTo>
                  <a:pt x="3121" y="2012"/>
                </a:lnTo>
                <a:cubicBezTo>
                  <a:pt x="3116" y="2015"/>
                  <a:pt x="3112" y="2016"/>
                  <a:pt x="3107" y="2016"/>
                </a:cubicBezTo>
                <a:cubicBezTo>
                  <a:pt x="3070" y="2016"/>
                  <a:pt x="3045" y="1923"/>
                  <a:pt x="3045" y="1923"/>
                </a:cubicBezTo>
                <a:cubicBezTo>
                  <a:pt x="3045" y="1923"/>
                  <a:pt x="3021" y="1899"/>
                  <a:pt x="2961" y="1839"/>
                </a:cubicBezTo>
                <a:cubicBezTo>
                  <a:pt x="2914" y="1792"/>
                  <a:pt x="2830" y="1720"/>
                  <a:pt x="2735" y="1625"/>
                </a:cubicBezTo>
                <a:cubicBezTo>
                  <a:pt x="2533" y="1446"/>
                  <a:pt x="2259" y="1208"/>
                  <a:pt x="1961" y="970"/>
                </a:cubicBezTo>
                <a:cubicBezTo>
                  <a:pt x="1652" y="744"/>
                  <a:pt x="1330" y="506"/>
                  <a:pt x="1021" y="327"/>
                </a:cubicBezTo>
                <a:cubicBezTo>
                  <a:pt x="711" y="160"/>
                  <a:pt x="437" y="41"/>
                  <a:pt x="247" y="18"/>
                </a:cubicBezTo>
                <a:cubicBezTo>
                  <a:pt x="211" y="41"/>
                  <a:pt x="152" y="18"/>
                  <a:pt x="152" y="65"/>
                </a:cubicBezTo>
                <a:cubicBezTo>
                  <a:pt x="111" y="55"/>
                  <a:pt x="114" y="1"/>
                  <a:pt x="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34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1"/>
          <p:cNvSpPr txBox="1">
            <a:spLocks noGrp="1"/>
          </p:cNvSpPr>
          <p:nvPr>
            <p:ph type="title"/>
          </p:nvPr>
        </p:nvSpPr>
        <p:spPr>
          <a:xfrm>
            <a:off x="1609749" y="1812860"/>
            <a:ext cx="7825562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어플리케이션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21" name="Google Shape;1621;p31"/>
          <p:cNvSpPr txBox="1">
            <a:spLocks noGrp="1"/>
          </p:cNvSpPr>
          <p:nvPr>
            <p:ph type="subTitle" idx="1"/>
          </p:nvPr>
        </p:nvSpPr>
        <p:spPr>
          <a:xfrm>
            <a:off x="2775785" y="2625569"/>
            <a:ext cx="5493489" cy="2157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HTML</a:t>
            </a: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로 작성</a:t>
            </a:r>
            <a:r>
              <a:rPr lang="en-US" altLang="ko-K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 JavaScript</a:t>
            </a: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로 기능구현</a:t>
            </a:r>
            <a:endParaRPr lang="en-US" altLang="ko-KR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서버와 실시간 통신</a:t>
            </a:r>
            <a:endParaRPr lang="en-US" altLang="ko-KR" sz="1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사용자 로그인 페이지</a:t>
            </a:r>
            <a:endParaRPr lang="en-US" altLang="ko-KR" sz="1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사용자별 기능 다양화</a:t>
            </a:r>
            <a:br>
              <a:rPr lang="en-US" altLang="ko-K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US" altLang="ko-KR" sz="12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거주자 로그인 시 원격 도어락 조종 기능</a:t>
            </a:r>
            <a:r>
              <a:rPr lang="en-US" altLang="ko-KR" sz="12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일반 로그인시 방문요청 등</a:t>
            </a:r>
            <a:endParaRPr lang="en-US" altLang="ko-KR" sz="12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도어락 및 홈 </a:t>
            </a:r>
            <a:r>
              <a:rPr lang="en-US" altLang="ko-KR" sz="1400" dirty="0" err="1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Iot</a:t>
            </a:r>
            <a:r>
              <a:rPr lang="en-US" altLang="ko-KR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Wingdings" panose="05000000000000000000" pitchFamily="2" charset="2"/>
              </a:rPr>
              <a:t>원격 제어 버튼</a:t>
            </a:r>
            <a:endParaRPr lang="en-US" altLang="ko-KR" sz="14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22" name="Google Shape;1622;p31"/>
          <p:cNvSpPr txBox="1">
            <a:spLocks noGrp="1"/>
          </p:cNvSpPr>
          <p:nvPr>
            <p:ph type="title" idx="2"/>
          </p:nvPr>
        </p:nvSpPr>
        <p:spPr>
          <a:xfrm>
            <a:off x="4111944" y="216273"/>
            <a:ext cx="1807535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24" name="Google Shape;1624;p31"/>
          <p:cNvSpPr/>
          <p:nvPr/>
        </p:nvSpPr>
        <p:spPr>
          <a:xfrm rot="17349183">
            <a:off x="3354923" y="644806"/>
            <a:ext cx="588135" cy="775893"/>
          </a:xfrm>
          <a:custGeom>
            <a:avLst/>
            <a:gdLst/>
            <a:ahLst/>
            <a:cxnLst/>
            <a:rect l="l" t="t" r="r" b="b"/>
            <a:pathLst>
              <a:path w="11261" h="14856" extrusionOk="0">
                <a:moveTo>
                  <a:pt x="53" y="152"/>
                </a:moveTo>
                <a:lnTo>
                  <a:pt x="44" y="160"/>
                </a:lnTo>
                <a:cubicBezTo>
                  <a:pt x="49" y="157"/>
                  <a:pt x="52" y="154"/>
                  <a:pt x="53" y="152"/>
                </a:cubicBezTo>
                <a:close/>
                <a:moveTo>
                  <a:pt x="3128" y="2006"/>
                </a:moveTo>
                <a:lnTo>
                  <a:pt x="3128" y="2006"/>
                </a:lnTo>
                <a:cubicBezTo>
                  <a:pt x="3125" y="2008"/>
                  <a:pt x="3123" y="2010"/>
                  <a:pt x="3121" y="2012"/>
                </a:cubicBezTo>
                <a:lnTo>
                  <a:pt x="3121" y="2012"/>
                </a:lnTo>
                <a:cubicBezTo>
                  <a:pt x="3123" y="2010"/>
                  <a:pt x="3126" y="2008"/>
                  <a:pt x="3128" y="2006"/>
                </a:cubicBezTo>
                <a:close/>
                <a:moveTo>
                  <a:pt x="8483" y="8451"/>
                </a:moveTo>
                <a:lnTo>
                  <a:pt x="8486" y="8459"/>
                </a:lnTo>
                <a:cubicBezTo>
                  <a:pt x="8486" y="8455"/>
                  <a:pt x="8485" y="8452"/>
                  <a:pt x="8483" y="8451"/>
                </a:cubicBezTo>
                <a:close/>
                <a:moveTo>
                  <a:pt x="8093" y="9078"/>
                </a:moveTo>
                <a:cubicBezTo>
                  <a:pt x="8093" y="9081"/>
                  <a:pt x="8094" y="9083"/>
                  <a:pt x="8095" y="9085"/>
                </a:cubicBezTo>
                <a:lnTo>
                  <a:pt x="8095" y="9085"/>
                </a:lnTo>
                <a:cubicBezTo>
                  <a:pt x="8094" y="9083"/>
                  <a:pt x="8094" y="9081"/>
                  <a:pt x="8093" y="9078"/>
                </a:cubicBezTo>
                <a:close/>
                <a:moveTo>
                  <a:pt x="10689" y="9209"/>
                </a:moveTo>
                <a:cubicBezTo>
                  <a:pt x="10685" y="9215"/>
                  <a:pt x="10682" y="9221"/>
                  <a:pt x="10679" y="9225"/>
                </a:cubicBezTo>
                <a:lnTo>
                  <a:pt x="10679" y="9225"/>
                </a:lnTo>
                <a:cubicBezTo>
                  <a:pt x="10685" y="9223"/>
                  <a:pt x="10689" y="9216"/>
                  <a:pt x="10689" y="9209"/>
                </a:cubicBezTo>
                <a:close/>
                <a:moveTo>
                  <a:pt x="10331" y="9245"/>
                </a:moveTo>
                <a:cubicBezTo>
                  <a:pt x="10333" y="9247"/>
                  <a:pt x="10336" y="9248"/>
                  <a:pt x="10339" y="9249"/>
                </a:cubicBezTo>
                <a:lnTo>
                  <a:pt x="10339" y="9249"/>
                </a:lnTo>
                <a:lnTo>
                  <a:pt x="10331" y="9245"/>
                </a:lnTo>
                <a:close/>
                <a:moveTo>
                  <a:pt x="8079" y="9252"/>
                </a:moveTo>
                <a:cubicBezTo>
                  <a:pt x="8076" y="9252"/>
                  <a:pt x="8073" y="9253"/>
                  <a:pt x="8069" y="9257"/>
                </a:cubicBezTo>
                <a:cubicBezTo>
                  <a:pt x="8074" y="9256"/>
                  <a:pt x="8077" y="9254"/>
                  <a:pt x="8079" y="9252"/>
                </a:cubicBezTo>
                <a:lnTo>
                  <a:pt x="8079" y="9252"/>
                </a:lnTo>
                <a:cubicBezTo>
                  <a:pt x="8079" y="9252"/>
                  <a:pt x="8079" y="9252"/>
                  <a:pt x="8079" y="9252"/>
                </a:cubicBezTo>
                <a:close/>
                <a:moveTo>
                  <a:pt x="10736" y="9257"/>
                </a:moveTo>
                <a:lnTo>
                  <a:pt x="10736" y="9257"/>
                </a:lnTo>
                <a:cubicBezTo>
                  <a:pt x="10735" y="9258"/>
                  <a:pt x="10733" y="9258"/>
                  <a:pt x="10732" y="9259"/>
                </a:cubicBezTo>
                <a:lnTo>
                  <a:pt x="10732" y="9259"/>
                </a:lnTo>
                <a:cubicBezTo>
                  <a:pt x="10734" y="9258"/>
                  <a:pt x="10735" y="9258"/>
                  <a:pt x="10736" y="9257"/>
                </a:cubicBezTo>
                <a:close/>
                <a:moveTo>
                  <a:pt x="8974" y="9376"/>
                </a:moveTo>
                <a:cubicBezTo>
                  <a:pt x="8973" y="9378"/>
                  <a:pt x="8972" y="9380"/>
                  <a:pt x="8971" y="9382"/>
                </a:cubicBezTo>
                <a:lnTo>
                  <a:pt x="8971" y="9382"/>
                </a:lnTo>
                <a:cubicBezTo>
                  <a:pt x="8973" y="9380"/>
                  <a:pt x="8974" y="9378"/>
                  <a:pt x="8974" y="9376"/>
                </a:cubicBezTo>
                <a:close/>
                <a:moveTo>
                  <a:pt x="10375" y="9635"/>
                </a:moveTo>
                <a:lnTo>
                  <a:pt x="10375" y="9635"/>
                </a:lnTo>
                <a:cubicBezTo>
                  <a:pt x="10374" y="9635"/>
                  <a:pt x="10371" y="9636"/>
                  <a:pt x="10367" y="9638"/>
                </a:cubicBezTo>
                <a:cubicBezTo>
                  <a:pt x="10370" y="9637"/>
                  <a:pt x="10373" y="9636"/>
                  <a:pt x="10375" y="9635"/>
                </a:cubicBezTo>
                <a:close/>
                <a:moveTo>
                  <a:pt x="7188" y="9924"/>
                </a:moveTo>
                <a:cubicBezTo>
                  <a:pt x="7188" y="9925"/>
                  <a:pt x="7188" y="9926"/>
                  <a:pt x="7189" y="9926"/>
                </a:cubicBezTo>
                <a:lnTo>
                  <a:pt x="7189" y="9926"/>
                </a:lnTo>
                <a:cubicBezTo>
                  <a:pt x="7189" y="9925"/>
                  <a:pt x="7188" y="9924"/>
                  <a:pt x="7188" y="9924"/>
                </a:cubicBezTo>
                <a:close/>
                <a:moveTo>
                  <a:pt x="8473" y="9970"/>
                </a:moveTo>
                <a:lnTo>
                  <a:pt x="8473" y="9970"/>
                </a:lnTo>
                <a:cubicBezTo>
                  <a:pt x="8470" y="9970"/>
                  <a:pt x="8466" y="9970"/>
                  <a:pt x="8462" y="9971"/>
                </a:cubicBezTo>
                <a:lnTo>
                  <a:pt x="8474" y="9971"/>
                </a:lnTo>
                <a:lnTo>
                  <a:pt x="8473" y="9970"/>
                </a:lnTo>
                <a:close/>
                <a:moveTo>
                  <a:pt x="10343" y="10066"/>
                </a:moveTo>
                <a:cubicBezTo>
                  <a:pt x="10343" y="10078"/>
                  <a:pt x="10355" y="10078"/>
                  <a:pt x="10355" y="10078"/>
                </a:cubicBezTo>
                <a:cubicBezTo>
                  <a:pt x="10350" y="10075"/>
                  <a:pt x="10346" y="10071"/>
                  <a:pt x="10345" y="10067"/>
                </a:cubicBezTo>
                <a:lnTo>
                  <a:pt x="10345" y="10067"/>
                </a:lnTo>
                <a:cubicBezTo>
                  <a:pt x="10344" y="10067"/>
                  <a:pt x="10344" y="10067"/>
                  <a:pt x="10343" y="10066"/>
                </a:cubicBezTo>
                <a:close/>
                <a:moveTo>
                  <a:pt x="10951" y="10257"/>
                </a:moveTo>
                <a:cubicBezTo>
                  <a:pt x="10951" y="10257"/>
                  <a:pt x="10951" y="10257"/>
                  <a:pt x="10951" y="10257"/>
                </a:cubicBezTo>
                <a:lnTo>
                  <a:pt x="10951" y="10257"/>
                </a:lnTo>
                <a:cubicBezTo>
                  <a:pt x="10951" y="10257"/>
                  <a:pt x="10951" y="10257"/>
                  <a:pt x="10951" y="10257"/>
                </a:cubicBezTo>
                <a:close/>
                <a:moveTo>
                  <a:pt x="8673" y="10290"/>
                </a:moveTo>
                <a:lnTo>
                  <a:pt x="8673" y="10290"/>
                </a:lnTo>
                <a:cubicBezTo>
                  <a:pt x="8673" y="10291"/>
                  <a:pt x="8673" y="10291"/>
                  <a:pt x="8672" y="10292"/>
                </a:cubicBezTo>
                <a:lnTo>
                  <a:pt x="8672" y="10292"/>
                </a:lnTo>
                <a:cubicBezTo>
                  <a:pt x="8673" y="10291"/>
                  <a:pt x="8673" y="10291"/>
                  <a:pt x="8673" y="10290"/>
                </a:cubicBezTo>
                <a:close/>
                <a:moveTo>
                  <a:pt x="8672" y="10292"/>
                </a:moveTo>
                <a:lnTo>
                  <a:pt x="8672" y="10292"/>
                </a:lnTo>
                <a:cubicBezTo>
                  <a:pt x="8666" y="10300"/>
                  <a:pt x="8658" y="10306"/>
                  <a:pt x="8649" y="10306"/>
                </a:cubicBezTo>
                <a:cubicBezTo>
                  <a:pt x="8646" y="10306"/>
                  <a:pt x="8643" y="10305"/>
                  <a:pt x="8641" y="10305"/>
                </a:cubicBezTo>
                <a:lnTo>
                  <a:pt x="8641" y="10305"/>
                </a:lnTo>
                <a:cubicBezTo>
                  <a:pt x="8652" y="10316"/>
                  <a:pt x="8658" y="10320"/>
                  <a:pt x="8662" y="10320"/>
                </a:cubicBezTo>
                <a:cubicBezTo>
                  <a:pt x="8671" y="10320"/>
                  <a:pt x="8668" y="10300"/>
                  <a:pt x="8672" y="10292"/>
                </a:cubicBezTo>
                <a:close/>
                <a:moveTo>
                  <a:pt x="10994" y="10320"/>
                </a:moveTo>
                <a:cubicBezTo>
                  <a:pt x="10987" y="10320"/>
                  <a:pt x="10981" y="10324"/>
                  <a:pt x="10976" y="10327"/>
                </a:cubicBezTo>
                <a:lnTo>
                  <a:pt x="10976" y="10327"/>
                </a:lnTo>
                <a:cubicBezTo>
                  <a:pt x="10982" y="10326"/>
                  <a:pt x="10988" y="10325"/>
                  <a:pt x="10994" y="10325"/>
                </a:cubicBezTo>
                <a:cubicBezTo>
                  <a:pt x="11000" y="10325"/>
                  <a:pt x="11006" y="10326"/>
                  <a:pt x="11010" y="10328"/>
                </a:cubicBezTo>
                <a:cubicBezTo>
                  <a:pt x="11004" y="10322"/>
                  <a:pt x="10998" y="10320"/>
                  <a:pt x="10994" y="10320"/>
                </a:cubicBezTo>
                <a:close/>
                <a:moveTo>
                  <a:pt x="11010" y="10555"/>
                </a:moveTo>
                <a:cubicBezTo>
                  <a:pt x="11009" y="10557"/>
                  <a:pt x="11008" y="10560"/>
                  <a:pt x="11007" y="10562"/>
                </a:cubicBezTo>
                <a:lnTo>
                  <a:pt x="11007" y="10562"/>
                </a:lnTo>
                <a:cubicBezTo>
                  <a:pt x="11009" y="10560"/>
                  <a:pt x="11010" y="10558"/>
                  <a:pt x="11010" y="10555"/>
                </a:cubicBezTo>
                <a:close/>
                <a:moveTo>
                  <a:pt x="8784" y="10721"/>
                </a:moveTo>
                <a:lnTo>
                  <a:pt x="8784" y="10769"/>
                </a:lnTo>
                <a:lnTo>
                  <a:pt x="8796" y="10769"/>
                </a:lnTo>
                <a:lnTo>
                  <a:pt x="8784" y="10721"/>
                </a:lnTo>
                <a:close/>
                <a:moveTo>
                  <a:pt x="11017" y="10767"/>
                </a:moveTo>
                <a:lnTo>
                  <a:pt x="11017" y="10767"/>
                </a:lnTo>
                <a:cubicBezTo>
                  <a:pt x="11021" y="10768"/>
                  <a:pt x="11027" y="10769"/>
                  <a:pt x="11034" y="10769"/>
                </a:cubicBezTo>
                <a:cubicBezTo>
                  <a:pt x="11027" y="10767"/>
                  <a:pt x="11021" y="10767"/>
                  <a:pt x="11017" y="10767"/>
                </a:cubicBezTo>
                <a:close/>
                <a:moveTo>
                  <a:pt x="10918" y="10815"/>
                </a:moveTo>
                <a:cubicBezTo>
                  <a:pt x="10917" y="10815"/>
                  <a:pt x="10916" y="10816"/>
                  <a:pt x="10915" y="10817"/>
                </a:cubicBezTo>
                <a:cubicBezTo>
                  <a:pt x="10921" y="10817"/>
                  <a:pt x="10921" y="10817"/>
                  <a:pt x="10918" y="10815"/>
                </a:cubicBezTo>
                <a:close/>
                <a:moveTo>
                  <a:pt x="10998" y="10984"/>
                </a:moveTo>
                <a:cubicBezTo>
                  <a:pt x="10999" y="10995"/>
                  <a:pt x="11010" y="10995"/>
                  <a:pt x="11010" y="10995"/>
                </a:cubicBezTo>
                <a:cubicBezTo>
                  <a:pt x="11005" y="10991"/>
                  <a:pt x="11001" y="10988"/>
                  <a:pt x="10998" y="10984"/>
                </a:cubicBezTo>
                <a:close/>
                <a:moveTo>
                  <a:pt x="11076" y="11065"/>
                </a:moveTo>
                <a:cubicBezTo>
                  <a:pt x="11074" y="11065"/>
                  <a:pt x="11072" y="11066"/>
                  <a:pt x="11070" y="11067"/>
                </a:cubicBezTo>
                <a:cubicBezTo>
                  <a:pt x="11073" y="11067"/>
                  <a:pt x="11075" y="11066"/>
                  <a:pt x="11076" y="11065"/>
                </a:cubicBezTo>
                <a:close/>
                <a:moveTo>
                  <a:pt x="9034" y="11067"/>
                </a:moveTo>
                <a:cubicBezTo>
                  <a:pt x="9034" y="11078"/>
                  <a:pt x="9034" y="11078"/>
                  <a:pt x="9046" y="11078"/>
                </a:cubicBezTo>
                <a:cubicBezTo>
                  <a:pt x="9034" y="11090"/>
                  <a:pt x="9022" y="11090"/>
                  <a:pt x="9022" y="11090"/>
                </a:cubicBezTo>
                <a:cubicBezTo>
                  <a:pt x="9022" y="11078"/>
                  <a:pt x="9022" y="11067"/>
                  <a:pt x="9034" y="11067"/>
                </a:cubicBezTo>
                <a:close/>
                <a:moveTo>
                  <a:pt x="9057" y="11090"/>
                </a:moveTo>
                <a:cubicBezTo>
                  <a:pt x="9057" y="11102"/>
                  <a:pt x="9057" y="11102"/>
                  <a:pt x="9046" y="11102"/>
                </a:cubicBezTo>
                <a:lnTo>
                  <a:pt x="9057" y="11090"/>
                </a:lnTo>
                <a:close/>
                <a:moveTo>
                  <a:pt x="10236" y="11138"/>
                </a:moveTo>
                <a:lnTo>
                  <a:pt x="10243" y="11145"/>
                </a:lnTo>
                <a:lnTo>
                  <a:pt x="10243" y="11145"/>
                </a:lnTo>
                <a:cubicBezTo>
                  <a:pt x="10242" y="11143"/>
                  <a:pt x="10240" y="11140"/>
                  <a:pt x="10236" y="11138"/>
                </a:cubicBezTo>
                <a:close/>
                <a:moveTo>
                  <a:pt x="9105" y="11138"/>
                </a:moveTo>
                <a:cubicBezTo>
                  <a:pt x="9153" y="11162"/>
                  <a:pt x="9188" y="11186"/>
                  <a:pt x="9212" y="11233"/>
                </a:cubicBezTo>
                <a:lnTo>
                  <a:pt x="9212" y="11209"/>
                </a:lnTo>
                <a:cubicBezTo>
                  <a:pt x="9260" y="11257"/>
                  <a:pt x="9248" y="11257"/>
                  <a:pt x="9296" y="11269"/>
                </a:cubicBezTo>
                <a:cubicBezTo>
                  <a:pt x="9272" y="11281"/>
                  <a:pt x="9248" y="11305"/>
                  <a:pt x="9248" y="11340"/>
                </a:cubicBezTo>
                <a:lnTo>
                  <a:pt x="9224" y="11340"/>
                </a:lnTo>
                <a:cubicBezTo>
                  <a:pt x="9236" y="11329"/>
                  <a:pt x="9236" y="11317"/>
                  <a:pt x="9248" y="11317"/>
                </a:cubicBezTo>
                <a:lnTo>
                  <a:pt x="9212" y="11257"/>
                </a:lnTo>
                <a:lnTo>
                  <a:pt x="9212" y="11269"/>
                </a:lnTo>
                <a:cubicBezTo>
                  <a:pt x="9198" y="11283"/>
                  <a:pt x="9180" y="11289"/>
                  <a:pt x="9170" y="11289"/>
                </a:cubicBezTo>
                <a:cubicBezTo>
                  <a:pt x="9163" y="11289"/>
                  <a:pt x="9160" y="11286"/>
                  <a:pt x="9165" y="11281"/>
                </a:cubicBezTo>
                <a:cubicBezTo>
                  <a:pt x="9188" y="11269"/>
                  <a:pt x="9200" y="11245"/>
                  <a:pt x="9212" y="11233"/>
                </a:cubicBezTo>
                <a:cubicBezTo>
                  <a:pt x="9200" y="11233"/>
                  <a:pt x="9200" y="11257"/>
                  <a:pt x="9177" y="11257"/>
                </a:cubicBezTo>
                <a:cubicBezTo>
                  <a:pt x="9170" y="11261"/>
                  <a:pt x="9163" y="11262"/>
                  <a:pt x="9156" y="11262"/>
                </a:cubicBezTo>
                <a:cubicBezTo>
                  <a:pt x="9142" y="11262"/>
                  <a:pt x="9132" y="11254"/>
                  <a:pt x="9141" y="11245"/>
                </a:cubicBezTo>
                <a:lnTo>
                  <a:pt x="9153" y="11233"/>
                </a:lnTo>
                <a:cubicBezTo>
                  <a:pt x="9129" y="11233"/>
                  <a:pt x="9177" y="11186"/>
                  <a:pt x="9165" y="11186"/>
                </a:cubicBezTo>
                <a:cubicBezTo>
                  <a:pt x="9144" y="11186"/>
                  <a:pt x="9139" y="11178"/>
                  <a:pt x="9132" y="11178"/>
                </a:cubicBezTo>
                <a:cubicBezTo>
                  <a:pt x="9127" y="11178"/>
                  <a:pt x="9120" y="11182"/>
                  <a:pt x="9105" y="11198"/>
                </a:cubicBezTo>
                <a:cubicBezTo>
                  <a:pt x="9081" y="11198"/>
                  <a:pt x="9129" y="11174"/>
                  <a:pt x="9129" y="11162"/>
                </a:cubicBezTo>
                <a:lnTo>
                  <a:pt x="9129" y="11162"/>
                </a:lnTo>
                <a:cubicBezTo>
                  <a:pt x="9122" y="11165"/>
                  <a:pt x="9118" y="11166"/>
                  <a:pt x="9114" y="11166"/>
                </a:cubicBezTo>
                <a:cubicBezTo>
                  <a:pt x="9105" y="11166"/>
                  <a:pt x="9105" y="11155"/>
                  <a:pt x="9105" y="11138"/>
                </a:cubicBezTo>
                <a:close/>
                <a:moveTo>
                  <a:pt x="9331" y="11424"/>
                </a:moveTo>
                <a:lnTo>
                  <a:pt x="9355" y="11459"/>
                </a:lnTo>
                <a:lnTo>
                  <a:pt x="9343" y="11459"/>
                </a:lnTo>
                <a:cubicBezTo>
                  <a:pt x="9343" y="11448"/>
                  <a:pt x="9331" y="11436"/>
                  <a:pt x="9319" y="11424"/>
                </a:cubicBezTo>
                <a:close/>
                <a:moveTo>
                  <a:pt x="8315" y="11635"/>
                </a:moveTo>
                <a:cubicBezTo>
                  <a:pt x="8312" y="11635"/>
                  <a:pt x="8306" y="11637"/>
                  <a:pt x="8301" y="11638"/>
                </a:cubicBezTo>
                <a:lnTo>
                  <a:pt x="8301" y="11638"/>
                </a:lnTo>
                <a:cubicBezTo>
                  <a:pt x="8299" y="11637"/>
                  <a:pt x="8298" y="11637"/>
                  <a:pt x="8296" y="11636"/>
                </a:cubicBezTo>
                <a:lnTo>
                  <a:pt x="8296" y="11636"/>
                </a:lnTo>
                <a:cubicBezTo>
                  <a:pt x="8296" y="11637"/>
                  <a:pt x="8296" y="11638"/>
                  <a:pt x="8295" y="11638"/>
                </a:cubicBezTo>
                <a:cubicBezTo>
                  <a:pt x="8297" y="11638"/>
                  <a:pt x="8299" y="11638"/>
                  <a:pt x="8301" y="11638"/>
                </a:cubicBezTo>
                <a:lnTo>
                  <a:pt x="8301" y="11638"/>
                </a:lnTo>
                <a:cubicBezTo>
                  <a:pt x="8307" y="11639"/>
                  <a:pt x="8311" y="11642"/>
                  <a:pt x="8307" y="11650"/>
                </a:cubicBezTo>
                <a:cubicBezTo>
                  <a:pt x="8319" y="11638"/>
                  <a:pt x="8319" y="11635"/>
                  <a:pt x="8315" y="11635"/>
                </a:cubicBezTo>
                <a:close/>
                <a:moveTo>
                  <a:pt x="9903" y="11876"/>
                </a:moveTo>
                <a:lnTo>
                  <a:pt x="9915" y="11888"/>
                </a:lnTo>
                <a:lnTo>
                  <a:pt x="9903" y="11876"/>
                </a:lnTo>
                <a:close/>
                <a:moveTo>
                  <a:pt x="10153" y="11948"/>
                </a:moveTo>
                <a:cubicBezTo>
                  <a:pt x="10161" y="11956"/>
                  <a:pt x="10164" y="11958"/>
                  <a:pt x="10168" y="11959"/>
                </a:cubicBezTo>
                <a:lnTo>
                  <a:pt x="10168" y="11959"/>
                </a:lnTo>
                <a:cubicBezTo>
                  <a:pt x="10168" y="11955"/>
                  <a:pt x="10164" y="11951"/>
                  <a:pt x="10153" y="11948"/>
                </a:cubicBezTo>
                <a:close/>
                <a:moveTo>
                  <a:pt x="8574" y="11993"/>
                </a:moveTo>
                <a:cubicBezTo>
                  <a:pt x="8571" y="11998"/>
                  <a:pt x="8569" y="12002"/>
                  <a:pt x="8569" y="12007"/>
                </a:cubicBezTo>
                <a:cubicBezTo>
                  <a:pt x="8569" y="12003"/>
                  <a:pt x="8572" y="11998"/>
                  <a:pt x="8574" y="11993"/>
                </a:cubicBezTo>
                <a:close/>
                <a:moveTo>
                  <a:pt x="9974" y="12079"/>
                </a:moveTo>
                <a:cubicBezTo>
                  <a:pt x="9976" y="12080"/>
                  <a:pt x="9978" y="12081"/>
                  <a:pt x="9979" y="12082"/>
                </a:cubicBezTo>
                <a:lnTo>
                  <a:pt x="9979" y="12082"/>
                </a:lnTo>
                <a:lnTo>
                  <a:pt x="9986" y="12079"/>
                </a:lnTo>
                <a:close/>
                <a:moveTo>
                  <a:pt x="11034" y="12591"/>
                </a:moveTo>
                <a:cubicBezTo>
                  <a:pt x="10988" y="12591"/>
                  <a:pt x="11019" y="12602"/>
                  <a:pt x="11022" y="12602"/>
                </a:cubicBezTo>
                <a:lnTo>
                  <a:pt x="11022" y="12602"/>
                </a:lnTo>
                <a:cubicBezTo>
                  <a:pt x="11022" y="12598"/>
                  <a:pt x="11025" y="12593"/>
                  <a:pt x="11034" y="12591"/>
                </a:cubicBezTo>
                <a:close/>
                <a:moveTo>
                  <a:pt x="11022" y="12602"/>
                </a:moveTo>
                <a:lnTo>
                  <a:pt x="11022" y="12602"/>
                </a:lnTo>
                <a:cubicBezTo>
                  <a:pt x="11022" y="12602"/>
                  <a:pt x="11022" y="12603"/>
                  <a:pt x="11022" y="12603"/>
                </a:cubicBezTo>
                <a:lnTo>
                  <a:pt x="11022" y="12603"/>
                </a:lnTo>
                <a:cubicBezTo>
                  <a:pt x="11022" y="12603"/>
                  <a:pt x="11022" y="12602"/>
                  <a:pt x="11022" y="12602"/>
                </a:cubicBezTo>
                <a:cubicBezTo>
                  <a:pt x="11022" y="12602"/>
                  <a:pt x="11022" y="12602"/>
                  <a:pt x="11022" y="12602"/>
                </a:cubicBezTo>
                <a:close/>
                <a:moveTo>
                  <a:pt x="9296" y="12648"/>
                </a:moveTo>
                <a:cubicBezTo>
                  <a:pt x="9292" y="12648"/>
                  <a:pt x="9288" y="12649"/>
                  <a:pt x="9284" y="12650"/>
                </a:cubicBezTo>
                <a:lnTo>
                  <a:pt x="9296" y="12650"/>
                </a:lnTo>
                <a:cubicBezTo>
                  <a:pt x="9296" y="12649"/>
                  <a:pt x="9296" y="12649"/>
                  <a:pt x="9296" y="12648"/>
                </a:cubicBezTo>
                <a:close/>
                <a:moveTo>
                  <a:pt x="9319" y="12739"/>
                </a:moveTo>
                <a:lnTo>
                  <a:pt x="9307" y="12745"/>
                </a:lnTo>
                <a:cubicBezTo>
                  <a:pt x="9319" y="12745"/>
                  <a:pt x="9322" y="12742"/>
                  <a:pt x="9319" y="12739"/>
                </a:cubicBezTo>
                <a:close/>
                <a:moveTo>
                  <a:pt x="9386" y="12819"/>
                </a:moveTo>
                <a:lnTo>
                  <a:pt x="9386" y="12819"/>
                </a:lnTo>
                <a:cubicBezTo>
                  <a:pt x="9381" y="12820"/>
                  <a:pt x="9375" y="12823"/>
                  <a:pt x="9367" y="12829"/>
                </a:cubicBezTo>
                <a:cubicBezTo>
                  <a:pt x="9376" y="12825"/>
                  <a:pt x="9382" y="12822"/>
                  <a:pt x="9386" y="12819"/>
                </a:cubicBezTo>
                <a:close/>
                <a:moveTo>
                  <a:pt x="9410" y="12946"/>
                </a:moveTo>
                <a:lnTo>
                  <a:pt x="9403" y="12948"/>
                </a:lnTo>
                <a:cubicBezTo>
                  <a:pt x="9401" y="12951"/>
                  <a:pt x="9400" y="12954"/>
                  <a:pt x="9399" y="12956"/>
                </a:cubicBezTo>
                <a:lnTo>
                  <a:pt x="9399" y="12956"/>
                </a:lnTo>
                <a:cubicBezTo>
                  <a:pt x="9403" y="12953"/>
                  <a:pt x="9407" y="12949"/>
                  <a:pt x="9410" y="12946"/>
                </a:cubicBezTo>
                <a:close/>
                <a:moveTo>
                  <a:pt x="9399" y="12956"/>
                </a:moveTo>
                <a:lnTo>
                  <a:pt x="9399" y="12956"/>
                </a:lnTo>
                <a:cubicBezTo>
                  <a:pt x="9393" y="12961"/>
                  <a:pt x="9387" y="12966"/>
                  <a:pt x="9379" y="12972"/>
                </a:cubicBezTo>
                <a:cubicBezTo>
                  <a:pt x="9399" y="12972"/>
                  <a:pt x="9385" y="12998"/>
                  <a:pt x="9410" y="12998"/>
                </a:cubicBezTo>
                <a:cubicBezTo>
                  <a:pt x="9414" y="12998"/>
                  <a:pt x="9420" y="12997"/>
                  <a:pt x="9427" y="12995"/>
                </a:cubicBezTo>
                <a:cubicBezTo>
                  <a:pt x="9438" y="12962"/>
                  <a:pt x="9387" y="12991"/>
                  <a:pt x="9399" y="12956"/>
                </a:cubicBezTo>
                <a:close/>
                <a:moveTo>
                  <a:pt x="9519" y="13040"/>
                </a:moveTo>
                <a:cubicBezTo>
                  <a:pt x="9516" y="13041"/>
                  <a:pt x="9513" y="13042"/>
                  <a:pt x="9510" y="13043"/>
                </a:cubicBezTo>
                <a:lnTo>
                  <a:pt x="9522" y="13043"/>
                </a:lnTo>
                <a:lnTo>
                  <a:pt x="9519" y="13040"/>
                </a:lnTo>
                <a:close/>
                <a:moveTo>
                  <a:pt x="10820" y="13543"/>
                </a:moveTo>
                <a:lnTo>
                  <a:pt x="10820" y="13543"/>
                </a:lnTo>
                <a:cubicBezTo>
                  <a:pt x="10819" y="13544"/>
                  <a:pt x="10819" y="13545"/>
                  <a:pt x="10819" y="13546"/>
                </a:cubicBezTo>
                <a:lnTo>
                  <a:pt x="10819" y="13546"/>
                </a:lnTo>
                <a:cubicBezTo>
                  <a:pt x="10819" y="13545"/>
                  <a:pt x="10820" y="13544"/>
                  <a:pt x="10820" y="13543"/>
                </a:cubicBezTo>
                <a:close/>
                <a:moveTo>
                  <a:pt x="10501" y="14221"/>
                </a:moveTo>
                <a:cubicBezTo>
                  <a:pt x="10500" y="14221"/>
                  <a:pt x="10499" y="14221"/>
                  <a:pt x="10498" y="14222"/>
                </a:cubicBezTo>
                <a:lnTo>
                  <a:pt x="10503" y="14222"/>
                </a:lnTo>
                <a:cubicBezTo>
                  <a:pt x="10503" y="14221"/>
                  <a:pt x="10502" y="14221"/>
                  <a:pt x="10501" y="14221"/>
                </a:cubicBezTo>
                <a:close/>
                <a:moveTo>
                  <a:pt x="10503" y="14222"/>
                </a:moveTo>
                <a:cubicBezTo>
                  <a:pt x="10513" y="14227"/>
                  <a:pt x="10524" y="14232"/>
                  <a:pt x="10531" y="14232"/>
                </a:cubicBezTo>
                <a:cubicBezTo>
                  <a:pt x="10535" y="14232"/>
                  <a:pt x="10538" y="14229"/>
                  <a:pt x="10534" y="14222"/>
                </a:cubicBezTo>
                <a:close/>
                <a:moveTo>
                  <a:pt x="10060" y="14637"/>
                </a:moveTo>
                <a:cubicBezTo>
                  <a:pt x="10059" y="14637"/>
                  <a:pt x="10058" y="14638"/>
                  <a:pt x="10058" y="14638"/>
                </a:cubicBezTo>
                <a:cubicBezTo>
                  <a:pt x="10060" y="14638"/>
                  <a:pt x="10060" y="14638"/>
                  <a:pt x="10060" y="14637"/>
                </a:cubicBezTo>
                <a:close/>
                <a:moveTo>
                  <a:pt x="100" y="1"/>
                </a:moveTo>
                <a:cubicBezTo>
                  <a:pt x="98" y="1"/>
                  <a:pt x="95" y="2"/>
                  <a:pt x="92" y="6"/>
                </a:cubicBezTo>
                <a:cubicBezTo>
                  <a:pt x="128" y="65"/>
                  <a:pt x="33" y="65"/>
                  <a:pt x="56" y="137"/>
                </a:cubicBezTo>
                <a:lnTo>
                  <a:pt x="21" y="125"/>
                </a:lnTo>
                <a:lnTo>
                  <a:pt x="21" y="125"/>
                </a:lnTo>
                <a:cubicBezTo>
                  <a:pt x="0" y="135"/>
                  <a:pt x="59" y="136"/>
                  <a:pt x="53" y="152"/>
                </a:cubicBezTo>
                <a:lnTo>
                  <a:pt x="53" y="152"/>
                </a:lnTo>
                <a:lnTo>
                  <a:pt x="92" y="113"/>
                </a:lnTo>
                <a:cubicBezTo>
                  <a:pt x="116" y="149"/>
                  <a:pt x="116" y="160"/>
                  <a:pt x="116" y="184"/>
                </a:cubicBezTo>
                <a:cubicBezTo>
                  <a:pt x="138" y="184"/>
                  <a:pt x="174" y="161"/>
                  <a:pt x="207" y="161"/>
                </a:cubicBezTo>
                <a:cubicBezTo>
                  <a:pt x="227" y="161"/>
                  <a:pt x="245" y="169"/>
                  <a:pt x="259" y="196"/>
                </a:cubicBezTo>
                <a:lnTo>
                  <a:pt x="235" y="196"/>
                </a:lnTo>
                <a:cubicBezTo>
                  <a:pt x="294" y="220"/>
                  <a:pt x="247" y="244"/>
                  <a:pt x="259" y="256"/>
                </a:cubicBezTo>
                <a:lnTo>
                  <a:pt x="247" y="256"/>
                </a:lnTo>
                <a:lnTo>
                  <a:pt x="271" y="303"/>
                </a:lnTo>
                <a:cubicBezTo>
                  <a:pt x="258" y="284"/>
                  <a:pt x="226" y="275"/>
                  <a:pt x="207" y="275"/>
                </a:cubicBezTo>
                <a:cubicBezTo>
                  <a:pt x="191" y="275"/>
                  <a:pt x="183" y="281"/>
                  <a:pt x="199" y="291"/>
                </a:cubicBezTo>
                <a:cubicBezTo>
                  <a:pt x="212" y="304"/>
                  <a:pt x="217" y="308"/>
                  <a:pt x="218" y="308"/>
                </a:cubicBezTo>
                <a:cubicBezTo>
                  <a:pt x="222" y="308"/>
                  <a:pt x="208" y="286"/>
                  <a:pt x="220" y="286"/>
                </a:cubicBezTo>
                <a:cubicBezTo>
                  <a:pt x="223" y="286"/>
                  <a:pt x="228" y="288"/>
                  <a:pt x="235" y="291"/>
                </a:cubicBezTo>
                <a:cubicBezTo>
                  <a:pt x="271" y="303"/>
                  <a:pt x="247" y="327"/>
                  <a:pt x="235" y="339"/>
                </a:cubicBezTo>
                <a:lnTo>
                  <a:pt x="283" y="375"/>
                </a:lnTo>
                <a:cubicBezTo>
                  <a:pt x="277" y="380"/>
                  <a:pt x="273" y="382"/>
                  <a:pt x="269" y="382"/>
                </a:cubicBezTo>
                <a:cubicBezTo>
                  <a:pt x="260" y="382"/>
                  <a:pt x="253" y="373"/>
                  <a:pt x="250" y="373"/>
                </a:cubicBezTo>
                <a:cubicBezTo>
                  <a:pt x="248" y="373"/>
                  <a:pt x="247" y="376"/>
                  <a:pt x="247" y="387"/>
                </a:cubicBezTo>
                <a:lnTo>
                  <a:pt x="330" y="410"/>
                </a:lnTo>
                <a:cubicBezTo>
                  <a:pt x="306" y="470"/>
                  <a:pt x="414" y="422"/>
                  <a:pt x="402" y="494"/>
                </a:cubicBezTo>
                <a:cubicBezTo>
                  <a:pt x="395" y="492"/>
                  <a:pt x="390" y="491"/>
                  <a:pt x="387" y="491"/>
                </a:cubicBezTo>
                <a:cubicBezTo>
                  <a:pt x="366" y="491"/>
                  <a:pt x="398" y="519"/>
                  <a:pt x="378" y="530"/>
                </a:cubicBezTo>
                <a:lnTo>
                  <a:pt x="485" y="601"/>
                </a:lnTo>
                <a:cubicBezTo>
                  <a:pt x="489" y="610"/>
                  <a:pt x="486" y="612"/>
                  <a:pt x="480" y="612"/>
                </a:cubicBezTo>
                <a:cubicBezTo>
                  <a:pt x="473" y="612"/>
                  <a:pt x="464" y="609"/>
                  <a:pt x="461" y="609"/>
                </a:cubicBezTo>
                <a:cubicBezTo>
                  <a:pt x="459" y="609"/>
                  <a:pt x="458" y="610"/>
                  <a:pt x="461" y="613"/>
                </a:cubicBezTo>
                <a:cubicBezTo>
                  <a:pt x="467" y="625"/>
                  <a:pt x="479" y="628"/>
                  <a:pt x="491" y="628"/>
                </a:cubicBezTo>
                <a:cubicBezTo>
                  <a:pt x="503" y="628"/>
                  <a:pt x="515" y="625"/>
                  <a:pt x="521" y="625"/>
                </a:cubicBezTo>
                <a:cubicBezTo>
                  <a:pt x="521" y="649"/>
                  <a:pt x="604" y="684"/>
                  <a:pt x="568" y="720"/>
                </a:cubicBezTo>
                <a:cubicBezTo>
                  <a:pt x="587" y="742"/>
                  <a:pt x="601" y="748"/>
                  <a:pt x="613" y="748"/>
                </a:cubicBezTo>
                <a:cubicBezTo>
                  <a:pt x="627" y="748"/>
                  <a:pt x="638" y="739"/>
                  <a:pt x="651" y="739"/>
                </a:cubicBezTo>
                <a:cubicBezTo>
                  <a:pt x="661" y="739"/>
                  <a:pt x="673" y="745"/>
                  <a:pt x="687" y="768"/>
                </a:cubicBezTo>
                <a:cubicBezTo>
                  <a:pt x="685" y="772"/>
                  <a:pt x="682" y="774"/>
                  <a:pt x="678" y="774"/>
                </a:cubicBezTo>
                <a:cubicBezTo>
                  <a:pt x="667" y="774"/>
                  <a:pt x="651" y="761"/>
                  <a:pt x="643" y="761"/>
                </a:cubicBezTo>
                <a:cubicBezTo>
                  <a:pt x="638" y="761"/>
                  <a:pt x="636" y="765"/>
                  <a:pt x="640" y="780"/>
                </a:cubicBezTo>
                <a:lnTo>
                  <a:pt x="723" y="815"/>
                </a:lnTo>
                <a:cubicBezTo>
                  <a:pt x="709" y="822"/>
                  <a:pt x="696" y="829"/>
                  <a:pt x="682" y="829"/>
                </a:cubicBezTo>
                <a:cubicBezTo>
                  <a:pt x="672" y="829"/>
                  <a:pt x="662" y="825"/>
                  <a:pt x="652" y="815"/>
                </a:cubicBezTo>
                <a:lnTo>
                  <a:pt x="652" y="815"/>
                </a:lnTo>
                <a:cubicBezTo>
                  <a:pt x="818" y="982"/>
                  <a:pt x="830" y="1184"/>
                  <a:pt x="1021" y="1280"/>
                </a:cubicBezTo>
                <a:cubicBezTo>
                  <a:pt x="1021" y="1296"/>
                  <a:pt x="1016" y="1301"/>
                  <a:pt x="1010" y="1301"/>
                </a:cubicBezTo>
                <a:cubicBezTo>
                  <a:pt x="1000" y="1301"/>
                  <a:pt x="984" y="1290"/>
                  <a:pt x="970" y="1290"/>
                </a:cubicBezTo>
                <a:cubicBezTo>
                  <a:pt x="967" y="1290"/>
                  <a:pt x="964" y="1290"/>
                  <a:pt x="961" y="1292"/>
                </a:cubicBezTo>
                <a:cubicBezTo>
                  <a:pt x="1104" y="1351"/>
                  <a:pt x="1080" y="1482"/>
                  <a:pt x="1187" y="1553"/>
                </a:cubicBezTo>
                <a:lnTo>
                  <a:pt x="1211" y="1530"/>
                </a:lnTo>
                <a:cubicBezTo>
                  <a:pt x="1295" y="1708"/>
                  <a:pt x="1497" y="1804"/>
                  <a:pt x="1628" y="1958"/>
                </a:cubicBezTo>
                <a:lnTo>
                  <a:pt x="1628" y="1934"/>
                </a:lnTo>
                <a:cubicBezTo>
                  <a:pt x="1633" y="1933"/>
                  <a:pt x="1638" y="1932"/>
                  <a:pt x="1643" y="1932"/>
                </a:cubicBezTo>
                <a:cubicBezTo>
                  <a:pt x="1674" y="1932"/>
                  <a:pt x="1704" y="1960"/>
                  <a:pt x="1735" y="1970"/>
                </a:cubicBezTo>
                <a:cubicBezTo>
                  <a:pt x="1735" y="1982"/>
                  <a:pt x="1676" y="1994"/>
                  <a:pt x="1735" y="2030"/>
                </a:cubicBezTo>
                <a:cubicBezTo>
                  <a:pt x="1723" y="2006"/>
                  <a:pt x="1711" y="1982"/>
                  <a:pt x="1735" y="1982"/>
                </a:cubicBezTo>
                <a:cubicBezTo>
                  <a:pt x="1818" y="2149"/>
                  <a:pt x="2116" y="2363"/>
                  <a:pt x="2307" y="2577"/>
                </a:cubicBezTo>
                <a:cubicBezTo>
                  <a:pt x="2616" y="2827"/>
                  <a:pt x="2890" y="3137"/>
                  <a:pt x="3176" y="3387"/>
                </a:cubicBezTo>
                <a:cubicBezTo>
                  <a:pt x="3152" y="3364"/>
                  <a:pt x="3170" y="3340"/>
                  <a:pt x="3191" y="3340"/>
                </a:cubicBezTo>
                <a:cubicBezTo>
                  <a:pt x="3203" y="3340"/>
                  <a:pt x="3215" y="3347"/>
                  <a:pt x="3223" y="3363"/>
                </a:cubicBezTo>
                <a:cubicBezTo>
                  <a:pt x="3223" y="3530"/>
                  <a:pt x="3390" y="3494"/>
                  <a:pt x="3414" y="3637"/>
                </a:cubicBezTo>
                <a:cubicBezTo>
                  <a:pt x="3604" y="3756"/>
                  <a:pt x="3676" y="3970"/>
                  <a:pt x="3878" y="4054"/>
                </a:cubicBezTo>
                <a:lnTo>
                  <a:pt x="3866" y="4078"/>
                </a:lnTo>
                <a:cubicBezTo>
                  <a:pt x="3878" y="4113"/>
                  <a:pt x="3890" y="4101"/>
                  <a:pt x="3914" y="4125"/>
                </a:cubicBezTo>
                <a:cubicBezTo>
                  <a:pt x="3962" y="4197"/>
                  <a:pt x="4045" y="4232"/>
                  <a:pt x="4069" y="4280"/>
                </a:cubicBezTo>
                <a:lnTo>
                  <a:pt x="4093" y="4256"/>
                </a:lnTo>
                <a:cubicBezTo>
                  <a:pt x="4128" y="4280"/>
                  <a:pt x="4093" y="4292"/>
                  <a:pt x="4140" y="4304"/>
                </a:cubicBezTo>
                <a:lnTo>
                  <a:pt x="4116" y="4328"/>
                </a:lnTo>
                <a:lnTo>
                  <a:pt x="4188" y="4340"/>
                </a:lnTo>
                <a:cubicBezTo>
                  <a:pt x="4128" y="4375"/>
                  <a:pt x="4271" y="4435"/>
                  <a:pt x="4271" y="4482"/>
                </a:cubicBezTo>
                <a:cubicBezTo>
                  <a:pt x="4319" y="4518"/>
                  <a:pt x="4414" y="4578"/>
                  <a:pt x="4474" y="4649"/>
                </a:cubicBezTo>
                <a:cubicBezTo>
                  <a:pt x="4462" y="4685"/>
                  <a:pt x="4533" y="4768"/>
                  <a:pt x="4569" y="4828"/>
                </a:cubicBezTo>
                <a:cubicBezTo>
                  <a:pt x="4664" y="4911"/>
                  <a:pt x="4807" y="5054"/>
                  <a:pt x="4902" y="5197"/>
                </a:cubicBezTo>
                <a:lnTo>
                  <a:pt x="4938" y="5161"/>
                </a:lnTo>
                <a:lnTo>
                  <a:pt x="4974" y="5197"/>
                </a:lnTo>
                <a:cubicBezTo>
                  <a:pt x="4962" y="5197"/>
                  <a:pt x="4962" y="5209"/>
                  <a:pt x="4950" y="5209"/>
                </a:cubicBezTo>
                <a:cubicBezTo>
                  <a:pt x="4938" y="5268"/>
                  <a:pt x="5033" y="5280"/>
                  <a:pt x="5033" y="5328"/>
                </a:cubicBezTo>
                <a:cubicBezTo>
                  <a:pt x="5045" y="5280"/>
                  <a:pt x="5021" y="5292"/>
                  <a:pt x="4997" y="5280"/>
                </a:cubicBezTo>
                <a:cubicBezTo>
                  <a:pt x="4997" y="5256"/>
                  <a:pt x="5009" y="5244"/>
                  <a:pt x="5024" y="5244"/>
                </a:cubicBezTo>
                <a:cubicBezTo>
                  <a:pt x="5039" y="5244"/>
                  <a:pt x="5057" y="5256"/>
                  <a:pt x="5069" y="5280"/>
                </a:cubicBezTo>
                <a:lnTo>
                  <a:pt x="5057" y="5292"/>
                </a:lnTo>
                <a:lnTo>
                  <a:pt x="5093" y="5304"/>
                </a:lnTo>
                <a:cubicBezTo>
                  <a:pt x="5069" y="5328"/>
                  <a:pt x="5081" y="5363"/>
                  <a:pt x="5057" y="5387"/>
                </a:cubicBezTo>
                <a:cubicBezTo>
                  <a:pt x="5164" y="5494"/>
                  <a:pt x="5271" y="5530"/>
                  <a:pt x="5367" y="5649"/>
                </a:cubicBezTo>
                <a:cubicBezTo>
                  <a:pt x="5319" y="5661"/>
                  <a:pt x="5438" y="5733"/>
                  <a:pt x="5378" y="5744"/>
                </a:cubicBezTo>
                <a:cubicBezTo>
                  <a:pt x="5395" y="5759"/>
                  <a:pt x="5406" y="5764"/>
                  <a:pt x="5412" y="5764"/>
                </a:cubicBezTo>
                <a:cubicBezTo>
                  <a:pt x="5433" y="5764"/>
                  <a:pt x="5416" y="5709"/>
                  <a:pt x="5462" y="5709"/>
                </a:cubicBezTo>
                <a:cubicBezTo>
                  <a:pt x="5486" y="5721"/>
                  <a:pt x="5509" y="5733"/>
                  <a:pt x="5497" y="5756"/>
                </a:cubicBezTo>
                <a:cubicBezTo>
                  <a:pt x="5477" y="5756"/>
                  <a:pt x="5483" y="5783"/>
                  <a:pt x="5470" y="5783"/>
                </a:cubicBezTo>
                <a:cubicBezTo>
                  <a:pt x="5468" y="5783"/>
                  <a:pt x="5465" y="5782"/>
                  <a:pt x="5462" y="5780"/>
                </a:cubicBezTo>
                <a:lnTo>
                  <a:pt x="5462" y="5780"/>
                </a:lnTo>
                <a:lnTo>
                  <a:pt x="5509" y="5828"/>
                </a:lnTo>
                <a:cubicBezTo>
                  <a:pt x="5509" y="5832"/>
                  <a:pt x="5507" y="5833"/>
                  <a:pt x="5503" y="5833"/>
                </a:cubicBezTo>
                <a:cubicBezTo>
                  <a:pt x="5496" y="5833"/>
                  <a:pt x="5486" y="5828"/>
                  <a:pt x="5486" y="5828"/>
                </a:cubicBezTo>
                <a:lnTo>
                  <a:pt x="5486" y="5828"/>
                </a:lnTo>
                <a:cubicBezTo>
                  <a:pt x="5593" y="5899"/>
                  <a:pt x="5593" y="6030"/>
                  <a:pt x="5688" y="6090"/>
                </a:cubicBezTo>
                <a:cubicBezTo>
                  <a:pt x="5712" y="6078"/>
                  <a:pt x="5664" y="6054"/>
                  <a:pt x="5688" y="6042"/>
                </a:cubicBezTo>
                <a:lnTo>
                  <a:pt x="5688" y="6042"/>
                </a:lnTo>
                <a:cubicBezTo>
                  <a:pt x="5795" y="6102"/>
                  <a:pt x="5724" y="6149"/>
                  <a:pt x="5807" y="6209"/>
                </a:cubicBezTo>
                <a:lnTo>
                  <a:pt x="5771" y="6209"/>
                </a:lnTo>
                <a:cubicBezTo>
                  <a:pt x="5807" y="6221"/>
                  <a:pt x="5843" y="6221"/>
                  <a:pt x="5855" y="6280"/>
                </a:cubicBezTo>
                <a:cubicBezTo>
                  <a:pt x="5850" y="6285"/>
                  <a:pt x="5845" y="6287"/>
                  <a:pt x="5840" y="6287"/>
                </a:cubicBezTo>
                <a:cubicBezTo>
                  <a:pt x="5821" y="6287"/>
                  <a:pt x="5800" y="6256"/>
                  <a:pt x="5771" y="6256"/>
                </a:cubicBezTo>
                <a:cubicBezTo>
                  <a:pt x="5789" y="6275"/>
                  <a:pt x="5835" y="6320"/>
                  <a:pt x="5856" y="6320"/>
                </a:cubicBezTo>
                <a:cubicBezTo>
                  <a:pt x="5862" y="6320"/>
                  <a:pt x="5867" y="6316"/>
                  <a:pt x="5867" y="6304"/>
                </a:cubicBezTo>
                <a:cubicBezTo>
                  <a:pt x="5914" y="6340"/>
                  <a:pt x="5890" y="6364"/>
                  <a:pt x="5902" y="6399"/>
                </a:cubicBezTo>
                <a:cubicBezTo>
                  <a:pt x="5913" y="6389"/>
                  <a:pt x="5895" y="6350"/>
                  <a:pt x="5916" y="6350"/>
                </a:cubicBezTo>
                <a:cubicBezTo>
                  <a:pt x="5919" y="6350"/>
                  <a:pt x="5922" y="6350"/>
                  <a:pt x="5926" y="6352"/>
                </a:cubicBezTo>
                <a:cubicBezTo>
                  <a:pt x="5950" y="6423"/>
                  <a:pt x="6009" y="6495"/>
                  <a:pt x="6057" y="6554"/>
                </a:cubicBezTo>
                <a:cubicBezTo>
                  <a:pt x="6045" y="6554"/>
                  <a:pt x="6045" y="6566"/>
                  <a:pt x="6033" y="6566"/>
                </a:cubicBezTo>
                <a:cubicBezTo>
                  <a:pt x="6105" y="6590"/>
                  <a:pt x="6033" y="6637"/>
                  <a:pt x="6105" y="6697"/>
                </a:cubicBezTo>
                <a:cubicBezTo>
                  <a:pt x="6248" y="6864"/>
                  <a:pt x="6462" y="7066"/>
                  <a:pt x="6581" y="7257"/>
                </a:cubicBezTo>
                <a:cubicBezTo>
                  <a:pt x="6652" y="7268"/>
                  <a:pt x="6688" y="7328"/>
                  <a:pt x="6748" y="7376"/>
                </a:cubicBezTo>
                <a:lnTo>
                  <a:pt x="6700" y="7423"/>
                </a:lnTo>
                <a:lnTo>
                  <a:pt x="6748" y="7459"/>
                </a:lnTo>
                <a:cubicBezTo>
                  <a:pt x="6748" y="7463"/>
                  <a:pt x="6746" y="7465"/>
                  <a:pt x="6745" y="7465"/>
                </a:cubicBezTo>
                <a:cubicBezTo>
                  <a:pt x="6739" y="7465"/>
                  <a:pt x="6728" y="7452"/>
                  <a:pt x="6720" y="7452"/>
                </a:cubicBezTo>
                <a:cubicBezTo>
                  <a:pt x="6715" y="7452"/>
                  <a:pt x="6712" y="7456"/>
                  <a:pt x="6712" y="7471"/>
                </a:cubicBezTo>
                <a:lnTo>
                  <a:pt x="6760" y="7471"/>
                </a:lnTo>
                <a:cubicBezTo>
                  <a:pt x="6750" y="7481"/>
                  <a:pt x="6814" y="7565"/>
                  <a:pt x="6774" y="7565"/>
                </a:cubicBezTo>
                <a:cubicBezTo>
                  <a:pt x="6766" y="7565"/>
                  <a:pt x="6753" y="7562"/>
                  <a:pt x="6736" y="7554"/>
                </a:cubicBezTo>
                <a:lnTo>
                  <a:pt x="6736" y="7554"/>
                </a:lnTo>
                <a:cubicBezTo>
                  <a:pt x="6736" y="7554"/>
                  <a:pt x="6771" y="7590"/>
                  <a:pt x="6807" y="7638"/>
                </a:cubicBezTo>
                <a:cubicBezTo>
                  <a:pt x="6843" y="7685"/>
                  <a:pt x="6879" y="7733"/>
                  <a:pt x="6879" y="7733"/>
                </a:cubicBezTo>
                <a:cubicBezTo>
                  <a:pt x="6891" y="7757"/>
                  <a:pt x="6905" y="7757"/>
                  <a:pt x="6919" y="7757"/>
                </a:cubicBezTo>
                <a:cubicBezTo>
                  <a:pt x="6932" y="7757"/>
                  <a:pt x="6944" y="7757"/>
                  <a:pt x="6950" y="7780"/>
                </a:cubicBezTo>
                <a:cubicBezTo>
                  <a:pt x="6950" y="7789"/>
                  <a:pt x="6948" y="7792"/>
                  <a:pt x="6945" y="7792"/>
                </a:cubicBezTo>
                <a:cubicBezTo>
                  <a:pt x="6942" y="7792"/>
                  <a:pt x="6936" y="7789"/>
                  <a:pt x="6929" y="7789"/>
                </a:cubicBezTo>
                <a:cubicBezTo>
                  <a:pt x="6924" y="7789"/>
                  <a:pt x="6920" y="7790"/>
                  <a:pt x="6914" y="7792"/>
                </a:cubicBezTo>
                <a:cubicBezTo>
                  <a:pt x="6974" y="7959"/>
                  <a:pt x="7129" y="7888"/>
                  <a:pt x="7188" y="8030"/>
                </a:cubicBezTo>
                <a:lnTo>
                  <a:pt x="7176" y="8030"/>
                </a:lnTo>
                <a:cubicBezTo>
                  <a:pt x="7212" y="8042"/>
                  <a:pt x="7236" y="8078"/>
                  <a:pt x="7248" y="8078"/>
                </a:cubicBezTo>
                <a:cubicBezTo>
                  <a:pt x="7283" y="8030"/>
                  <a:pt x="7200" y="8078"/>
                  <a:pt x="7200" y="8019"/>
                </a:cubicBezTo>
                <a:cubicBezTo>
                  <a:pt x="7212" y="8010"/>
                  <a:pt x="7221" y="8007"/>
                  <a:pt x="7229" y="8007"/>
                </a:cubicBezTo>
                <a:cubicBezTo>
                  <a:pt x="7249" y="8007"/>
                  <a:pt x="7261" y="8024"/>
                  <a:pt x="7278" y="8024"/>
                </a:cubicBezTo>
                <a:cubicBezTo>
                  <a:pt x="7283" y="8024"/>
                  <a:pt x="7289" y="8023"/>
                  <a:pt x="7295" y="8019"/>
                </a:cubicBezTo>
                <a:cubicBezTo>
                  <a:pt x="7295" y="8066"/>
                  <a:pt x="7343" y="8066"/>
                  <a:pt x="7355" y="8090"/>
                </a:cubicBezTo>
                <a:cubicBezTo>
                  <a:pt x="7355" y="8150"/>
                  <a:pt x="7426" y="8209"/>
                  <a:pt x="7414" y="8269"/>
                </a:cubicBezTo>
                <a:cubicBezTo>
                  <a:pt x="7438" y="8281"/>
                  <a:pt x="7510" y="8269"/>
                  <a:pt x="7533" y="8316"/>
                </a:cubicBezTo>
                <a:cubicBezTo>
                  <a:pt x="7522" y="8376"/>
                  <a:pt x="7498" y="8328"/>
                  <a:pt x="7510" y="8388"/>
                </a:cubicBezTo>
                <a:lnTo>
                  <a:pt x="7545" y="8376"/>
                </a:lnTo>
                <a:cubicBezTo>
                  <a:pt x="7569" y="8423"/>
                  <a:pt x="7557" y="8423"/>
                  <a:pt x="7545" y="8423"/>
                </a:cubicBezTo>
                <a:cubicBezTo>
                  <a:pt x="7569" y="8471"/>
                  <a:pt x="7605" y="8435"/>
                  <a:pt x="7617" y="8495"/>
                </a:cubicBezTo>
                <a:lnTo>
                  <a:pt x="7569" y="8483"/>
                </a:lnTo>
                <a:lnTo>
                  <a:pt x="7569" y="8483"/>
                </a:lnTo>
                <a:cubicBezTo>
                  <a:pt x="7605" y="8519"/>
                  <a:pt x="7617" y="8542"/>
                  <a:pt x="7653" y="8590"/>
                </a:cubicBezTo>
                <a:cubicBezTo>
                  <a:pt x="7648" y="8592"/>
                  <a:pt x="7644" y="8593"/>
                  <a:pt x="7640" y="8593"/>
                </a:cubicBezTo>
                <a:cubicBezTo>
                  <a:pt x="7625" y="8593"/>
                  <a:pt x="7617" y="8576"/>
                  <a:pt x="7617" y="8566"/>
                </a:cubicBezTo>
                <a:lnTo>
                  <a:pt x="7617" y="8566"/>
                </a:lnTo>
                <a:cubicBezTo>
                  <a:pt x="7593" y="8614"/>
                  <a:pt x="7664" y="8602"/>
                  <a:pt x="7664" y="8626"/>
                </a:cubicBezTo>
                <a:cubicBezTo>
                  <a:pt x="7676" y="8614"/>
                  <a:pt x="7664" y="8566"/>
                  <a:pt x="7700" y="8566"/>
                </a:cubicBezTo>
                <a:cubicBezTo>
                  <a:pt x="7712" y="8602"/>
                  <a:pt x="7772" y="8602"/>
                  <a:pt x="7748" y="8650"/>
                </a:cubicBezTo>
                <a:lnTo>
                  <a:pt x="7700" y="8626"/>
                </a:lnTo>
                <a:lnTo>
                  <a:pt x="7700" y="8626"/>
                </a:lnTo>
                <a:cubicBezTo>
                  <a:pt x="7760" y="8673"/>
                  <a:pt x="7760" y="8638"/>
                  <a:pt x="7783" y="8709"/>
                </a:cubicBezTo>
                <a:cubicBezTo>
                  <a:pt x="7783" y="8709"/>
                  <a:pt x="7772" y="8721"/>
                  <a:pt x="7772" y="8721"/>
                </a:cubicBezTo>
                <a:cubicBezTo>
                  <a:pt x="7831" y="8733"/>
                  <a:pt x="7831" y="8816"/>
                  <a:pt x="7867" y="8876"/>
                </a:cubicBezTo>
                <a:cubicBezTo>
                  <a:pt x="7891" y="8888"/>
                  <a:pt x="7903" y="8888"/>
                  <a:pt x="7914" y="8900"/>
                </a:cubicBezTo>
                <a:cubicBezTo>
                  <a:pt x="7903" y="8852"/>
                  <a:pt x="7926" y="8864"/>
                  <a:pt x="7950" y="8840"/>
                </a:cubicBezTo>
                <a:lnTo>
                  <a:pt x="7950" y="8840"/>
                </a:lnTo>
                <a:cubicBezTo>
                  <a:pt x="7926" y="8912"/>
                  <a:pt x="8045" y="8876"/>
                  <a:pt x="8057" y="8971"/>
                </a:cubicBezTo>
                <a:cubicBezTo>
                  <a:pt x="8054" y="8974"/>
                  <a:pt x="8050" y="8976"/>
                  <a:pt x="8045" y="8976"/>
                </a:cubicBezTo>
                <a:cubicBezTo>
                  <a:pt x="8031" y="8976"/>
                  <a:pt x="8013" y="8962"/>
                  <a:pt x="8022" y="8935"/>
                </a:cubicBezTo>
                <a:lnTo>
                  <a:pt x="8022" y="8935"/>
                </a:lnTo>
                <a:cubicBezTo>
                  <a:pt x="7978" y="8943"/>
                  <a:pt x="7948" y="8954"/>
                  <a:pt x="7920" y="8954"/>
                </a:cubicBezTo>
                <a:cubicBezTo>
                  <a:pt x="7902" y="8954"/>
                  <a:pt x="7886" y="8949"/>
                  <a:pt x="7867" y="8935"/>
                </a:cubicBezTo>
                <a:lnTo>
                  <a:pt x="7867" y="8935"/>
                </a:lnTo>
                <a:cubicBezTo>
                  <a:pt x="7891" y="8959"/>
                  <a:pt x="7914" y="8983"/>
                  <a:pt x="7891" y="8995"/>
                </a:cubicBezTo>
                <a:lnTo>
                  <a:pt x="7938" y="8971"/>
                </a:lnTo>
                <a:cubicBezTo>
                  <a:pt x="7950" y="8983"/>
                  <a:pt x="7962" y="9007"/>
                  <a:pt x="7962" y="9019"/>
                </a:cubicBezTo>
                <a:cubicBezTo>
                  <a:pt x="7991" y="9009"/>
                  <a:pt x="7996" y="8976"/>
                  <a:pt x="8016" y="8976"/>
                </a:cubicBezTo>
                <a:cubicBezTo>
                  <a:pt x="8021" y="8976"/>
                  <a:pt x="8027" y="8978"/>
                  <a:pt x="8034" y="8983"/>
                </a:cubicBezTo>
                <a:cubicBezTo>
                  <a:pt x="8081" y="9019"/>
                  <a:pt x="8010" y="9031"/>
                  <a:pt x="8034" y="9031"/>
                </a:cubicBezTo>
                <a:cubicBezTo>
                  <a:pt x="8081" y="9078"/>
                  <a:pt x="8093" y="9031"/>
                  <a:pt x="8117" y="9090"/>
                </a:cubicBezTo>
                <a:cubicBezTo>
                  <a:pt x="8108" y="9090"/>
                  <a:pt x="8099" y="9090"/>
                  <a:pt x="8095" y="9085"/>
                </a:cubicBezTo>
                <a:lnTo>
                  <a:pt x="8095" y="9085"/>
                </a:lnTo>
                <a:cubicBezTo>
                  <a:pt x="8110" y="9130"/>
                  <a:pt x="8162" y="9176"/>
                  <a:pt x="8117" y="9221"/>
                </a:cubicBezTo>
                <a:cubicBezTo>
                  <a:pt x="8111" y="9221"/>
                  <a:pt x="8102" y="9224"/>
                  <a:pt x="8095" y="9224"/>
                </a:cubicBezTo>
                <a:cubicBezTo>
                  <a:pt x="8087" y="9224"/>
                  <a:pt x="8081" y="9221"/>
                  <a:pt x="8081" y="9209"/>
                </a:cubicBezTo>
                <a:lnTo>
                  <a:pt x="8093" y="9209"/>
                </a:lnTo>
                <a:cubicBezTo>
                  <a:pt x="8081" y="9205"/>
                  <a:pt x="8074" y="9204"/>
                  <a:pt x="8070" y="9204"/>
                </a:cubicBezTo>
                <a:cubicBezTo>
                  <a:pt x="8051" y="9204"/>
                  <a:pt x="8096" y="9237"/>
                  <a:pt x="8079" y="9252"/>
                </a:cubicBezTo>
                <a:lnTo>
                  <a:pt x="8079" y="9252"/>
                </a:lnTo>
                <a:cubicBezTo>
                  <a:pt x="8100" y="9253"/>
                  <a:pt x="8119" y="9308"/>
                  <a:pt x="8129" y="9328"/>
                </a:cubicBezTo>
                <a:lnTo>
                  <a:pt x="8164" y="9304"/>
                </a:lnTo>
                <a:lnTo>
                  <a:pt x="8164" y="9304"/>
                </a:lnTo>
                <a:cubicBezTo>
                  <a:pt x="8307" y="9340"/>
                  <a:pt x="8093" y="9340"/>
                  <a:pt x="8153" y="9412"/>
                </a:cubicBezTo>
                <a:cubicBezTo>
                  <a:pt x="8168" y="9424"/>
                  <a:pt x="8176" y="9428"/>
                  <a:pt x="8179" y="9428"/>
                </a:cubicBezTo>
                <a:cubicBezTo>
                  <a:pt x="8186" y="9428"/>
                  <a:pt x="8173" y="9407"/>
                  <a:pt x="8185" y="9407"/>
                </a:cubicBezTo>
                <a:cubicBezTo>
                  <a:pt x="8188" y="9407"/>
                  <a:pt x="8193" y="9408"/>
                  <a:pt x="8200" y="9412"/>
                </a:cubicBezTo>
                <a:cubicBezTo>
                  <a:pt x="8212" y="9459"/>
                  <a:pt x="8188" y="9483"/>
                  <a:pt x="8236" y="9531"/>
                </a:cubicBezTo>
                <a:cubicBezTo>
                  <a:pt x="8236" y="9554"/>
                  <a:pt x="8236" y="9602"/>
                  <a:pt x="8200" y="9626"/>
                </a:cubicBezTo>
                <a:cubicBezTo>
                  <a:pt x="8236" y="9650"/>
                  <a:pt x="8236" y="9733"/>
                  <a:pt x="8284" y="9733"/>
                </a:cubicBezTo>
                <a:cubicBezTo>
                  <a:pt x="8284" y="9662"/>
                  <a:pt x="8212" y="9697"/>
                  <a:pt x="8224" y="9602"/>
                </a:cubicBezTo>
                <a:lnTo>
                  <a:pt x="8272" y="9602"/>
                </a:lnTo>
                <a:cubicBezTo>
                  <a:pt x="8295" y="9650"/>
                  <a:pt x="8343" y="9709"/>
                  <a:pt x="8355" y="9745"/>
                </a:cubicBezTo>
                <a:cubicBezTo>
                  <a:pt x="8355" y="9733"/>
                  <a:pt x="8367" y="9721"/>
                  <a:pt x="8379" y="9721"/>
                </a:cubicBezTo>
                <a:cubicBezTo>
                  <a:pt x="8426" y="9793"/>
                  <a:pt x="8474" y="9793"/>
                  <a:pt x="8498" y="9864"/>
                </a:cubicBezTo>
                <a:cubicBezTo>
                  <a:pt x="8490" y="9869"/>
                  <a:pt x="8483" y="9872"/>
                  <a:pt x="8477" y="9872"/>
                </a:cubicBezTo>
                <a:cubicBezTo>
                  <a:pt x="8457" y="9872"/>
                  <a:pt x="8448" y="9844"/>
                  <a:pt x="8438" y="9816"/>
                </a:cubicBezTo>
                <a:lnTo>
                  <a:pt x="8438" y="9816"/>
                </a:lnTo>
                <a:cubicBezTo>
                  <a:pt x="8426" y="9876"/>
                  <a:pt x="8450" y="9864"/>
                  <a:pt x="8474" y="9935"/>
                </a:cubicBezTo>
                <a:cubicBezTo>
                  <a:pt x="8471" y="9939"/>
                  <a:pt x="8468" y="9940"/>
                  <a:pt x="8466" y="9940"/>
                </a:cubicBezTo>
                <a:cubicBezTo>
                  <a:pt x="8454" y="9940"/>
                  <a:pt x="8456" y="9898"/>
                  <a:pt x="8434" y="9898"/>
                </a:cubicBezTo>
                <a:cubicBezTo>
                  <a:pt x="8432" y="9898"/>
                  <a:pt x="8429" y="9899"/>
                  <a:pt x="8426" y="9900"/>
                </a:cubicBezTo>
                <a:lnTo>
                  <a:pt x="8473" y="9970"/>
                </a:lnTo>
                <a:lnTo>
                  <a:pt x="8473" y="9970"/>
                </a:lnTo>
                <a:cubicBezTo>
                  <a:pt x="8474" y="9970"/>
                  <a:pt x="8474" y="9970"/>
                  <a:pt x="8474" y="9970"/>
                </a:cubicBezTo>
                <a:cubicBezTo>
                  <a:pt x="8518" y="9970"/>
                  <a:pt x="8501" y="10033"/>
                  <a:pt x="8534" y="10066"/>
                </a:cubicBezTo>
                <a:cubicBezTo>
                  <a:pt x="8593" y="10174"/>
                  <a:pt x="8665" y="10162"/>
                  <a:pt x="8736" y="10197"/>
                </a:cubicBezTo>
                <a:cubicBezTo>
                  <a:pt x="8724" y="10221"/>
                  <a:pt x="8724" y="10233"/>
                  <a:pt x="8700" y="10233"/>
                </a:cubicBezTo>
                <a:cubicBezTo>
                  <a:pt x="8707" y="10212"/>
                  <a:pt x="8706" y="10207"/>
                  <a:pt x="8699" y="10207"/>
                </a:cubicBezTo>
                <a:cubicBezTo>
                  <a:pt x="8694" y="10207"/>
                  <a:pt x="8686" y="10209"/>
                  <a:pt x="8676" y="10209"/>
                </a:cubicBezTo>
                <a:cubicBezTo>
                  <a:pt x="8692" y="10232"/>
                  <a:pt x="8687" y="10269"/>
                  <a:pt x="8673" y="10290"/>
                </a:cubicBezTo>
                <a:lnTo>
                  <a:pt x="8673" y="10290"/>
                </a:lnTo>
                <a:cubicBezTo>
                  <a:pt x="8674" y="10289"/>
                  <a:pt x="8676" y="10288"/>
                  <a:pt x="8678" y="10288"/>
                </a:cubicBezTo>
                <a:cubicBezTo>
                  <a:pt x="8680" y="10288"/>
                  <a:pt x="8684" y="10290"/>
                  <a:pt x="8688" y="10293"/>
                </a:cubicBezTo>
                <a:lnTo>
                  <a:pt x="8724" y="10376"/>
                </a:lnTo>
                <a:cubicBezTo>
                  <a:pt x="8741" y="10359"/>
                  <a:pt x="8740" y="10342"/>
                  <a:pt x="8755" y="10342"/>
                </a:cubicBezTo>
                <a:cubicBezTo>
                  <a:pt x="8761" y="10342"/>
                  <a:pt x="8770" y="10345"/>
                  <a:pt x="8784" y="10352"/>
                </a:cubicBezTo>
                <a:cubicBezTo>
                  <a:pt x="8807" y="10388"/>
                  <a:pt x="8807" y="10412"/>
                  <a:pt x="8831" y="10459"/>
                </a:cubicBezTo>
                <a:cubicBezTo>
                  <a:pt x="8829" y="10458"/>
                  <a:pt x="8827" y="10457"/>
                  <a:pt x="8825" y="10457"/>
                </a:cubicBezTo>
                <a:cubicBezTo>
                  <a:pt x="8818" y="10457"/>
                  <a:pt x="8808" y="10464"/>
                  <a:pt x="8800" y="10464"/>
                </a:cubicBezTo>
                <a:cubicBezTo>
                  <a:pt x="8794" y="10464"/>
                  <a:pt x="8788" y="10460"/>
                  <a:pt x="8784" y="10447"/>
                </a:cubicBezTo>
                <a:lnTo>
                  <a:pt x="8784" y="10447"/>
                </a:lnTo>
                <a:cubicBezTo>
                  <a:pt x="8784" y="10483"/>
                  <a:pt x="8807" y="10519"/>
                  <a:pt x="8831" y="10519"/>
                </a:cubicBezTo>
                <a:cubicBezTo>
                  <a:pt x="8831" y="10504"/>
                  <a:pt x="8834" y="10498"/>
                  <a:pt x="8838" y="10498"/>
                </a:cubicBezTo>
                <a:cubicBezTo>
                  <a:pt x="8851" y="10498"/>
                  <a:pt x="8878" y="10546"/>
                  <a:pt x="8899" y="10546"/>
                </a:cubicBezTo>
                <a:cubicBezTo>
                  <a:pt x="8905" y="10546"/>
                  <a:pt x="8910" y="10542"/>
                  <a:pt x="8915" y="10531"/>
                </a:cubicBezTo>
                <a:lnTo>
                  <a:pt x="8915" y="10590"/>
                </a:lnTo>
                <a:cubicBezTo>
                  <a:pt x="8915" y="10578"/>
                  <a:pt x="8891" y="10590"/>
                  <a:pt x="8891" y="10567"/>
                </a:cubicBezTo>
                <a:lnTo>
                  <a:pt x="8891" y="10567"/>
                </a:lnTo>
                <a:cubicBezTo>
                  <a:pt x="8855" y="10602"/>
                  <a:pt x="8926" y="10602"/>
                  <a:pt x="8938" y="10626"/>
                </a:cubicBezTo>
                <a:cubicBezTo>
                  <a:pt x="8938" y="10638"/>
                  <a:pt x="8950" y="10686"/>
                  <a:pt x="8938" y="10697"/>
                </a:cubicBezTo>
                <a:cubicBezTo>
                  <a:pt x="8950" y="10709"/>
                  <a:pt x="8962" y="10757"/>
                  <a:pt x="8950" y="10769"/>
                </a:cubicBezTo>
                <a:cubicBezTo>
                  <a:pt x="8954" y="10777"/>
                  <a:pt x="8958" y="10779"/>
                  <a:pt x="8962" y="10779"/>
                </a:cubicBezTo>
                <a:cubicBezTo>
                  <a:pt x="8970" y="10779"/>
                  <a:pt x="8978" y="10769"/>
                  <a:pt x="8986" y="10769"/>
                </a:cubicBezTo>
                <a:lnTo>
                  <a:pt x="9022" y="10852"/>
                </a:lnTo>
                <a:cubicBezTo>
                  <a:pt x="9011" y="10862"/>
                  <a:pt x="8966" y="10890"/>
                  <a:pt x="8946" y="10890"/>
                </a:cubicBezTo>
                <a:cubicBezTo>
                  <a:pt x="8943" y="10890"/>
                  <a:pt x="8940" y="10890"/>
                  <a:pt x="8938" y="10888"/>
                </a:cubicBezTo>
                <a:lnTo>
                  <a:pt x="8938" y="10888"/>
                </a:lnTo>
                <a:cubicBezTo>
                  <a:pt x="8946" y="10896"/>
                  <a:pt x="8956" y="10897"/>
                  <a:pt x="8965" y="10897"/>
                </a:cubicBezTo>
                <a:cubicBezTo>
                  <a:pt x="8970" y="10897"/>
                  <a:pt x="8975" y="10897"/>
                  <a:pt x="8980" y="10897"/>
                </a:cubicBezTo>
                <a:cubicBezTo>
                  <a:pt x="8995" y="10897"/>
                  <a:pt x="9010" y="10900"/>
                  <a:pt x="9022" y="10924"/>
                </a:cubicBezTo>
                <a:cubicBezTo>
                  <a:pt x="9017" y="10923"/>
                  <a:pt x="9014" y="10922"/>
                  <a:pt x="9010" y="10922"/>
                </a:cubicBezTo>
                <a:cubicBezTo>
                  <a:pt x="8978" y="10922"/>
                  <a:pt x="8995" y="10971"/>
                  <a:pt x="8962" y="10971"/>
                </a:cubicBezTo>
                <a:cubicBezTo>
                  <a:pt x="8938" y="10936"/>
                  <a:pt x="8903" y="10888"/>
                  <a:pt x="8903" y="10828"/>
                </a:cubicBezTo>
                <a:cubicBezTo>
                  <a:pt x="8867" y="10817"/>
                  <a:pt x="8807" y="10805"/>
                  <a:pt x="8784" y="10769"/>
                </a:cubicBezTo>
                <a:cubicBezTo>
                  <a:pt x="8772" y="10769"/>
                  <a:pt x="8760" y="10769"/>
                  <a:pt x="8748" y="10757"/>
                </a:cubicBezTo>
                <a:cubicBezTo>
                  <a:pt x="8748" y="10709"/>
                  <a:pt x="8724" y="10638"/>
                  <a:pt x="8665" y="10626"/>
                </a:cubicBezTo>
                <a:cubicBezTo>
                  <a:pt x="8655" y="10629"/>
                  <a:pt x="8648" y="10630"/>
                  <a:pt x="8644" y="10630"/>
                </a:cubicBezTo>
                <a:cubicBezTo>
                  <a:pt x="8608" y="10630"/>
                  <a:pt x="8682" y="10565"/>
                  <a:pt x="8650" y="10565"/>
                </a:cubicBezTo>
                <a:cubicBezTo>
                  <a:pt x="8648" y="10565"/>
                  <a:pt x="8647" y="10566"/>
                  <a:pt x="8646" y="10566"/>
                </a:cubicBezTo>
                <a:lnTo>
                  <a:pt x="8646" y="10566"/>
                </a:lnTo>
                <a:cubicBezTo>
                  <a:pt x="8650" y="10564"/>
                  <a:pt x="8658" y="10562"/>
                  <a:pt x="8665" y="10555"/>
                </a:cubicBezTo>
                <a:cubicBezTo>
                  <a:pt x="8617" y="10543"/>
                  <a:pt x="8593" y="10543"/>
                  <a:pt x="8534" y="10543"/>
                </a:cubicBezTo>
                <a:cubicBezTo>
                  <a:pt x="8563" y="10519"/>
                  <a:pt x="8557" y="10516"/>
                  <a:pt x="8548" y="10516"/>
                </a:cubicBezTo>
                <a:cubicBezTo>
                  <a:pt x="8545" y="10516"/>
                  <a:pt x="8542" y="10516"/>
                  <a:pt x="8540" y="10516"/>
                </a:cubicBezTo>
                <a:cubicBezTo>
                  <a:pt x="8535" y="10516"/>
                  <a:pt x="8534" y="10515"/>
                  <a:pt x="8545" y="10507"/>
                </a:cubicBezTo>
                <a:lnTo>
                  <a:pt x="8545" y="10507"/>
                </a:lnTo>
                <a:lnTo>
                  <a:pt x="8522" y="10519"/>
                </a:lnTo>
                <a:cubicBezTo>
                  <a:pt x="8534" y="10507"/>
                  <a:pt x="8522" y="10483"/>
                  <a:pt x="8545" y="10471"/>
                </a:cubicBezTo>
                <a:lnTo>
                  <a:pt x="8545" y="10471"/>
                </a:lnTo>
                <a:lnTo>
                  <a:pt x="8498" y="10483"/>
                </a:lnTo>
                <a:lnTo>
                  <a:pt x="8522" y="10459"/>
                </a:lnTo>
                <a:cubicBezTo>
                  <a:pt x="8510" y="10447"/>
                  <a:pt x="8462" y="10436"/>
                  <a:pt x="8510" y="10376"/>
                </a:cubicBezTo>
                <a:cubicBezTo>
                  <a:pt x="8426" y="10376"/>
                  <a:pt x="8391" y="10305"/>
                  <a:pt x="8343" y="10245"/>
                </a:cubicBezTo>
                <a:cubicBezTo>
                  <a:pt x="8336" y="10249"/>
                  <a:pt x="8330" y="10250"/>
                  <a:pt x="8325" y="10250"/>
                </a:cubicBezTo>
                <a:cubicBezTo>
                  <a:pt x="8312" y="10250"/>
                  <a:pt x="8304" y="10242"/>
                  <a:pt x="8295" y="10233"/>
                </a:cubicBezTo>
                <a:lnTo>
                  <a:pt x="8307" y="10197"/>
                </a:lnTo>
                <a:cubicBezTo>
                  <a:pt x="8305" y="10195"/>
                  <a:pt x="8300" y="10194"/>
                  <a:pt x="8295" y="10194"/>
                </a:cubicBezTo>
                <a:cubicBezTo>
                  <a:pt x="8285" y="10194"/>
                  <a:pt x="8274" y="10197"/>
                  <a:pt x="8266" y="10197"/>
                </a:cubicBezTo>
                <a:cubicBezTo>
                  <a:pt x="8259" y="10197"/>
                  <a:pt x="8255" y="10194"/>
                  <a:pt x="8260" y="10186"/>
                </a:cubicBezTo>
                <a:cubicBezTo>
                  <a:pt x="8250" y="10176"/>
                  <a:pt x="8248" y="10158"/>
                  <a:pt x="8229" y="10158"/>
                </a:cubicBezTo>
                <a:cubicBezTo>
                  <a:pt x="8224" y="10158"/>
                  <a:pt x="8219" y="10159"/>
                  <a:pt x="8212" y="10162"/>
                </a:cubicBezTo>
                <a:cubicBezTo>
                  <a:pt x="8200" y="10150"/>
                  <a:pt x="8212" y="10126"/>
                  <a:pt x="8236" y="10102"/>
                </a:cubicBezTo>
                <a:lnTo>
                  <a:pt x="8236" y="10102"/>
                </a:lnTo>
                <a:cubicBezTo>
                  <a:pt x="8225" y="10113"/>
                  <a:pt x="8219" y="10117"/>
                  <a:pt x="8215" y="10117"/>
                </a:cubicBezTo>
                <a:cubicBezTo>
                  <a:pt x="8202" y="10117"/>
                  <a:pt x="8224" y="10066"/>
                  <a:pt x="8224" y="10066"/>
                </a:cubicBezTo>
                <a:cubicBezTo>
                  <a:pt x="8224" y="10066"/>
                  <a:pt x="8093" y="9876"/>
                  <a:pt x="7914" y="9709"/>
                </a:cubicBezTo>
                <a:cubicBezTo>
                  <a:pt x="7762" y="9557"/>
                  <a:pt x="7559" y="9422"/>
                  <a:pt x="7376" y="9422"/>
                </a:cubicBezTo>
                <a:cubicBezTo>
                  <a:pt x="7345" y="9422"/>
                  <a:pt x="7314" y="9427"/>
                  <a:pt x="7283" y="9435"/>
                </a:cubicBezTo>
                <a:cubicBezTo>
                  <a:pt x="7260" y="9459"/>
                  <a:pt x="7236" y="9459"/>
                  <a:pt x="7212" y="9495"/>
                </a:cubicBezTo>
                <a:cubicBezTo>
                  <a:pt x="7193" y="9495"/>
                  <a:pt x="7212" y="9464"/>
                  <a:pt x="7208" y="9464"/>
                </a:cubicBezTo>
                <a:lnTo>
                  <a:pt x="7208" y="9464"/>
                </a:lnTo>
                <a:cubicBezTo>
                  <a:pt x="7207" y="9464"/>
                  <a:pt x="7205" y="9466"/>
                  <a:pt x="7200" y="9471"/>
                </a:cubicBezTo>
                <a:cubicBezTo>
                  <a:pt x="7200" y="9495"/>
                  <a:pt x="7141" y="9531"/>
                  <a:pt x="7129" y="9566"/>
                </a:cubicBezTo>
                <a:lnTo>
                  <a:pt x="7117" y="9566"/>
                </a:lnTo>
                <a:cubicBezTo>
                  <a:pt x="7111" y="9569"/>
                  <a:pt x="7109" y="9570"/>
                  <a:pt x="7110" y="9570"/>
                </a:cubicBezTo>
                <a:cubicBezTo>
                  <a:pt x="7111" y="9570"/>
                  <a:pt x="7114" y="9569"/>
                  <a:pt x="7117" y="9569"/>
                </a:cubicBezTo>
                <a:cubicBezTo>
                  <a:pt x="7123" y="9569"/>
                  <a:pt x="7129" y="9572"/>
                  <a:pt x="7117" y="9590"/>
                </a:cubicBezTo>
                <a:lnTo>
                  <a:pt x="7152" y="9543"/>
                </a:lnTo>
                <a:lnTo>
                  <a:pt x="7152" y="9543"/>
                </a:lnTo>
                <a:cubicBezTo>
                  <a:pt x="7152" y="9554"/>
                  <a:pt x="7152" y="9578"/>
                  <a:pt x="7141" y="9590"/>
                </a:cubicBezTo>
                <a:cubicBezTo>
                  <a:pt x="7158" y="9582"/>
                  <a:pt x="7194" y="9548"/>
                  <a:pt x="7212" y="9548"/>
                </a:cubicBezTo>
                <a:cubicBezTo>
                  <a:pt x="7219" y="9548"/>
                  <a:pt x="7224" y="9553"/>
                  <a:pt x="7224" y="9566"/>
                </a:cubicBezTo>
                <a:lnTo>
                  <a:pt x="7212" y="9566"/>
                </a:lnTo>
                <a:cubicBezTo>
                  <a:pt x="7224" y="9578"/>
                  <a:pt x="7200" y="9602"/>
                  <a:pt x="7188" y="9614"/>
                </a:cubicBezTo>
                <a:lnTo>
                  <a:pt x="7188" y="9602"/>
                </a:lnTo>
                <a:lnTo>
                  <a:pt x="7178" y="9632"/>
                </a:lnTo>
                <a:lnTo>
                  <a:pt x="7178" y="9632"/>
                </a:lnTo>
                <a:cubicBezTo>
                  <a:pt x="7178" y="9629"/>
                  <a:pt x="7177" y="9628"/>
                  <a:pt x="7174" y="9628"/>
                </a:cubicBezTo>
                <a:cubicBezTo>
                  <a:pt x="7164" y="9628"/>
                  <a:pt x="7144" y="9642"/>
                  <a:pt x="7152" y="9650"/>
                </a:cubicBezTo>
                <a:cubicBezTo>
                  <a:pt x="7152" y="9655"/>
                  <a:pt x="7152" y="9656"/>
                  <a:pt x="7153" y="9656"/>
                </a:cubicBezTo>
                <a:cubicBezTo>
                  <a:pt x="7153" y="9656"/>
                  <a:pt x="7156" y="9636"/>
                  <a:pt x="7169" y="9636"/>
                </a:cubicBezTo>
                <a:cubicBezTo>
                  <a:pt x="7171" y="9636"/>
                  <a:pt x="7174" y="9636"/>
                  <a:pt x="7176" y="9638"/>
                </a:cubicBezTo>
                <a:cubicBezTo>
                  <a:pt x="7176" y="9638"/>
                  <a:pt x="7152" y="9662"/>
                  <a:pt x="7141" y="9674"/>
                </a:cubicBezTo>
                <a:lnTo>
                  <a:pt x="7164" y="9685"/>
                </a:lnTo>
                <a:cubicBezTo>
                  <a:pt x="7157" y="9693"/>
                  <a:pt x="7153" y="9694"/>
                  <a:pt x="7151" y="9694"/>
                </a:cubicBezTo>
                <a:cubicBezTo>
                  <a:pt x="7149" y="9694"/>
                  <a:pt x="7148" y="9692"/>
                  <a:pt x="7147" y="9692"/>
                </a:cubicBezTo>
                <a:cubicBezTo>
                  <a:pt x="7146" y="9692"/>
                  <a:pt x="7145" y="9695"/>
                  <a:pt x="7141" y="9709"/>
                </a:cubicBezTo>
                <a:lnTo>
                  <a:pt x="7176" y="9697"/>
                </a:lnTo>
                <a:lnTo>
                  <a:pt x="7176" y="9697"/>
                </a:lnTo>
                <a:cubicBezTo>
                  <a:pt x="7157" y="9722"/>
                  <a:pt x="7159" y="9726"/>
                  <a:pt x="7166" y="9726"/>
                </a:cubicBezTo>
                <a:cubicBezTo>
                  <a:pt x="7171" y="9726"/>
                  <a:pt x="7176" y="9725"/>
                  <a:pt x="7180" y="9725"/>
                </a:cubicBezTo>
                <a:cubicBezTo>
                  <a:pt x="7187" y="9725"/>
                  <a:pt x="7189" y="9728"/>
                  <a:pt x="7176" y="9745"/>
                </a:cubicBezTo>
                <a:cubicBezTo>
                  <a:pt x="7152" y="9745"/>
                  <a:pt x="7164" y="9769"/>
                  <a:pt x="7152" y="9781"/>
                </a:cubicBezTo>
                <a:lnTo>
                  <a:pt x="7176" y="9805"/>
                </a:lnTo>
                <a:cubicBezTo>
                  <a:pt x="7176" y="9816"/>
                  <a:pt x="7152" y="9816"/>
                  <a:pt x="7164" y="9816"/>
                </a:cubicBezTo>
                <a:cubicBezTo>
                  <a:pt x="7160" y="9824"/>
                  <a:pt x="7162" y="9827"/>
                  <a:pt x="7165" y="9827"/>
                </a:cubicBezTo>
                <a:cubicBezTo>
                  <a:pt x="7172" y="9827"/>
                  <a:pt x="7188" y="9816"/>
                  <a:pt x="7188" y="9816"/>
                </a:cubicBezTo>
                <a:lnTo>
                  <a:pt x="7188" y="9816"/>
                </a:lnTo>
                <a:cubicBezTo>
                  <a:pt x="7176" y="9840"/>
                  <a:pt x="7212" y="9840"/>
                  <a:pt x="7176" y="9876"/>
                </a:cubicBezTo>
                <a:cubicBezTo>
                  <a:pt x="7176" y="9883"/>
                  <a:pt x="7179" y="9886"/>
                  <a:pt x="7183" y="9886"/>
                </a:cubicBezTo>
                <a:cubicBezTo>
                  <a:pt x="7195" y="9886"/>
                  <a:pt x="7217" y="9866"/>
                  <a:pt x="7229" y="9866"/>
                </a:cubicBezTo>
                <a:cubicBezTo>
                  <a:pt x="7233" y="9866"/>
                  <a:pt x="7236" y="9868"/>
                  <a:pt x="7236" y="9876"/>
                </a:cubicBezTo>
                <a:cubicBezTo>
                  <a:pt x="7229" y="9883"/>
                  <a:pt x="7224" y="9885"/>
                  <a:pt x="7220" y="9885"/>
                </a:cubicBezTo>
                <a:cubicBezTo>
                  <a:pt x="7216" y="9885"/>
                  <a:pt x="7213" y="9883"/>
                  <a:pt x="7211" y="9883"/>
                </a:cubicBezTo>
                <a:cubicBezTo>
                  <a:pt x="7208" y="9883"/>
                  <a:pt x="7205" y="9886"/>
                  <a:pt x="7200" y="9900"/>
                </a:cubicBezTo>
                <a:lnTo>
                  <a:pt x="7224" y="9912"/>
                </a:lnTo>
                <a:cubicBezTo>
                  <a:pt x="7214" y="9912"/>
                  <a:pt x="7197" y="9927"/>
                  <a:pt x="7191" y="9927"/>
                </a:cubicBezTo>
                <a:cubicBezTo>
                  <a:pt x="7190" y="9927"/>
                  <a:pt x="7189" y="9927"/>
                  <a:pt x="7189" y="9926"/>
                </a:cubicBezTo>
                <a:lnTo>
                  <a:pt x="7189" y="9926"/>
                </a:lnTo>
                <a:cubicBezTo>
                  <a:pt x="7211" y="10010"/>
                  <a:pt x="7141" y="10138"/>
                  <a:pt x="7212" y="10162"/>
                </a:cubicBezTo>
                <a:cubicBezTo>
                  <a:pt x="7206" y="10180"/>
                  <a:pt x="7200" y="10183"/>
                  <a:pt x="7194" y="10183"/>
                </a:cubicBezTo>
                <a:cubicBezTo>
                  <a:pt x="7191" y="10183"/>
                  <a:pt x="7188" y="10182"/>
                  <a:pt x="7185" y="10182"/>
                </a:cubicBezTo>
                <a:cubicBezTo>
                  <a:pt x="7182" y="10182"/>
                  <a:pt x="7179" y="10183"/>
                  <a:pt x="7176" y="10186"/>
                </a:cubicBezTo>
                <a:cubicBezTo>
                  <a:pt x="7236" y="10186"/>
                  <a:pt x="7164" y="10293"/>
                  <a:pt x="7200" y="10316"/>
                </a:cubicBezTo>
                <a:lnTo>
                  <a:pt x="7224" y="10293"/>
                </a:lnTo>
                <a:lnTo>
                  <a:pt x="7224" y="10293"/>
                </a:lnTo>
                <a:cubicBezTo>
                  <a:pt x="7200" y="10400"/>
                  <a:pt x="7283" y="10412"/>
                  <a:pt x="7307" y="10483"/>
                </a:cubicBezTo>
                <a:lnTo>
                  <a:pt x="7319" y="10459"/>
                </a:lnTo>
                <a:cubicBezTo>
                  <a:pt x="7327" y="10455"/>
                  <a:pt x="7334" y="10454"/>
                  <a:pt x="7339" y="10454"/>
                </a:cubicBezTo>
                <a:cubicBezTo>
                  <a:pt x="7351" y="10454"/>
                  <a:pt x="7359" y="10459"/>
                  <a:pt x="7367" y="10459"/>
                </a:cubicBezTo>
                <a:cubicBezTo>
                  <a:pt x="7367" y="10471"/>
                  <a:pt x="7319" y="10495"/>
                  <a:pt x="7343" y="10495"/>
                </a:cubicBezTo>
                <a:cubicBezTo>
                  <a:pt x="7355" y="10483"/>
                  <a:pt x="7355" y="10471"/>
                  <a:pt x="7367" y="10471"/>
                </a:cubicBezTo>
                <a:cubicBezTo>
                  <a:pt x="7355" y="10555"/>
                  <a:pt x="7450" y="10626"/>
                  <a:pt x="7486" y="10721"/>
                </a:cubicBezTo>
                <a:cubicBezTo>
                  <a:pt x="7581" y="10793"/>
                  <a:pt x="7641" y="10936"/>
                  <a:pt x="7736" y="11007"/>
                </a:cubicBezTo>
                <a:cubicBezTo>
                  <a:pt x="7726" y="10997"/>
                  <a:pt x="7768" y="10969"/>
                  <a:pt x="7773" y="10969"/>
                </a:cubicBezTo>
                <a:lnTo>
                  <a:pt x="7773" y="10969"/>
                </a:lnTo>
                <a:cubicBezTo>
                  <a:pt x="7773" y="10969"/>
                  <a:pt x="7773" y="10970"/>
                  <a:pt x="7772" y="10971"/>
                </a:cubicBezTo>
                <a:cubicBezTo>
                  <a:pt x="7712" y="11078"/>
                  <a:pt x="7831" y="11007"/>
                  <a:pt x="7807" y="11090"/>
                </a:cubicBezTo>
                <a:cubicBezTo>
                  <a:pt x="7875" y="11124"/>
                  <a:pt x="7846" y="11222"/>
                  <a:pt x="7945" y="11222"/>
                </a:cubicBezTo>
                <a:cubicBezTo>
                  <a:pt x="7950" y="11222"/>
                  <a:pt x="7956" y="11222"/>
                  <a:pt x="7962" y="11221"/>
                </a:cubicBezTo>
                <a:lnTo>
                  <a:pt x="7962" y="11221"/>
                </a:lnTo>
                <a:lnTo>
                  <a:pt x="7938" y="11245"/>
                </a:lnTo>
                <a:cubicBezTo>
                  <a:pt x="7932" y="11257"/>
                  <a:pt x="7935" y="11260"/>
                  <a:pt x="7941" y="11260"/>
                </a:cubicBezTo>
                <a:cubicBezTo>
                  <a:pt x="7947" y="11260"/>
                  <a:pt x="7956" y="11257"/>
                  <a:pt x="7962" y="11257"/>
                </a:cubicBezTo>
                <a:lnTo>
                  <a:pt x="7950" y="11269"/>
                </a:lnTo>
                <a:cubicBezTo>
                  <a:pt x="7962" y="11293"/>
                  <a:pt x="7998" y="11293"/>
                  <a:pt x="7998" y="11317"/>
                </a:cubicBezTo>
                <a:lnTo>
                  <a:pt x="8034" y="11293"/>
                </a:lnTo>
                <a:cubicBezTo>
                  <a:pt x="8043" y="11293"/>
                  <a:pt x="8022" y="11308"/>
                  <a:pt x="8026" y="11308"/>
                </a:cubicBezTo>
                <a:cubicBezTo>
                  <a:pt x="8026" y="11308"/>
                  <a:pt x="8029" y="11307"/>
                  <a:pt x="8034" y="11305"/>
                </a:cubicBezTo>
                <a:lnTo>
                  <a:pt x="8034" y="11305"/>
                </a:lnTo>
                <a:lnTo>
                  <a:pt x="8022" y="11317"/>
                </a:lnTo>
                <a:lnTo>
                  <a:pt x="8022" y="11317"/>
                </a:lnTo>
                <a:lnTo>
                  <a:pt x="8057" y="11305"/>
                </a:lnTo>
                <a:lnTo>
                  <a:pt x="8057" y="11305"/>
                </a:lnTo>
                <a:cubicBezTo>
                  <a:pt x="8010" y="11352"/>
                  <a:pt x="8081" y="11340"/>
                  <a:pt x="8069" y="11376"/>
                </a:cubicBezTo>
                <a:cubicBezTo>
                  <a:pt x="8093" y="11376"/>
                  <a:pt x="8141" y="11388"/>
                  <a:pt x="8141" y="11424"/>
                </a:cubicBezTo>
                <a:cubicBezTo>
                  <a:pt x="8129" y="11448"/>
                  <a:pt x="8153" y="11471"/>
                  <a:pt x="8153" y="11495"/>
                </a:cubicBezTo>
                <a:cubicBezTo>
                  <a:pt x="8188" y="11531"/>
                  <a:pt x="8236" y="11567"/>
                  <a:pt x="8260" y="11614"/>
                </a:cubicBezTo>
                <a:lnTo>
                  <a:pt x="8295" y="11590"/>
                </a:lnTo>
                <a:lnTo>
                  <a:pt x="8307" y="11590"/>
                </a:lnTo>
                <a:cubicBezTo>
                  <a:pt x="8295" y="11602"/>
                  <a:pt x="8295" y="11602"/>
                  <a:pt x="8284" y="11602"/>
                </a:cubicBezTo>
                <a:cubicBezTo>
                  <a:pt x="8270" y="11630"/>
                  <a:pt x="8284" y="11634"/>
                  <a:pt x="8296" y="11636"/>
                </a:cubicBezTo>
                <a:lnTo>
                  <a:pt x="8296" y="11636"/>
                </a:lnTo>
                <a:cubicBezTo>
                  <a:pt x="8305" y="11620"/>
                  <a:pt x="8325" y="11604"/>
                  <a:pt x="8335" y="11604"/>
                </a:cubicBezTo>
                <a:cubicBezTo>
                  <a:pt x="8340" y="11604"/>
                  <a:pt x="8343" y="11607"/>
                  <a:pt x="8343" y="11614"/>
                </a:cubicBezTo>
                <a:lnTo>
                  <a:pt x="8331" y="11626"/>
                </a:lnTo>
                <a:lnTo>
                  <a:pt x="8355" y="11614"/>
                </a:lnTo>
                <a:lnTo>
                  <a:pt x="8355" y="11614"/>
                </a:lnTo>
                <a:cubicBezTo>
                  <a:pt x="8331" y="11638"/>
                  <a:pt x="8331" y="11662"/>
                  <a:pt x="8307" y="11686"/>
                </a:cubicBezTo>
                <a:cubicBezTo>
                  <a:pt x="8343" y="11710"/>
                  <a:pt x="8403" y="11698"/>
                  <a:pt x="8426" y="11745"/>
                </a:cubicBezTo>
                <a:cubicBezTo>
                  <a:pt x="8391" y="11769"/>
                  <a:pt x="8450" y="11769"/>
                  <a:pt x="8403" y="11805"/>
                </a:cubicBezTo>
                <a:cubicBezTo>
                  <a:pt x="8438" y="11805"/>
                  <a:pt x="8438" y="11769"/>
                  <a:pt x="8474" y="11745"/>
                </a:cubicBezTo>
                <a:cubicBezTo>
                  <a:pt x="8486" y="11757"/>
                  <a:pt x="8498" y="11745"/>
                  <a:pt x="8486" y="11769"/>
                </a:cubicBezTo>
                <a:cubicBezTo>
                  <a:pt x="8474" y="11769"/>
                  <a:pt x="8462" y="11793"/>
                  <a:pt x="8450" y="11793"/>
                </a:cubicBezTo>
                <a:lnTo>
                  <a:pt x="8462" y="11805"/>
                </a:lnTo>
                <a:cubicBezTo>
                  <a:pt x="8462" y="11805"/>
                  <a:pt x="8450" y="11817"/>
                  <a:pt x="8450" y="11817"/>
                </a:cubicBezTo>
                <a:cubicBezTo>
                  <a:pt x="8498" y="11817"/>
                  <a:pt x="8462" y="11900"/>
                  <a:pt x="8510" y="11900"/>
                </a:cubicBezTo>
                <a:cubicBezTo>
                  <a:pt x="8534" y="11888"/>
                  <a:pt x="8510" y="11888"/>
                  <a:pt x="8534" y="11876"/>
                </a:cubicBezTo>
                <a:cubicBezTo>
                  <a:pt x="8539" y="11875"/>
                  <a:pt x="8543" y="11875"/>
                  <a:pt x="8547" y="11875"/>
                </a:cubicBezTo>
                <a:cubicBezTo>
                  <a:pt x="8581" y="11875"/>
                  <a:pt x="8526" y="11924"/>
                  <a:pt x="8569" y="11924"/>
                </a:cubicBezTo>
                <a:lnTo>
                  <a:pt x="8534" y="11948"/>
                </a:lnTo>
                <a:cubicBezTo>
                  <a:pt x="8547" y="11941"/>
                  <a:pt x="8561" y="11934"/>
                  <a:pt x="8568" y="11934"/>
                </a:cubicBezTo>
                <a:cubicBezTo>
                  <a:pt x="8573" y="11934"/>
                  <a:pt x="8574" y="11938"/>
                  <a:pt x="8569" y="11948"/>
                </a:cubicBezTo>
                <a:cubicBezTo>
                  <a:pt x="8557" y="11965"/>
                  <a:pt x="8551" y="11968"/>
                  <a:pt x="8545" y="11968"/>
                </a:cubicBezTo>
                <a:cubicBezTo>
                  <a:pt x="8542" y="11968"/>
                  <a:pt x="8540" y="11968"/>
                  <a:pt x="8536" y="11968"/>
                </a:cubicBezTo>
                <a:cubicBezTo>
                  <a:pt x="8532" y="11968"/>
                  <a:pt x="8528" y="11968"/>
                  <a:pt x="8522" y="11971"/>
                </a:cubicBezTo>
                <a:cubicBezTo>
                  <a:pt x="8522" y="11971"/>
                  <a:pt x="8533" y="11979"/>
                  <a:pt x="8546" y="11979"/>
                </a:cubicBezTo>
                <a:cubicBezTo>
                  <a:pt x="8555" y="11979"/>
                  <a:pt x="8564" y="11975"/>
                  <a:pt x="8569" y="11960"/>
                </a:cubicBezTo>
                <a:cubicBezTo>
                  <a:pt x="8585" y="11968"/>
                  <a:pt x="8580" y="11981"/>
                  <a:pt x="8574" y="11993"/>
                </a:cubicBezTo>
                <a:lnTo>
                  <a:pt x="8574" y="11993"/>
                </a:lnTo>
                <a:cubicBezTo>
                  <a:pt x="8579" y="11986"/>
                  <a:pt x="8586" y="11979"/>
                  <a:pt x="8593" y="11971"/>
                </a:cubicBezTo>
                <a:cubicBezTo>
                  <a:pt x="8593" y="12007"/>
                  <a:pt x="8617" y="12031"/>
                  <a:pt x="8629" y="12055"/>
                </a:cubicBezTo>
                <a:cubicBezTo>
                  <a:pt x="8617" y="12055"/>
                  <a:pt x="8605" y="12067"/>
                  <a:pt x="8605" y="12067"/>
                </a:cubicBezTo>
                <a:cubicBezTo>
                  <a:pt x="8610" y="12065"/>
                  <a:pt x="8614" y="12065"/>
                  <a:pt x="8617" y="12065"/>
                </a:cubicBezTo>
                <a:cubicBezTo>
                  <a:pt x="8641" y="12065"/>
                  <a:pt x="8596" y="12104"/>
                  <a:pt x="8617" y="12114"/>
                </a:cubicBezTo>
                <a:cubicBezTo>
                  <a:pt x="8665" y="12162"/>
                  <a:pt x="8760" y="12210"/>
                  <a:pt x="8796" y="12269"/>
                </a:cubicBezTo>
                <a:cubicBezTo>
                  <a:pt x="8809" y="12266"/>
                  <a:pt x="8820" y="12264"/>
                  <a:pt x="8829" y="12264"/>
                </a:cubicBezTo>
                <a:cubicBezTo>
                  <a:pt x="8851" y="12264"/>
                  <a:pt x="8862" y="12273"/>
                  <a:pt x="8879" y="12281"/>
                </a:cubicBezTo>
                <a:lnTo>
                  <a:pt x="8831" y="12329"/>
                </a:lnTo>
                <a:lnTo>
                  <a:pt x="8855" y="12329"/>
                </a:lnTo>
                <a:cubicBezTo>
                  <a:pt x="8843" y="12341"/>
                  <a:pt x="8843" y="12329"/>
                  <a:pt x="8831" y="12352"/>
                </a:cubicBezTo>
                <a:lnTo>
                  <a:pt x="8863" y="12331"/>
                </a:lnTo>
                <a:lnTo>
                  <a:pt x="8863" y="12331"/>
                </a:lnTo>
                <a:cubicBezTo>
                  <a:pt x="8847" y="12345"/>
                  <a:pt x="8875" y="12376"/>
                  <a:pt x="8819" y="12376"/>
                </a:cubicBezTo>
                <a:lnTo>
                  <a:pt x="8867" y="12436"/>
                </a:lnTo>
                <a:cubicBezTo>
                  <a:pt x="8869" y="12441"/>
                  <a:pt x="8873" y="12443"/>
                  <a:pt x="8877" y="12443"/>
                </a:cubicBezTo>
                <a:cubicBezTo>
                  <a:pt x="8888" y="12443"/>
                  <a:pt x="8903" y="12429"/>
                  <a:pt x="8910" y="12429"/>
                </a:cubicBezTo>
                <a:cubicBezTo>
                  <a:pt x="8913" y="12429"/>
                  <a:pt x="8915" y="12431"/>
                  <a:pt x="8915" y="12436"/>
                </a:cubicBezTo>
                <a:cubicBezTo>
                  <a:pt x="8903" y="12448"/>
                  <a:pt x="8903" y="12436"/>
                  <a:pt x="8879" y="12460"/>
                </a:cubicBezTo>
                <a:cubicBezTo>
                  <a:pt x="8879" y="12481"/>
                  <a:pt x="8891" y="12487"/>
                  <a:pt x="8909" y="12487"/>
                </a:cubicBezTo>
                <a:cubicBezTo>
                  <a:pt x="8939" y="12487"/>
                  <a:pt x="8983" y="12469"/>
                  <a:pt x="9010" y="12469"/>
                </a:cubicBezTo>
                <a:cubicBezTo>
                  <a:pt x="9022" y="12469"/>
                  <a:pt x="9031" y="12473"/>
                  <a:pt x="9034" y="12483"/>
                </a:cubicBezTo>
                <a:lnTo>
                  <a:pt x="9022" y="12495"/>
                </a:lnTo>
                <a:cubicBezTo>
                  <a:pt x="9024" y="12493"/>
                  <a:pt x="9027" y="12492"/>
                  <a:pt x="9029" y="12492"/>
                </a:cubicBezTo>
                <a:cubicBezTo>
                  <a:pt x="9036" y="12492"/>
                  <a:pt x="9043" y="12499"/>
                  <a:pt x="9050" y="12499"/>
                </a:cubicBezTo>
                <a:cubicBezTo>
                  <a:pt x="9052" y="12499"/>
                  <a:pt x="9055" y="12498"/>
                  <a:pt x="9057" y="12495"/>
                </a:cubicBezTo>
                <a:cubicBezTo>
                  <a:pt x="9073" y="12480"/>
                  <a:pt x="9074" y="12476"/>
                  <a:pt x="9071" y="12476"/>
                </a:cubicBezTo>
                <a:cubicBezTo>
                  <a:pt x="9066" y="12476"/>
                  <a:pt x="9051" y="12484"/>
                  <a:pt x="9044" y="12484"/>
                </a:cubicBezTo>
                <a:cubicBezTo>
                  <a:pt x="9040" y="12484"/>
                  <a:pt x="9039" y="12481"/>
                  <a:pt x="9046" y="12471"/>
                </a:cubicBezTo>
                <a:cubicBezTo>
                  <a:pt x="9069" y="12460"/>
                  <a:pt x="9078" y="12460"/>
                  <a:pt x="9086" y="12460"/>
                </a:cubicBezTo>
                <a:cubicBezTo>
                  <a:pt x="9093" y="12460"/>
                  <a:pt x="9099" y="12460"/>
                  <a:pt x="9117" y="12448"/>
                </a:cubicBezTo>
                <a:lnTo>
                  <a:pt x="9117" y="12448"/>
                </a:lnTo>
                <a:cubicBezTo>
                  <a:pt x="9111" y="12460"/>
                  <a:pt x="9114" y="12463"/>
                  <a:pt x="9120" y="12463"/>
                </a:cubicBezTo>
                <a:cubicBezTo>
                  <a:pt x="9126" y="12463"/>
                  <a:pt x="9135" y="12460"/>
                  <a:pt x="9141" y="12460"/>
                </a:cubicBezTo>
                <a:cubicBezTo>
                  <a:pt x="9129" y="12495"/>
                  <a:pt x="9165" y="12507"/>
                  <a:pt x="9129" y="12543"/>
                </a:cubicBezTo>
                <a:cubicBezTo>
                  <a:pt x="9148" y="12533"/>
                  <a:pt x="9183" y="12516"/>
                  <a:pt x="9202" y="12516"/>
                </a:cubicBezTo>
                <a:cubicBezTo>
                  <a:pt x="9206" y="12516"/>
                  <a:pt x="9210" y="12517"/>
                  <a:pt x="9212" y="12519"/>
                </a:cubicBezTo>
                <a:cubicBezTo>
                  <a:pt x="9188" y="12555"/>
                  <a:pt x="9177" y="12543"/>
                  <a:pt x="9177" y="12567"/>
                </a:cubicBezTo>
                <a:lnTo>
                  <a:pt x="9200" y="12555"/>
                </a:lnTo>
                <a:lnTo>
                  <a:pt x="9200" y="12555"/>
                </a:lnTo>
                <a:cubicBezTo>
                  <a:pt x="9212" y="12567"/>
                  <a:pt x="9200" y="12567"/>
                  <a:pt x="9188" y="12579"/>
                </a:cubicBezTo>
                <a:cubicBezTo>
                  <a:pt x="9188" y="12581"/>
                  <a:pt x="9191" y="12582"/>
                  <a:pt x="9194" y="12582"/>
                </a:cubicBezTo>
                <a:cubicBezTo>
                  <a:pt x="9201" y="12582"/>
                  <a:pt x="9211" y="12579"/>
                  <a:pt x="9218" y="12579"/>
                </a:cubicBezTo>
                <a:cubicBezTo>
                  <a:pt x="9225" y="12579"/>
                  <a:pt x="9229" y="12582"/>
                  <a:pt x="9224" y="12591"/>
                </a:cubicBezTo>
                <a:lnTo>
                  <a:pt x="9188" y="12602"/>
                </a:lnTo>
                <a:cubicBezTo>
                  <a:pt x="9212" y="12602"/>
                  <a:pt x="9212" y="12614"/>
                  <a:pt x="9212" y="12638"/>
                </a:cubicBezTo>
                <a:cubicBezTo>
                  <a:pt x="9209" y="12642"/>
                  <a:pt x="9206" y="12643"/>
                  <a:pt x="9205" y="12643"/>
                </a:cubicBezTo>
                <a:cubicBezTo>
                  <a:pt x="9200" y="12643"/>
                  <a:pt x="9200" y="12635"/>
                  <a:pt x="9200" y="12626"/>
                </a:cubicBezTo>
                <a:cubicBezTo>
                  <a:pt x="9185" y="12642"/>
                  <a:pt x="9187" y="12646"/>
                  <a:pt x="9195" y="12646"/>
                </a:cubicBezTo>
                <a:cubicBezTo>
                  <a:pt x="9205" y="12646"/>
                  <a:pt x="9224" y="12638"/>
                  <a:pt x="9224" y="12638"/>
                </a:cubicBezTo>
                <a:cubicBezTo>
                  <a:pt x="9236" y="12626"/>
                  <a:pt x="9236" y="12614"/>
                  <a:pt x="9260" y="12602"/>
                </a:cubicBezTo>
                <a:cubicBezTo>
                  <a:pt x="9263" y="12605"/>
                  <a:pt x="9268" y="12606"/>
                  <a:pt x="9274" y="12606"/>
                </a:cubicBezTo>
                <a:cubicBezTo>
                  <a:pt x="9279" y="12606"/>
                  <a:pt x="9285" y="12605"/>
                  <a:pt x="9290" y="12605"/>
                </a:cubicBezTo>
                <a:cubicBezTo>
                  <a:pt x="9299" y="12605"/>
                  <a:pt x="9302" y="12608"/>
                  <a:pt x="9284" y="12626"/>
                </a:cubicBezTo>
                <a:lnTo>
                  <a:pt x="9260" y="12626"/>
                </a:lnTo>
                <a:cubicBezTo>
                  <a:pt x="9266" y="12629"/>
                  <a:pt x="9271" y="12630"/>
                  <a:pt x="9275" y="12630"/>
                </a:cubicBezTo>
                <a:cubicBezTo>
                  <a:pt x="9280" y="12630"/>
                  <a:pt x="9284" y="12629"/>
                  <a:pt x="9287" y="12629"/>
                </a:cubicBezTo>
                <a:cubicBezTo>
                  <a:pt x="9292" y="12629"/>
                  <a:pt x="9295" y="12632"/>
                  <a:pt x="9296" y="12648"/>
                </a:cubicBezTo>
                <a:lnTo>
                  <a:pt x="9296" y="12648"/>
                </a:lnTo>
                <a:cubicBezTo>
                  <a:pt x="9296" y="12648"/>
                  <a:pt x="9296" y="12648"/>
                  <a:pt x="9297" y="12648"/>
                </a:cubicBezTo>
                <a:cubicBezTo>
                  <a:pt x="9326" y="12648"/>
                  <a:pt x="9309" y="12687"/>
                  <a:pt x="9319" y="12698"/>
                </a:cubicBezTo>
                <a:lnTo>
                  <a:pt x="9343" y="12698"/>
                </a:lnTo>
                <a:cubicBezTo>
                  <a:pt x="9355" y="12674"/>
                  <a:pt x="9367" y="12674"/>
                  <a:pt x="9391" y="12650"/>
                </a:cubicBezTo>
                <a:lnTo>
                  <a:pt x="9391" y="12650"/>
                </a:lnTo>
                <a:cubicBezTo>
                  <a:pt x="9379" y="12666"/>
                  <a:pt x="9383" y="12670"/>
                  <a:pt x="9393" y="12670"/>
                </a:cubicBezTo>
                <a:cubicBezTo>
                  <a:pt x="9403" y="12670"/>
                  <a:pt x="9419" y="12666"/>
                  <a:pt x="9432" y="12666"/>
                </a:cubicBezTo>
                <a:cubicBezTo>
                  <a:pt x="9445" y="12666"/>
                  <a:pt x="9454" y="12670"/>
                  <a:pt x="9450" y="12686"/>
                </a:cubicBezTo>
                <a:cubicBezTo>
                  <a:pt x="9438" y="12692"/>
                  <a:pt x="9430" y="12695"/>
                  <a:pt x="9425" y="12695"/>
                </a:cubicBezTo>
                <a:cubicBezTo>
                  <a:pt x="9421" y="12695"/>
                  <a:pt x="9421" y="12692"/>
                  <a:pt x="9427" y="12686"/>
                </a:cubicBezTo>
                <a:lnTo>
                  <a:pt x="9427" y="12686"/>
                </a:lnTo>
                <a:cubicBezTo>
                  <a:pt x="9367" y="12710"/>
                  <a:pt x="9331" y="12733"/>
                  <a:pt x="9296" y="12733"/>
                </a:cubicBezTo>
                <a:cubicBezTo>
                  <a:pt x="9307" y="12733"/>
                  <a:pt x="9316" y="12736"/>
                  <a:pt x="9319" y="12739"/>
                </a:cubicBezTo>
                <a:lnTo>
                  <a:pt x="9319" y="12739"/>
                </a:lnTo>
                <a:lnTo>
                  <a:pt x="9355" y="12722"/>
                </a:lnTo>
                <a:cubicBezTo>
                  <a:pt x="9355" y="12733"/>
                  <a:pt x="9355" y="12733"/>
                  <a:pt x="9355" y="12733"/>
                </a:cubicBezTo>
                <a:cubicBezTo>
                  <a:pt x="9391" y="12722"/>
                  <a:pt x="9403" y="12698"/>
                  <a:pt x="9427" y="12698"/>
                </a:cubicBezTo>
                <a:cubicBezTo>
                  <a:pt x="9444" y="12698"/>
                  <a:pt x="9417" y="12717"/>
                  <a:pt x="9406" y="12722"/>
                </a:cubicBezTo>
                <a:lnTo>
                  <a:pt x="9406" y="12722"/>
                </a:lnTo>
                <a:cubicBezTo>
                  <a:pt x="9405" y="12722"/>
                  <a:pt x="9404" y="12722"/>
                  <a:pt x="9403" y="12722"/>
                </a:cubicBezTo>
                <a:cubicBezTo>
                  <a:pt x="9401" y="12723"/>
                  <a:pt x="9401" y="12724"/>
                  <a:pt x="9402" y="12724"/>
                </a:cubicBezTo>
                <a:cubicBezTo>
                  <a:pt x="9402" y="12724"/>
                  <a:pt x="9404" y="12723"/>
                  <a:pt x="9406" y="12722"/>
                </a:cubicBezTo>
                <a:lnTo>
                  <a:pt x="9406" y="12722"/>
                </a:lnTo>
                <a:cubicBezTo>
                  <a:pt x="9410" y="12724"/>
                  <a:pt x="9414" y="12724"/>
                  <a:pt x="9418" y="12724"/>
                </a:cubicBezTo>
                <a:cubicBezTo>
                  <a:pt x="9434" y="12724"/>
                  <a:pt x="9445" y="12717"/>
                  <a:pt x="9451" y="12717"/>
                </a:cubicBezTo>
                <a:cubicBezTo>
                  <a:pt x="9454" y="12717"/>
                  <a:pt x="9455" y="12721"/>
                  <a:pt x="9450" y="12733"/>
                </a:cubicBezTo>
                <a:cubicBezTo>
                  <a:pt x="9450" y="12733"/>
                  <a:pt x="9438" y="12733"/>
                  <a:pt x="9438" y="12722"/>
                </a:cubicBezTo>
                <a:lnTo>
                  <a:pt x="9438" y="12722"/>
                </a:lnTo>
                <a:cubicBezTo>
                  <a:pt x="9438" y="12757"/>
                  <a:pt x="9474" y="12757"/>
                  <a:pt x="9427" y="12793"/>
                </a:cubicBezTo>
                <a:cubicBezTo>
                  <a:pt x="9415" y="12805"/>
                  <a:pt x="9391" y="12805"/>
                  <a:pt x="9391" y="12805"/>
                </a:cubicBezTo>
                <a:lnTo>
                  <a:pt x="9403" y="12793"/>
                </a:lnTo>
                <a:lnTo>
                  <a:pt x="9403" y="12793"/>
                </a:lnTo>
                <a:cubicBezTo>
                  <a:pt x="9363" y="12803"/>
                  <a:pt x="9407" y="12805"/>
                  <a:pt x="9386" y="12819"/>
                </a:cubicBezTo>
                <a:lnTo>
                  <a:pt x="9386" y="12819"/>
                </a:lnTo>
                <a:cubicBezTo>
                  <a:pt x="9388" y="12819"/>
                  <a:pt x="9390" y="12818"/>
                  <a:pt x="9391" y="12818"/>
                </a:cubicBezTo>
                <a:cubicBezTo>
                  <a:pt x="9403" y="12818"/>
                  <a:pt x="9403" y="12832"/>
                  <a:pt x="9403" y="12841"/>
                </a:cubicBezTo>
                <a:lnTo>
                  <a:pt x="9438" y="12817"/>
                </a:lnTo>
                <a:cubicBezTo>
                  <a:pt x="9457" y="12811"/>
                  <a:pt x="9467" y="12808"/>
                  <a:pt x="9471" y="12808"/>
                </a:cubicBezTo>
                <a:cubicBezTo>
                  <a:pt x="9490" y="12808"/>
                  <a:pt x="9373" y="12866"/>
                  <a:pt x="9403" y="12876"/>
                </a:cubicBezTo>
                <a:cubicBezTo>
                  <a:pt x="9438" y="12876"/>
                  <a:pt x="9403" y="12864"/>
                  <a:pt x="9438" y="12864"/>
                </a:cubicBezTo>
                <a:cubicBezTo>
                  <a:pt x="9438" y="12876"/>
                  <a:pt x="9415" y="12900"/>
                  <a:pt x="9438" y="12912"/>
                </a:cubicBezTo>
                <a:cubicBezTo>
                  <a:pt x="9431" y="12920"/>
                  <a:pt x="9423" y="12932"/>
                  <a:pt x="9410" y="12946"/>
                </a:cubicBezTo>
                <a:lnTo>
                  <a:pt x="9410" y="12946"/>
                </a:lnTo>
                <a:lnTo>
                  <a:pt x="9450" y="12936"/>
                </a:lnTo>
                <a:cubicBezTo>
                  <a:pt x="9450" y="12948"/>
                  <a:pt x="9486" y="12960"/>
                  <a:pt x="9474" y="12972"/>
                </a:cubicBezTo>
                <a:cubicBezTo>
                  <a:pt x="9486" y="12972"/>
                  <a:pt x="9486" y="12960"/>
                  <a:pt x="9498" y="12960"/>
                </a:cubicBezTo>
                <a:cubicBezTo>
                  <a:pt x="9504" y="12963"/>
                  <a:pt x="9511" y="12963"/>
                  <a:pt x="9519" y="12963"/>
                </a:cubicBezTo>
                <a:cubicBezTo>
                  <a:pt x="9527" y="12963"/>
                  <a:pt x="9535" y="12963"/>
                  <a:pt x="9543" y="12963"/>
                </a:cubicBezTo>
                <a:cubicBezTo>
                  <a:pt x="9558" y="12963"/>
                  <a:pt x="9569" y="12966"/>
                  <a:pt x="9569" y="12983"/>
                </a:cubicBezTo>
                <a:cubicBezTo>
                  <a:pt x="9558" y="12991"/>
                  <a:pt x="9550" y="12994"/>
                  <a:pt x="9544" y="12994"/>
                </a:cubicBezTo>
                <a:cubicBezTo>
                  <a:pt x="9532" y="12994"/>
                  <a:pt x="9530" y="12983"/>
                  <a:pt x="9522" y="12983"/>
                </a:cubicBezTo>
                <a:cubicBezTo>
                  <a:pt x="9510" y="13007"/>
                  <a:pt x="9534" y="12995"/>
                  <a:pt x="9534" y="13019"/>
                </a:cubicBezTo>
                <a:cubicBezTo>
                  <a:pt x="9527" y="13025"/>
                  <a:pt x="9524" y="13028"/>
                  <a:pt x="9523" y="13028"/>
                </a:cubicBezTo>
                <a:cubicBezTo>
                  <a:pt x="9519" y="13028"/>
                  <a:pt x="9522" y="13017"/>
                  <a:pt x="9510" y="13017"/>
                </a:cubicBezTo>
                <a:cubicBezTo>
                  <a:pt x="9507" y="13017"/>
                  <a:pt x="9503" y="13017"/>
                  <a:pt x="9498" y="13019"/>
                </a:cubicBezTo>
                <a:lnTo>
                  <a:pt x="9519" y="13040"/>
                </a:lnTo>
                <a:lnTo>
                  <a:pt x="9519" y="13040"/>
                </a:lnTo>
                <a:cubicBezTo>
                  <a:pt x="9526" y="13037"/>
                  <a:pt x="9531" y="13036"/>
                  <a:pt x="9534" y="13036"/>
                </a:cubicBezTo>
                <a:cubicBezTo>
                  <a:pt x="9553" y="13036"/>
                  <a:pt x="9527" y="13067"/>
                  <a:pt x="9546" y="13067"/>
                </a:cubicBezTo>
                <a:cubicBezTo>
                  <a:pt x="9550" y="13079"/>
                  <a:pt x="9560" y="13083"/>
                  <a:pt x="9574" y="13083"/>
                </a:cubicBezTo>
                <a:cubicBezTo>
                  <a:pt x="9602" y="13083"/>
                  <a:pt x="9645" y="13067"/>
                  <a:pt x="9677" y="13067"/>
                </a:cubicBezTo>
                <a:cubicBezTo>
                  <a:pt x="9665" y="13079"/>
                  <a:pt x="9653" y="13091"/>
                  <a:pt x="9641" y="13091"/>
                </a:cubicBezTo>
                <a:cubicBezTo>
                  <a:pt x="9651" y="13081"/>
                  <a:pt x="9652" y="13077"/>
                  <a:pt x="9650" y="13077"/>
                </a:cubicBezTo>
                <a:cubicBezTo>
                  <a:pt x="9647" y="13077"/>
                  <a:pt x="9636" y="13084"/>
                  <a:pt x="9629" y="13091"/>
                </a:cubicBezTo>
                <a:cubicBezTo>
                  <a:pt x="9641" y="13091"/>
                  <a:pt x="9593" y="13138"/>
                  <a:pt x="9569" y="13138"/>
                </a:cubicBezTo>
                <a:cubicBezTo>
                  <a:pt x="9574" y="13141"/>
                  <a:pt x="9578" y="13142"/>
                  <a:pt x="9581" y="13142"/>
                </a:cubicBezTo>
                <a:cubicBezTo>
                  <a:pt x="9594" y="13142"/>
                  <a:pt x="9598" y="13126"/>
                  <a:pt x="9617" y="13126"/>
                </a:cubicBezTo>
                <a:lnTo>
                  <a:pt x="9629" y="13150"/>
                </a:lnTo>
                <a:cubicBezTo>
                  <a:pt x="9653" y="13138"/>
                  <a:pt x="9653" y="13126"/>
                  <a:pt x="9677" y="13126"/>
                </a:cubicBezTo>
                <a:cubicBezTo>
                  <a:pt x="9688" y="13126"/>
                  <a:pt x="9688" y="13138"/>
                  <a:pt x="9700" y="13150"/>
                </a:cubicBezTo>
                <a:cubicBezTo>
                  <a:pt x="9692" y="13159"/>
                  <a:pt x="9678" y="13167"/>
                  <a:pt x="9666" y="13167"/>
                </a:cubicBezTo>
                <a:cubicBezTo>
                  <a:pt x="9661" y="13167"/>
                  <a:pt x="9656" y="13166"/>
                  <a:pt x="9653" y="13162"/>
                </a:cubicBezTo>
                <a:lnTo>
                  <a:pt x="9653" y="13162"/>
                </a:lnTo>
                <a:cubicBezTo>
                  <a:pt x="9653" y="13174"/>
                  <a:pt x="9653" y="13186"/>
                  <a:pt x="9677" y="13186"/>
                </a:cubicBezTo>
                <a:cubicBezTo>
                  <a:pt x="9684" y="13175"/>
                  <a:pt x="9690" y="13172"/>
                  <a:pt x="9696" y="13172"/>
                </a:cubicBezTo>
                <a:cubicBezTo>
                  <a:pt x="9704" y="13172"/>
                  <a:pt x="9711" y="13176"/>
                  <a:pt x="9721" y="13176"/>
                </a:cubicBezTo>
                <a:cubicBezTo>
                  <a:pt x="9728" y="13176"/>
                  <a:pt x="9737" y="13173"/>
                  <a:pt x="9748" y="13162"/>
                </a:cubicBezTo>
                <a:lnTo>
                  <a:pt x="9748" y="13162"/>
                </a:lnTo>
                <a:lnTo>
                  <a:pt x="9736" y="13186"/>
                </a:lnTo>
                <a:cubicBezTo>
                  <a:pt x="9736" y="13186"/>
                  <a:pt x="9726" y="13191"/>
                  <a:pt x="9722" y="13191"/>
                </a:cubicBezTo>
                <a:cubicBezTo>
                  <a:pt x="9720" y="13191"/>
                  <a:pt x="9720" y="13190"/>
                  <a:pt x="9724" y="13186"/>
                </a:cubicBezTo>
                <a:lnTo>
                  <a:pt x="9724" y="13186"/>
                </a:lnTo>
                <a:cubicBezTo>
                  <a:pt x="9706" y="13198"/>
                  <a:pt x="9709" y="13201"/>
                  <a:pt x="9718" y="13201"/>
                </a:cubicBezTo>
                <a:cubicBezTo>
                  <a:pt x="9727" y="13201"/>
                  <a:pt x="9742" y="13198"/>
                  <a:pt x="9748" y="13198"/>
                </a:cubicBezTo>
                <a:cubicBezTo>
                  <a:pt x="9736" y="13210"/>
                  <a:pt x="9748" y="13222"/>
                  <a:pt x="9724" y="13233"/>
                </a:cubicBezTo>
                <a:cubicBezTo>
                  <a:pt x="9748" y="13233"/>
                  <a:pt x="9736" y="13245"/>
                  <a:pt x="9724" y="13257"/>
                </a:cubicBezTo>
                <a:cubicBezTo>
                  <a:pt x="9736" y="13257"/>
                  <a:pt x="9748" y="13245"/>
                  <a:pt x="9760" y="13245"/>
                </a:cubicBezTo>
                <a:lnTo>
                  <a:pt x="9772" y="13269"/>
                </a:lnTo>
                <a:cubicBezTo>
                  <a:pt x="9748" y="13281"/>
                  <a:pt x="9688" y="13317"/>
                  <a:pt x="9688" y="13317"/>
                </a:cubicBezTo>
                <a:cubicBezTo>
                  <a:pt x="9706" y="13317"/>
                  <a:pt x="9731" y="13297"/>
                  <a:pt x="9742" y="13297"/>
                </a:cubicBezTo>
                <a:cubicBezTo>
                  <a:pt x="9746" y="13297"/>
                  <a:pt x="9748" y="13299"/>
                  <a:pt x="9748" y="13305"/>
                </a:cubicBezTo>
                <a:cubicBezTo>
                  <a:pt x="9712" y="13317"/>
                  <a:pt x="9736" y="13341"/>
                  <a:pt x="9677" y="13353"/>
                </a:cubicBezTo>
                <a:cubicBezTo>
                  <a:pt x="9653" y="13376"/>
                  <a:pt x="9665" y="13400"/>
                  <a:pt x="9677" y="13400"/>
                </a:cubicBezTo>
                <a:cubicBezTo>
                  <a:pt x="9712" y="13388"/>
                  <a:pt x="9688" y="13376"/>
                  <a:pt x="9724" y="13364"/>
                </a:cubicBezTo>
                <a:cubicBezTo>
                  <a:pt x="9735" y="13372"/>
                  <a:pt x="9750" y="13373"/>
                  <a:pt x="9765" y="13373"/>
                </a:cubicBezTo>
                <a:cubicBezTo>
                  <a:pt x="9782" y="13373"/>
                  <a:pt x="9799" y="13371"/>
                  <a:pt x="9813" y="13371"/>
                </a:cubicBezTo>
                <a:cubicBezTo>
                  <a:pt x="9831" y="13371"/>
                  <a:pt x="9843" y="13374"/>
                  <a:pt x="9843" y="13388"/>
                </a:cubicBezTo>
                <a:lnTo>
                  <a:pt x="9855" y="13376"/>
                </a:lnTo>
                <a:lnTo>
                  <a:pt x="9867" y="13376"/>
                </a:lnTo>
                <a:cubicBezTo>
                  <a:pt x="9855" y="13388"/>
                  <a:pt x="9855" y="13400"/>
                  <a:pt x="9843" y="13412"/>
                </a:cubicBezTo>
                <a:cubicBezTo>
                  <a:pt x="9819" y="13436"/>
                  <a:pt x="9808" y="13460"/>
                  <a:pt x="9819" y="13472"/>
                </a:cubicBezTo>
                <a:cubicBezTo>
                  <a:pt x="9831" y="13472"/>
                  <a:pt x="9843" y="13460"/>
                  <a:pt x="9855" y="13448"/>
                </a:cubicBezTo>
                <a:cubicBezTo>
                  <a:pt x="9855" y="13460"/>
                  <a:pt x="9855" y="13472"/>
                  <a:pt x="9855" y="13484"/>
                </a:cubicBezTo>
                <a:lnTo>
                  <a:pt x="9819" y="13484"/>
                </a:lnTo>
                <a:cubicBezTo>
                  <a:pt x="9819" y="13495"/>
                  <a:pt x="9867" y="13531"/>
                  <a:pt x="9831" y="13543"/>
                </a:cubicBezTo>
                <a:cubicBezTo>
                  <a:pt x="9831" y="13531"/>
                  <a:pt x="9831" y="13531"/>
                  <a:pt x="9831" y="13531"/>
                </a:cubicBezTo>
                <a:cubicBezTo>
                  <a:pt x="9831" y="13555"/>
                  <a:pt x="9808" y="13555"/>
                  <a:pt x="9831" y="13579"/>
                </a:cubicBezTo>
                <a:cubicBezTo>
                  <a:pt x="9831" y="13593"/>
                  <a:pt x="9823" y="13599"/>
                  <a:pt x="9809" y="13599"/>
                </a:cubicBezTo>
                <a:cubicBezTo>
                  <a:pt x="9799" y="13599"/>
                  <a:pt x="9787" y="13596"/>
                  <a:pt x="9772" y="13591"/>
                </a:cubicBezTo>
                <a:lnTo>
                  <a:pt x="9772" y="13591"/>
                </a:lnTo>
                <a:cubicBezTo>
                  <a:pt x="9831" y="13614"/>
                  <a:pt x="9748" y="13626"/>
                  <a:pt x="9748" y="13626"/>
                </a:cubicBezTo>
                <a:cubicBezTo>
                  <a:pt x="9748" y="13626"/>
                  <a:pt x="9653" y="13829"/>
                  <a:pt x="9581" y="14055"/>
                </a:cubicBezTo>
                <a:cubicBezTo>
                  <a:pt x="9486" y="14293"/>
                  <a:pt x="9438" y="14555"/>
                  <a:pt x="9569" y="14734"/>
                </a:cubicBezTo>
                <a:cubicBezTo>
                  <a:pt x="9593" y="14746"/>
                  <a:pt x="9605" y="14781"/>
                  <a:pt x="9641" y="14781"/>
                </a:cubicBezTo>
                <a:cubicBezTo>
                  <a:pt x="9653" y="14805"/>
                  <a:pt x="9593" y="14793"/>
                  <a:pt x="9617" y="14805"/>
                </a:cubicBezTo>
                <a:cubicBezTo>
                  <a:pt x="9621" y="14804"/>
                  <a:pt x="9625" y="14803"/>
                  <a:pt x="9629" y="14803"/>
                </a:cubicBezTo>
                <a:cubicBezTo>
                  <a:pt x="9663" y="14803"/>
                  <a:pt x="9706" y="14841"/>
                  <a:pt x="9748" y="14841"/>
                </a:cubicBezTo>
                <a:lnTo>
                  <a:pt x="9748" y="14853"/>
                </a:lnTo>
                <a:cubicBezTo>
                  <a:pt x="9752" y="14855"/>
                  <a:pt x="9754" y="14855"/>
                  <a:pt x="9754" y="14855"/>
                </a:cubicBezTo>
                <a:cubicBezTo>
                  <a:pt x="9758" y="14855"/>
                  <a:pt x="9746" y="14844"/>
                  <a:pt x="9751" y="14844"/>
                </a:cubicBezTo>
                <a:cubicBezTo>
                  <a:pt x="9753" y="14844"/>
                  <a:pt x="9759" y="14847"/>
                  <a:pt x="9772" y="14853"/>
                </a:cubicBezTo>
                <a:lnTo>
                  <a:pt x="9712" y="14817"/>
                </a:lnTo>
                <a:lnTo>
                  <a:pt x="9760" y="14817"/>
                </a:lnTo>
                <a:cubicBezTo>
                  <a:pt x="9736" y="14793"/>
                  <a:pt x="9665" y="14757"/>
                  <a:pt x="9712" y="14757"/>
                </a:cubicBezTo>
                <a:cubicBezTo>
                  <a:pt x="9712" y="14754"/>
                  <a:pt x="9716" y="14752"/>
                  <a:pt x="9722" y="14752"/>
                </a:cubicBezTo>
                <a:cubicBezTo>
                  <a:pt x="9733" y="14752"/>
                  <a:pt x="9752" y="14757"/>
                  <a:pt x="9760" y="14757"/>
                </a:cubicBezTo>
                <a:lnTo>
                  <a:pt x="9760" y="14769"/>
                </a:lnTo>
                <a:lnTo>
                  <a:pt x="9796" y="14757"/>
                </a:lnTo>
                <a:lnTo>
                  <a:pt x="9796" y="14757"/>
                </a:lnTo>
                <a:cubicBezTo>
                  <a:pt x="9775" y="14768"/>
                  <a:pt x="9799" y="14796"/>
                  <a:pt x="9806" y="14796"/>
                </a:cubicBezTo>
                <a:cubicBezTo>
                  <a:pt x="9807" y="14796"/>
                  <a:pt x="9808" y="14795"/>
                  <a:pt x="9808" y="14793"/>
                </a:cubicBezTo>
                <a:cubicBezTo>
                  <a:pt x="9831" y="14781"/>
                  <a:pt x="9796" y="14793"/>
                  <a:pt x="9796" y="14769"/>
                </a:cubicBezTo>
                <a:cubicBezTo>
                  <a:pt x="9796" y="14767"/>
                  <a:pt x="9797" y="14766"/>
                  <a:pt x="9798" y="14766"/>
                </a:cubicBezTo>
                <a:cubicBezTo>
                  <a:pt x="9805" y="14766"/>
                  <a:pt x="9824" y="14781"/>
                  <a:pt x="9843" y="14781"/>
                </a:cubicBezTo>
                <a:lnTo>
                  <a:pt x="9843" y="14769"/>
                </a:lnTo>
                <a:cubicBezTo>
                  <a:pt x="9867" y="14781"/>
                  <a:pt x="9843" y="14781"/>
                  <a:pt x="9867" y="14781"/>
                </a:cubicBezTo>
                <a:lnTo>
                  <a:pt x="9855" y="14746"/>
                </a:lnTo>
                <a:lnTo>
                  <a:pt x="9855" y="14746"/>
                </a:lnTo>
                <a:cubicBezTo>
                  <a:pt x="9865" y="14750"/>
                  <a:pt x="9871" y="14751"/>
                  <a:pt x="9875" y="14751"/>
                </a:cubicBezTo>
                <a:cubicBezTo>
                  <a:pt x="9889" y="14751"/>
                  <a:pt x="9852" y="14720"/>
                  <a:pt x="9878" y="14720"/>
                </a:cubicBezTo>
                <a:cubicBezTo>
                  <a:pt x="9881" y="14720"/>
                  <a:pt x="9885" y="14721"/>
                  <a:pt x="9891" y="14722"/>
                </a:cubicBezTo>
                <a:cubicBezTo>
                  <a:pt x="9903" y="14746"/>
                  <a:pt x="9915" y="14734"/>
                  <a:pt x="9939" y="14746"/>
                </a:cubicBezTo>
                <a:lnTo>
                  <a:pt x="9950" y="14698"/>
                </a:lnTo>
                <a:cubicBezTo>
                  <a:pt x="9960" y="14698"/>
                  <a:pt x="9962" y="14713"/>
                  <a:pt x="9962" y="14713"/>
                </a:cubicBezTo>
                <a:cubicBezTo>
                  <a:pt x="9962" y="14713"/>
                  <a:pt x="9962" y="14712"/>
                  <a:pt x="9962" y="14710"/>
                </a:cubicBezTo>
                <a:cubicBezTo>
                  <a:pt x="9986" y="14710"/>
                  <a:pt x="9950" y="14686"/>
                  <a:pt x="9950" y="14686"/>
                </a:cubicBezTo>
                <a:cubicBezTo>
                  <a:pt x="9968" y="14686"/>
                  <a:pt x="9966" y="14666"/>
                  <a:pt x="9984" y="14666"/>
                </a:cubicBezTo>
                <a:cubicBezTo>
                  <a:pt x="9990" y="14666"/>
                  <a:pt x="9998" y="14668"/>
                  <a:pt x="10010" y="14674"/>
                </a:cubicBezTo>
                <a:cubicBezTo>
                  <a:pt x="10058" y="14650"/>
                  <a:pt x="9962" y="14638"/>
                  <a:pt x="9998" y="14627"/>
                </a:cubicBezTo>
                <a:cubicBezTo>
                  <a:pt x="10017" y="14627"/>
                  <a:pt x="10006" y="14642"/>
                  <a:pt x="10013" y="14642"/>
                </a:cubicBezTo>
                <a:cubicBezTo>
                  <a:pt x="10014" y="14642"/>
                  <a:pt x="10017" y="14641"/>
                  <a:pt x="10022" y="14638"/>
                </a:cubicBezTo>
                <a:lnTo>
                  <a:pt x="10022" y="14615"/>
                </a:lnTo>
                <a:cubicBezTo>
                  <a:pt x="10032" y="14615"/>
                  <a:pt x="10058" y="14631"/>
                  <a:pt x="10060" y="14637"/>
                </a:cubicBezTo>
                <a:lnTo>
                  <a:pt x="10060" y="14637"/>
                </a:lnTo>
                <a:cubicBezTo>
                  <a:pt x="10108" y="14602"/>
                  <a:pt x="10189" y="14590"/>
                  <a:pt x="10236" y="14567"/>
                </a:cubicBezTo>
                <a:cubicBezTo>
                  <a:pt x="10248" y="14591"/>
                  <a:pt x="10260" y="14603"/>
                  <a:pt x="10272" y="14615"/>
                </a:cubicBezTo>
                <a:cubicBezTo>
                  <a:pt x="10296" y="14555"/>
                  <a:pt x="10296" y="14531"/>
                  <a:pt x="10296" y="14519"/>
                </a:cubicBezTo>
                <a:cubicBezTo>
                  <a:pt x="10308" y="14519"/>
                  <a:pt x="10296" y="14531"/>
                  <a:pt x="10308" y="14543"/>
                </a:cubicBezTo>
                <a:cubicBezTo>
                  <a:pt x="10284" y="14472"/>
                  <a:pt x="10403" y="14496"/>
                  <a:pt x="10427" y="14448"/>
                </a:cubicBezTo>
                <a:lnTo>
                  <a:pt x="10391" y="14436"/>
                </a:lnTo>
                <a:cubicBezTo>
                  <a:pt x="10498" y="14412"/>
                  <a:pt x="10486" y="14317"/>
                  <a:pt x="10534" y="14257"/>
                </a:cubicBezTo>
                <a:lnTo>
                  <a:pt x="10534" y="14257"/>
                </a:lnTo>
                <a:lnTo>
                  <a:pt x="10522" y="14269"/>
                </a:lnTo>
                <a:cubicBezTo>
                  <a:pt x="10498" y="14246"/>
                  <a:pt x="10498" y="14234"/>
                  <a:pt x="10486" y="14210"/>
                </a:cubicBezTo>
                <a:lnTo>
                  <a:pt x="10486" y="14210"/>
                </a:lnTo>
                <a:cubicBezTo>
                  <a:pt x="10489" y="14213"/>
                  <a:pt x="10495" y="14217"/>
                  <a:pt x="10501" y="14221"/>
                </a:cubicBezTo>
                <a:lnTo>
                  <a:pt x="10501" y="14221"/>
                </a:lnTo>
                <a:cubicBezTo>
                  <a:pt x="10594" y="14183"/>
                  <a:pt x="10618" y="14042"/>
                  <a:pt x="10677" y="13960"/>
                </a:cubicBezTo>
                <a:cubicBezTo>
                  <a:pt x="10700" y="13818"/>
                  <a:pt x="10794" y="13688"/>
                  <a:pt x="10819" y="13546"/>
                </a:cubicBezTo>
                <a:lnTo>
                  <a:pt x="10819" y="13546"/>
                </a:lnTo>
                <a:cubicBezTo>
                  <a:pt x="10817" y="13551"/>
                  <a:pt x="10811" y="13553"/>
                  <a:pt x="10804" y="13553"/>
                </a:cubicBezTo>
                <a:cubicBezTo>
                  <a:pt x="10784" y="13553"/>
                  <a:pt x="10756" y="13539"/>
                  <a:pt x="10772" y="13531"/>
                </a:cubicBezTo>
                <a:cubicBezTo>
                  <a:pt x="10891" y="13519"/>
                  <a:pt x="10772" y="13448"/>
                  <a:pt x="10855" y="13424"/>
                </a:cubicBezTo>
                <a:cubicBezTo>
                  <a:pt x="10843" y="13341"/>
                  <a:pt x="10951" y="13293"/>
                  <a:pt x="10879" y="13198"/>
                </a:cubicBezTo>
                <a:lnTo>
                  <a:pt x="10879" y="13198"/>
                </a:lnTo>
                <a:lnTo>
                  <a:pt x="10915" y="13210"/>
                </a:lnTo>
                <a:cubicBezTo>
                  <a:pt x="10934" y="13200"/>
                  <a:pt x="10923" y="13191"/>
                  <a:pt x="10917" y="13182"/>
                </a:cubicBezTo>
                <a:lnTo>
                  <a:pt x="10917" y="13182"/>
                </a:lnTo>
                <a:cubicBezTo>
                  <a:pt x="10937" y="13147"/>
                  <a:pt x="10916" y="13114"/>
                  <a:pt x="10939" y="13103"/>
                </a:cubicBezTo>
                <a:lnTo>
                  <a:pt x="10891" y="13091"/>
                </a:lnTo>
                <a:cubicBezTo>
                  <a:pt x="10891" y="13079"/>
                  <a:pt x="10927" y="13091"/>
                  <a:pt x="10915" y="13067"/>
                </a:cubicBezTo>
                <a:lnTo>
                  <a:pt x="10915" y="13067"/>
                </a:lnTo>
                <a:lnTo>
                  <a:pt x="10927" y="13079"/>
                </a:lnTo>
                <a:lnTo>
                  <a:pt x="10903" y="13043"/>
                </a:lnTo>
                <a:lnTo>
                  <a:pt x="10903" y="13043"/>
                </a:lnTo>
                <a:cubicBezTo>
                  <a:pt x="10913" y="13047"/>
                  <a:pt x="10920" y="13049"/>
                  <a:pt x="10924" y="13049"/>
                </a:cubicBezTo>
                <a:cubicBezTo>
                  <a:pt x="10949" y="13049"/>
                  <a:pt x="10921" y="13005"/>
                  <a:pt x="10951" y="12995"/>
                </a:cubicBezTo>
                <a:cubicBezTo>
                  <a:pt x="10939" y="12972"/>
                  <a:pt x="10915" y="12924"/>
                  <a:pt x="10939" y="12900"/>
                </a:cubicBezTo>
                <a:cubicBezTo>
                  <a:pt x="10974" y="12900"/>
                  <a:pt x="10986" y="12864"/>
                  <a:pt x="11010" y="12841"/>
                </a:cubicBezTo>
                <a:cubicBezTo>
                  <a:pt x="11010" y="12793"/>
                  <a:pt x="11010" y="12722"/>
                  <a:pt x="11034" y="12662"/>
                </a:cubicBezTo>
                <a:lnTo>
                  <a:pt x="10986" y="12650"/>
                </a:lnTo>
                <a:lnTo>
                  <a:pt x="10986" y="12638"/>
                </a:lnTo>
                <a:lnTo>
                  <a:pt x="11010" y="12638"/>
                </a:lnTo>
                <a:cubicBezTo>
                  <a:pt x="11046" y="12638"/>
                  <a:pt x="11021" y="12618"/>
                  <a:pt x="11022" y="12603"/>
                </a:cubicBezTo>
                <a:lnTo>
                  <a:pt x="11022" y="12603"/>
                </a:lnTo>
                <a:cubicBezTo>
                  <a:pt x="11015" y="12606"/>
                  <a:pt x="11008" y="12607"/>
                  <a:pt x="11002" y="12607"/>
                </a:cubicBezTo>
                <a:cubicBezTo>
                  <a:pt x="10983" y="12607"/>
                  <a:pt x="10969" y="12596"/>
                  <a:pt x="10986" y="12579"/>
                </a:cubicBezTo>
                <a:lnTo>
                  <a:pt x="10986" y="12579"/>
                </a:lnTo>
                <a:lnTo>
                  <a:pt x="10974" y="12567"/>
                </a:lnTo>
                <a:lnTo>
                  <a:pt x="10974" y="12567"/>
                </a:lnTo>
                <a:cubicBezTo>
                  <a:pt x="10986" y="12571"/>
                  <a:pt x="10996" y="12572"/>
                  <a:pt x="11004" y="12572"/>
                </a:cubicBezTo>
                <a:cubicBezTo>
                  <a:pt x="11021" y="12572"/>
                  <a:pt x="11034" y="12567"/>
                  <a:pt x="11058" y="12567"/>
                </a:cubicBezTo>
                <a:cubicBezTo>
                  <a:pt x="11058" y="12519"/>
                  <a:pt x="10998" y="12471"/>
                  <a:pt x="11034" y="12412"/>
                </a:cubicBezTo>
                <a:lnTo>
                  <a:pt x="11034" y="12412"/>
                </a:lnTo>
                <a:cubicBezTo>
                  <a:pt x="11038" y="12413"/>
                  <a:pt x="11041" y="12414"/>
                  <a:pt x="11043" y="12414"/>
                </a:cubicBezTo>
                <a:cubicBezTo>
                  <a:pt x="11056" y="12414"/>
                  <a:pt x="11041" y="12393"/>
                  <a:pt x="11057" y="12393"/>
                </a:cubicBezTo>
                <a:cubicBezTo>
                  <a:pt x="11062" y="12393"/>
                  <a:pt x="11069" y="12395"/>
                  <a:pt x="11082" y="12400"/>
                </a:cubicBezTo>
                <a:cubicBezTo>
                  <a:pt x="11076" y="12376"/>
                  <a:pt x="11064" y="12373"/>
                  <a:pt x="11047" y="12373"/>
                </a:cubicBezTo>
                <a:cubicBezTo>
                  <a:pt x="11042" y="12373"/>
                  <a:pt x="11036" y="12374"/>
                  <a:pt x="11029" y="12374"/>
                </a:cubicBezTo>
                <a:cubicBezTo>
                  <a:pt x="11017" y="12374"/>
                  <a:pt x="11002" y="12372"/>
                  <a:pt x="10986" y="12364"/>
                </a:cubicBezTo>
                <a:cubicBezTo>
                  <a:pt x="10998" y="12364"/>
                  <a:pt x="10974" y="12352"/>
                  <a:pt x="10998" y="12352"/>
                </a:cubicBezTo>
                <a:lnTo>
                  <a:pt x="11046" y="12352"/>
                </a:lnTo>
                <a:lnTo>
                  <a:pt x="11046" y="12329"/>
                </a:lnTo>
                <a:cubicBezTo>
                  <a:pt x="11046" y="12329"/>
                  <a:pt x="11058" y="12341"/>
                  <a:pt x="11058" y="12341"/>
                </a:cubicBezTo>
                <a:cubicBezTo>
                  <a:pt x="11034" y="12293"/>
                  <a:pt x="11117" y="12269"/>
                  <a:pt x="11082" y="12221"/>
                </a:cubicBezTo>
                <a:cubicBezTo>
                  <a:pt x="11077" y="12219"/>
                  <a:pt x="11074" y="12218"/>
                  <a:pt x="11072" y="12218"/>
                </a:cubicBezTo>
                <a:cubicBezTo>
                  <a:pt x="11065" y="12218"/>
                  <a:pt x="11077" y="12233"/>
                  <a:pt x="11058" y="12233"/>
                </a:cubicBezTo>
                <a:cubicBezTo>
                  <a:pt x="11010" y="12186"/>
                  <a:pt x="11105" y="12198"/>
                  <a:pt x="11070" y="12162"/>
                </a:cubicBezTo>
                <a:lnTo>
                  <a:pt x="11070" y="12162"/>
                </a:lnTo>
                <a:lnTo>
                  <a:pt x="11105" y="12174"/>
                </a:lnTo>
                <a:cubicBezTo>
                  <a:pt x="11082" y="12150"/>
                  <a:pt x="11058" y="12150"/>
                  <a:pt x="11082" y="12126"/>
                </a:cubicBezTo>
                <a:cubicBezTo>
                  <a:pt x="11129" y="12126"/>
                  <a:pt x="11117" y="12150"/>
                  <a:pt x="11129" y="12162"/>
                </a:cubicBezTo>
                <a:cubicBezTo>
                  <a:pt x="11129" y="12150"/>
                  <a:pt x="11129" y="12114"/>
                  <a:pt x="11093" y="12114"/>
                </a:cubicBezTo>
                <a:cubicBezTo>
                  <a:pt x="11082" y="12102"/>
                  <a:pt x="11117" y="12102"/>
                  <a:pt x="11129" y="12090"/>
                </a:cubicBezTo>
                <a:cubicBezTo>
                  <a:pt x="11121" y="12090"/>
                  <a:pt x="11113" y="12096"/>
                  <a:pt x="11102" y="12096"/>
                </a:cubicBezTo>
                <a:cubicBezTo>
                  <a:pt x="11096" y="12096"/>
                  <a:pt x="11089" y="12094"/>
                  <a:pt x="11082" y="12090"/>
                </a:cubicBezTo>
                <a:cubicBezTo>
                  <a:pt x="11117" y="12067"/>
                  <a:pt x="11117" y="12031"/>
                  <a:pt x="11117" y="12007"/>
                </a:cubicBezTo>
                <a:lnTo>
                  <a:pt x="11153" y="12007"/>
                </a:lnTo>
                <a:cubicBezTo>
                  <a:pt x="11105" y="11983"/>
                  <a:pt x="11189" y="11995"/>
                  <a:pt x="11189" y="11960"/>
                </a:cubicBezTo>
                <a:cubicBezTo>
                  <a:pt x="11177" y="11876"/>
                  <a:pt x="11129" y="11769"/>
                  <a:pt x="11153" y="11686"/>
                </a:cubicBezTo>
                <a:cubicBezTo>
                  <a:pt x="11105" y="11662"/>
                  <a:pt x="11105" y="11638"/>
                  <a:pt x="11093" y="11614"/>
                </a:cubicBezTo>
                <a:lnTo>
                  <a:pt x="11165" y="11614"/>
                </a:lnTo>
                <a:lnTo>
                  <a:pt x="11141" y="11590"/>
                </a:lnTo>
                <a:cubicBezTo>
                  <a:pt x="11146" y="11588"/>
                  <a:pt x="11150" y="11587"/>
                  <a:pt x="11152" y="11587"/>
                </a:cubicBezTo>
                <a:cubicBezTo>
                  <a:pt x="11159" y="11587"/>
                  <a:pt x="11159" y="11594"/>
                  <a:pt x="11166" y="11594"/>
                </a:cubicBezTo>
                <a:cubicBezTo>
                  <a:pt x="11168" y="11594"/>
                  <a:pt x="11172" y="11593"/>
                  <a:pt x="11177" y="11590"/>
                </a:cubicBezTo>
                <a:lnTo>
                  <a:pt x="11141" y="11579"/>
                </a:lnTo>
                <a:cubicBezTo>
                  <a:pt x="11158" y="11579"/>
                  <a:pt x="11157" y="11548"/>
                  <a:pt x="11172" y="11548"/>
                </a:cubicBezTo>
                <a:cubicBezTo>
                  <a:pt x="11178" y="11548"/>
                  <a:pt x="11187" y="11553"/>
                  <a:pt x="11201" y="11567"/>
                </a:cubicBezTo>
                <a:lnTo>
                  <a:pt x="11212" y="11483"/>
                </a:lnTo>
                <a:cubicBezTo>
                  <a:pt x="11212" y="11459"/>
                  <a:pt x="11153" y="11459"/>
                  <a:pt x="11177" y="11448"/>
                </a:cubicBezTo>
                <a:cubicBezTo>
                  <a:pt x="11181" y="11444"/>
                  <a:pt x="11183" y="11442"/>
                  <a:pt x="11186" y="11442"/>
                </a:cubicBezTo>
                <a:cubicBezTo>
                  <a:pt x="11191" y="11442"/>
                  <a:pt x="11197" y="11448"/>
                  <a:pt x="11212" y="11448"/>
                </a:cubicBezTo>
                <a:cubicBezTo>
                  <a:pt x="11260" y="11388"/>
                  <a:pt x="11082" y="11376"/>
                  <a:pt x="11117" y="11317"/>
                </a:cubicBezTo>
                <a:lnTo>
                  <a:pt x="11129" y="11317"/>
                </a:lnTo>
                <a:cubicBezTo>
                  <a:pt x="11105" y="11317"/>
                  <a:pt x="11117" y="11293"/>
                  <a:pt x="11105" y="11293"/>
                </a:cubicBezTo>
                <a:cubicBezTo>
                  <a:pt x="11034" y="11293"/>
                  <a:pt x="11141" y="11305"/>
                  <a:pt x="11093" y="11317"/>
                </a:cubicBezTo>
                <a:lnTo>
                  <a:pt x="11093" y="11317"/>
                </a:lnTo>
                <a:cubicBezTo>
                  <a:pt x="11046" y="11317"/>
                  <a:pt x="11070" y="11293"/>
                  <a:pt x="11022" y="11293"/>
                </a:cubicBezTo>
                <a:cubicBezTo>
                  <a:pt x="11046" y="11281"/>
                  <a:pt x="11010" y="11269"/>
                  <a:pt x="11010" y="11257"/>
                </a:cubicBezTo>
                <a:cubicBezTo>
                  <a:pt x="11046" y="11245"/>
                  <a:pt x="11022" y="11209"/>
                  <a:pt x="11070" y="11198"/>
                </a:cubicBezTo>
                <a:cubicBezTo>
                  <a:pt x="11058" y="11186"/>
                  <a:pt x="10998" y="11174"/>
                  <a:pt x="10998" y="11162"/>
                </a:cubicBezTo>
                <a:cubicBezTo>
                  <a:pt x="11022" y="11150"/>
                  <a:pt x="11034" y="11150"/>
                  <a:pt x="11041" y="11150"/>
                </a:cubicBezTo>
                <a:cubicBezTo>
                  <a:pt x="11049" y="11150"/>
                  <a:pt x="11052" y="11150"/>
                  <a:pt x="11058" y="11138"/>
                </a:cubicBezTo>
                <a:lnTo>
                  <a:pt x="11022" y="11138"/>
                </a:lnTo>
                <a:cubicBezTo>
                  <a:pt x="11034" y="11126"/>
                  <a:pt x="11046" y="11126"/>
                  <a:pt x="11058" y="11126"/>
                </a:cubicBezTo>
                <a:cubicBezTo>
                  <a:pt x="11058" y="11102"/>
                  <a:pt x="11010" y="11102"/>
                  <a:pt x="11034" y="11090"/>
                </a:cubicBezTo>
                <a:lnTo>
                  <a:pt x="11034" y="11090"/>
                </a:lnTo>
                <a:lnTo>
                  <a:pt x="11070" y="11102"/>
                </a:lnTo>
                <a:cubicBezTo>
                  <a:pt x="11058" y="11078"/>
                  <a:pt x="11058" y="11078"/>
                  <a:pt x="11058" y="11055"/>
                </a:cubicBezTo>
                <a:cubicBezTo>
                  <a:pt x="11076" y="11055"/>
                  <a:pt x="11080" y="11061"/>
                  <a:pt x="11076" y="11065"/>
                </a:cubicBezTo>
                <a:lnTo>
                  <a:pt x="11076" y="11065"/>
                </a:lnTo>
                <a:cubicBezTo>
                  <a:pt x="11110" y="11053"/>
                  <a:pt x="11046" y="11043"/>
                  <a:pt x="11058" y="11043"/>
                </a:cubicBezTo>
                <a:lnTo>
                  <a:pt x="11058" y="11043"/>
                </a:lnTo>
                <a:cubicBezTo>
                  <a:pt x="11046" y="11043"/>
                  <a:pt x="11034" y="11055"/>
                  <a:pt x="10998" y="11055"/>
                </a:cubicBezTo>
                <a:cubicBezTo>
                  <a:pt x="11010" y="11043"/>
                  <a:pt x="10962" y="11019"/>
                  <a:pt x="10998" y="11019"/>
                </a:cubicBezTo>
                <a:lnTo>
                  <a:pt x="11034" y="11031"/>
                </a:lnTo>
                <a:cubicBezTo>
                  <a:pt x="10998" y="11007"/>
                  <a:pt x="10986" y="11019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3"/>
                  <a:pt x="10998" y="10983"/>
                </a:cubicBezTo>
                <a:lnTo>
                  <a:pt x="10998" y="10983"/>
                </a:lnTo>
                <a:cubicBezTo>
                  <a:pt x="10998" y="10983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85" y="10964"/>
                  <a:pt x="11010" y="10944"/>
                  <a:pt x="11010" y="10924"/>
                </a:cubicBezTo>
                <a:cubicBezTo>
                  <a:pt x="10998" y="10912"/>
                  <a:pt x="10986" y="10912"/>
                  <a:pt x="10986" y="10912"/>
                </a:cubicBezTo>
                <a:cubicBezTo>
                  <a:pt x="10974" y="10918"/>
                  <a:pt x="10965" y="10918"/>
                  <a:pt x="10956" y="10918"/>
                </a:cubicBezTo>
                <a:cubicBezTo>
                  <a:pt x="10948" y="10918"/>
                  <a:pt x="10939" y="10918"/>
                  <a:pt x="10927" y="10924"/>
                </a:cubicBezTo>
                <a:cubicBezTo>
                  <a:pt x="10974" y="10900"/>
                  <a:pt x="10855" y="10888"/>
                  <a:pt x="10891" y="10864"/>
                </a:cubicBezTo>
                <a:cubicBezTo>
                  <a:pt x="10915" y="10864"/>
                  <a:pt x="10927" y="10864"/>
                  <a:pt x="10915" y="10876"/>
                </a:cubicBezTo>
                <a:cubicBezTo>
                  <a:pt x="10962" y="10888"/>
                  <a:pt x="11010" y="10888"/>
                  <a:pt x="11046" y="10900"/>
                </a:cubicBezTo>
                <a:cubicBezTo>
                  <a:pt x="11034" y="10888"/>
                  <a:pt x="11022" y="10876"/>
                  <a:pt x="11046" y="10876"/>
                </a:cubicBezTo>
                <a:lnTo>
                  <a:pt x="10998" y="10876"/>
                </a:lnTo>
                <a:cubicBezTo>
                  <a:pt x="10986" y="10876"/>
                  <a:pt x="10998" y="10864"/>
                  <a:pt x="10998" y="10864"/>
                </a:cubicBezTo>
                <a:cubicBezTo>
                  <a:pt x="10991" y="10862"/>
                  <a:pt x="10984" y="10861"/>
                  <a:pt x="10977" y="10861"/>
                </a:cubicBezTo>
                <a:cubicBezTo>
                  <a:pt x="10959" y="10861"/>
                  <a:pt x="10944" y="10868"/>
                  <a:pt x="10930" y="10868"/>
                </a:cubicBezTo>
                <a:cubicBezTo>
                  <a:pt x="10925" y="10868"/>
                  <a:pt x="10920" y="10867"/>
                  <a:pt x="10915" y="10864"/>
                </a:cubicBezTo>
                <a:cubicBezTo>
                  <a:pt x="10903" y="10840"/>
                  <a:pt x="10974" y="10852"/>
                  <a:pt x="10951" y="10840"/>
                </a:cubicBezTo>
                <a:cubicBezTo>
                  <a:pt x="10927" y="10817"/>
                  <a:pt x="10891" y="10840"/>
                  <a:pt x="10903" y="10805"/>
                </a:cubicBezTo>
                <a:lnTo>
                  <a:pt x="10903" y="10805"/>
                </a:lnTo>
                <a:cubicBezTo>
                  <a:pt x="10909" y="10810"/>
                  <a:pt x="10915" y="10813"/>
                  <a:pt x="10918" y="10815"/>
                </a:cubicBezTo>
                <a:lnTo>
                  <a:pt x="10918" y="10815"/>
                </a:lnTo>
                <a:cubicBezTo>
                  <a:pt x="10936" y="10803"/>
                  <a:pt x="10905" y="10780"/>
                  <a:pt x="10962" y="10769"/>
                </a:cubicBezTo>
                <a:cubicBezTo>
                  <a:pt x="10986" y="10769"/>
                  <a:pt x="10998" y="10769"/>
                  <a:pt x="10998" y="10781"/>
                </a:cubicBezTo>
                <a:lnTo>
                  <a:pt x="10986" y="10781"/>
                </a:lnTo>
                <a:cubicBezTo>
                  <a:pt x="10993" y="10783"/>
                  <a:pt x="10998" y="10783"/>
                  <a:pt x="11001" y="10783"/>
                </a:cubicBezTo>
                <a:cubicBezTo>
                  <a:pt x="11016" y="10783"/>
                  <a:pt x="10994" y="10766"/>
                  <a:pt x="11015" y="10766"/>
                </a:cubicBezTo>
                <a:cubicBezTo>
                  <a:pt x="11015" y="10766"/>
                  <a:pt x="11016" y="10766"/>
                  <a:pt x="11017" y="10767"/>
                </a:cubicBezTo>
                <a:lnTo>
                  <a:pt x="11017" y="10767"/>
                </a:lnTo>
                <a:cubicBezTo>
                  <a:pt x="10999" y="10760"/>
                  <a:pt x="11000" y="10743"/>
                  <a:pt x="11010" y="10733"/>
                </a:cubicBezTo>
                <a:lnTo>
                  <a:pt x="10974" y="10733"/>
                </a:lnTo>
                <a:cubicBezTo>
                  <a:pt x="10915" y="10715"/>
                  <a:pt x="10933" y="10715"/>
                  <a:pt x="10964" y="10715"/>
                </a:cubicBezTo>
                <a:cubicBezTo>
                  <a:pt x="10995" y="10715"/>
                  <a:pt x="11040" y="10715"/>
                  <a:pt x="11034" y="10697"/>
                </a:cubicBezTo>
                <a:cubicBezTo>
                  <a:pt x="11028" y="10691"/>
                  <a:pt x="11024" y="10689"/>
                  <a:pt x="11021" y="10689"/>
                </a:cubicBezTo>
                <a:cubicBezTo>
                  <a:pt x="11015" y="10689"/>
                  <a:pt x="11015" y="10700"/>
                  <a:pt x="11007" y="10700"/>
                </a:cubicBezTo>
                <a:cubicBezTo>
                  <a:pt x="11005" y="10700"/>
                  <a:pt x="11002" y="10699"/>
                  <a:pt x="10998" y="10697"/>
                </a:cubicBezTo>
                <a:cubicBezTo>
                  <a:pt x="10998" y="10674"/>
                  <a:pt x="11034" y="10674"/>
                  <a:pt x="11022" y="10650"/>
                </a:cubicBezTo>
                <a:cubicBezTo>
                  <a:pt x="11034" y="10638"/>
                  <a:pt x="11046" y="10626"/>
                  <a:pt x="11093" y="10626"/>
                </a:cubicBezTo>
                <a:cubicBezTo>
                  <a:pt x="11082" y="10602"/>
                  <a:pt x="11117" y="10578"/>
                  <a:pt x="11070" y="10567"/>
                </a:cubicBezTo>
                <a:lnTo>
                  <a:pt x="11070" y="10567"/>
                </a:lnTo>
                <a:cubicBezTo>
                  <a:pt x="11034" y="10602"/>
                  <a:pt x="11117" y="10590"/>
                  <a:pt x="11058" y="10626"/>
                </a:cubicBezTo>
                <a:lnTo>
                  <a:pt x="11022" y="10614"/>
                </a:lnTo>
                <a:cubicBezTo>
                  <a:pt x="11022" y="10603"/>
                  <a:pt x="11003" y="10583"/>
                  <a:pt x="11007" y="10562"/>
                </a:cubicBezTo>
                <a:lnTo>
                  <a:pt x="11007" y="10562"/>
                </a:lnTo>
                <a:cubicBezTo>
                  <a:pt x="11003" y="10567"/>
                  <a:pt x="10995" y="10567"/>
                  <a:pt x="10986" y="10567"/>
                </a:cubicBezTo>
                <a:cubicBezTo>
                  <a:pt x="10974" y="10531"/>
                  <a:pt x="10927" y="10531"/>
                  <a:pt x="10939" y="10495"/>
                </a:cubicBezTo>
                <a:cubicBezTo>
                  <a:pt x="10974" y="10495"/>
                  <a:pt x="10974" y="10507"/>
                  <a:pt x="10974" y="10519"/>
                </a:cubicBezTo>
                <a:cubicBezTo>
                  <a:pt x="10998" y="10507"/>
                  <a:pt x="10974" y="10507"/>
                  <a:pt x="10986" y="10471"/>
                </a:cubicBezTo>
                <a:cubicBezTo>
                  <a:pt x="11022" y="10471"/>
                  <a:pt x="10986" y="10495"/>
                  <a:pt x="11022" y="10495"/>
                </a:cubicBezTo>
                <a:lnTo>
                  <a:pt x="11010" y="10471"/>
                </a:lnTo>
                <a:lnTo>
                  <a:pt x="11010" y="10459"/>
                </a:lnTo>
                <a:cubicBezTo>
                  <a:pt x="10962" y="10459"/>
                  <a:pt x="11022" y="10436"/>
                  <a:pt x="10998" y="10424"/>
                </a:cubicBezTo>
                <a:cubicBezTo>
                  <a:pt x="10998" y="10376"/>
                  <a:pt x="10927" y="10376"/>
                  <a:pt x="10879" y="10352"/>
                </a:cubicBezTo>
                <a:cubicBezTo>
                  <a:pt x="10887" y="10352"/>
                  <a:pt x="10895" y="10347"/>
                  <a:pt x="10906" y="10347"/>
                </a:cubicBezTo>
                <a:cubicBezTo>
                  <a:pt x="10912" y="10347"/>
                  <a:pt x="10919" y="10348"/>
                  <a:pt x="10927" y="10352"/>
                </a:cubicBezTo>
                <a:cubicBezTo>
                  <a:pt x="10915" y="10358"/>
                  <a:pt x="10912" y="10358"/>
                  <a:pt x="10913" y="10358"/>
                </a:cubicBezTo>
                <a:cubicBezTo>
                  <a:pt x="10915" y="10358"/>
                  <a:pt x="10921" y="10358"/>
                  <a:pt x="10927" y="10364"/>
                </a:cubicBezTo>
                <a:cubicBezTo>
                  <a:pt x="10927" y="10351"/>
                  <a:pt x="10945" y="10338"/>
                  <a:pt x="10966" y="10330"/>
                </a:cubicBezTo>
                <a:lnTo>
                  <a:pt x="10966" y="10330"/>
                </a:lnTo>
                <a:cubicBezTo>
                  <a:pt x="10966" y="10331"/>
                  <a:pt x="10967" y="10331"/>
                  <a:pt x="10968" y="10331"/>
                </a:cubicBezTo>
                <a:cubicBezTo>
                  <a:pt x="10971" y="10331"/>
                  <a:pt x="10973" y="10329"/>
                  <a:pt x="10976" y="10327"/>
                </a:cubicBezTo>
                <a:lnTo>
                  <a:pt x="10976" y="10327"/>
                </a:lnTo>
                <a:cubicBezTo>
                  <a:pt x="10973" y="10328"/>
                  <a:pt x="10969" y="10329"/>
                  <a:pt x="10966" y="10330"/>
                </a:cubicBezTo>
                <a:lnTo>
                  <a:pt x="10966" y="10330"/>
                </a:lnTo>
                <a:cubicBezTo>
                  <a:pt x="10965" y="10330"/>
                  <a:pt x="10963" y="10329"/>
                  <a:pt x="10962" y="10328"/>
                </a:cubicBezTo>
                <a:lnTo>
                  <a:pt x="10962" y="10293"/>
                </a:lnTo>
                <a:cubicBezTo>
                  <a:pt x="10949" y="10300"/>
                  <a:pt x="10939" y="10306"/>
                  <a:pt x="10929" y="10306"/>
                </a:cubicBezTo>
                <a:cubicBezTo>
                  <a:pt x="10921" y="10306"/>
                  <a:pt x="10913" y="10303"/>
                  <a:pt x="10903" y="10293"/>
                </a:cubicBezTo>
                <a:cubicBezTo>
                  <a:pt x="10903" y="10281"/>
                  <a:pt x="10903" y="10281"/>
                  <a:pt x="10903" y="10257"/>
                </a:cubicBezTo>
                <a:cubicBezTo>
                  <a:pt x="10911" y="10257"/>
                  <a:pt x="10929" y="10252"/>
                  <a:pt x="10941" y="10252"/>
                </a:cubicBezTo>
                <a:cubicBezTo>
                  <a:pt x="10946" y="10252"/>
                  <a:pt x="10950" y="10253"/>
                  <a:pt x="10951" y="10257"/>
                </a:cubicBezTo>
                <a:lnTo>
                  <a:pt x="10951" y="10257"/>
                </a:lnTo>
                <a:cubicBezTo>
                  <a:pt x="10950" y="10254"/>
                  <a:pt x="10949" y="10233"/>
                  <a:pt x="10927" y="10233"/>
                </a:cubicBezTo>
                <a:cubicBezTo>
                  <a:pt x="10922" y="10238"/>
                  <a:pt x="10917" y="10240"/>
                  <a:pt x="10913" y="10240"/>
                </a:cubicBezTo>
                <a:cubicBezTo>
                  <a:pt x="10899" y="10240"/>
                  <a:pt x="10888" y="10219"/>
                  <a:pt x="10867" y="10219"/>
                </a:cubicBezTo>
                <a:cubicBezTo>
                  <a:pt x="10863" y="10219"/>
                  <a:pt x="10859" y="10220"/>
                  <a:pt x="10855" y="10221"/>
                </a:cubicBezTo>
                <a:lnTo>
                  <a:pt x="10879" y="10197"/>
                </a:lnTo>
                <a:cubicBezTo>
                  <a:pt x="10879" y="10209"/>
                  <a:pt x="10891" y="10209"/>
                  <a:pt x="10891" y="10209"/>
                </a:cubicBezTo>
                <a:cubicBezTo>
                  <a:pt x="10939" y="10197"/>
                  <a:pt x="10879" y="10197"/>
                  <a:pt x="10867" y="10186"/>
                </a:cubicBezTo>
                <a:cubicBezTo>
                  <a:pt x="10879" y="10186"/>
                  <a:pt x="10879" y="10162"/>
                  <a:pt x="10903" y="10162"/>
                </a:cubicBezTo>
                <a:cubicBezTo>
                  <a:pt x="10879" y="10150"/>
                  <a:pt x="10891" y="10138"/>
                  <a:pt x="10915" y="10138"/>
                </a:cubicBezTo>
                <a:cubicBezTo>
                  <a:pt x="10911" y="10134"/>
                  <a:pt x="10907" y="10133"/>
                  <a:pt x="10902" y="10133"/>
                </a:cubicBezTo>
                <a:cubicBezTo>
                  <a:pt x="10894" y="10133"/>
                  <a:pt x="10883" y="10138"/>
                  <a:pt x="10867" y="10138"/>
                </a:cubicBezTo>
                <a:lnTo>
                  <a:pt x="10867" y="10102"/>
                </a:lnTo>
                <a:cubicBezTo>
                  <a:pt x="10891" y="10102"/>
                  <a:pt x="10962" y="10090"/>
                  <a:pt x="10974" y="10090"/>
                </a:cubicBezTo>
                <a:cubicBezTo>
                  <a:pt x="10962" y="10084"/>
                  <a:pt x="10945" y="10084"/>
                  <a:pt x="10930" y="10084"/>
                </a:cubicBezTo>
                <a:cubicBezTo>
                  <a:pt x="10915" y="10084"/>
                  <a:pt x="10903" y="10084"/>
                  <a:pt x="10903" y="10078"/>
                </a:cubicBezTo>
                <a:cubicBezTo>
                  <a:pt x="10944" y="10078"/>
                  <a:pt x="10932" y="10052"/>
                  <a:pt x="10965" y="10052"/>
                </a:cubicBezTo>
                <a:cubicBezTo>
                  <a:pt x="10971" y="10052"/>
                  <a:pt x="10978" y="10053"/>
                  <a:pt x="10986" y="10055"/>
                </a:cubicBezTo>
                <a:cubicBezTo>
                  <a:pt x="11022" y="10043"/>
                  <a:pt x="11010" y="10007"/>
                  <a:pt x="10998" y="9995"/>
                </a:cubicBezTo>
                <a:cubicBezTo>
                  <a:pt x="10962" y="9995"/>
                  <a:pt x="10986" y="10019"/>
                  <a:pt x="10939" y="10019"/>
                </a:cubicBezTo>
                <a:cubicBezTo>
                  <a:pt x="10927" y="9971"/>
                  <a:pt x="10820" y="9983"/>
                  <a:pt x="10831" y="9947"/>
                </a:cubicBezTo>
                <a:lnTo>
                  <a:pt x="10831" y="9947"/>
                </a:lnTo>
                <a:lnTo>
                  <a:pt x="10820" y="9959"/>
                </a:lnTo>
                <a:cubicBezTo>
                  <a:pt x="10796" y="9935"/>
                  <a:pt x="10808" y="9947"/>
                  <a:pt x="10772" y="9935"/>
                </a:cubicBezTo>
                <a:cubicBezTo>
                  <a:pt x="10820" y="9935"/>
                  <a:pt x="10891" y="9888"/>
                  <a:pt x="10879" y="9864"/>
                </a:cubicBezTo>
                <a:cubicBezTo>
                  <a:pt x="10855" y="9864"/>
                  <a:pt x="10831" y="9888"/>
                  <a:pt x="10796" y="9888"/>
                </a:cubicBezTo>
                <a:lnTo>
                  <a:pt x="10784" y="9864"/>
                </a:lnTo>
                <a:lnTo>
                  <a:pt x="10808" y="9864"/>
                </a:lnTo>
                <a:cubicBezTo>
                  <a:pt x="10784" y="9840"/>
                  <a:pt x="10867" y="9816"/>
                  <a:pt x="10808" y="9816"/>
                </a:cubicBezTo>
                <a:lnTo>
                  <a:pt x="10838" y="9804"/>
                </a:lnTo>
                <a:lnTo>
                  <a:pt x="10838" y="9804"/>
                </a:lnTo>
                <a:cubicBezTo>
                  <a:pt x="10840" y="9804"/>
                  <a:pt x="10842" y="9805"/>
                  <a:pt x="10843" y="9805"/>
                </a:cubicBezTo>
                <a:lnTo>
                  <a:pt x="10867" y="9793"/>
                </a:lnTo>
                <a:lnTo>
                  <a:pt x="10867" y="9793"/>
                </a:lnTo>
                <a:lnTo>
                  <a:pt x="10838" y="9804"/>
                </a:lnTo>
                <a:lnTo>
                  <a:pt x="10838" y="9804"/>
                </a:lnTo>
                <a:cubicBezTo>
                  <a:pt x="10818" y="9801"/>
                  <a:pt x="10807" y="9781"/>
                  <a:pt x="10796" y="9781"/>
                </a:cubicBezTo>
                <a:cubicBezTo>
                  <a:pt x="10772" y="9757"/>
                  <a:pt x="10796" y="9745"/>
                  <a:pt x="10820" y="9721"/>
                </a:cubicBezTo>
                <a:lnTo>
                  <a:pt x="10820" y="9721"/>
                </a:lnTo>
                <a:cubicBezTo>
                  <a:pt x="10803" y="9730"/>
                  <a:pt x="10780" y="9738"/>
                  <a:pt x="10764" y="9738"/>
                </a:cubicBezTo>
                <a:cubicBezTo>
                  <a:pt x="10757" y="9738"/>
                  <a:pt x="10752" y="9737"/>
                  <a:pt x="10748" y="9733"/>
                </a:cubicBezTo>
                <a:cubicBezTo>
                  <a:pt x="10820" y="9721"/>
                  <a:pt x="10772" y="9685"/>
                  <a:pt x="10808" y="9685"/>
                </a:cubicBezTo>
                <a:cubicBezTo>
                  <a:pt x="10808" y="9674"/>
                  <a:pt x="10831" y="9662"/>
                  <a:pt x="10796" y="9662"/>
                </a:cubicBezTo>
                <a:lnTo>
                  <a:pt x="10843" y="9662"/>
                </a:lnTo>
                <a:cubicBezTo>
                  <a:pt x="10784" y="9662"/>
                  <a:pt x="10784" y="9638"/>
                  <a:pt x="10760" y="9614"/>
                </a:cubicBezTo>
                <a:cubicBezTo>
                  <a:pt x="10855" y="9602"/>
                  <a:pt x="10748" y="9602"/>
                  <a:pt x="10831" y="9578"/>
                </a:cubicBezTo>
                <a:cubicBezTo>
                  <a:pt x="10772" y="9578"/>
                  <a:pt x="10808" y="9543"/>
                  <a:pt x="10748" y="9543"/>
                </a:cubicBezTo>
                <a:cubicBezTo>
                  <a:pt x="10748" y="9531"/>
                  <a:pt x="10808" y="9519"/>
                  <a:pt x="10820" y="9519"/>
                </a:cubicBezTo>
                <a:lnTo>
                  <a:pt x="10796" y="9507"/>
                </a:lnTo>
                <a:cubicBezTo>
                  <a:pt x="10820" y="9495"/>
                  <a:pt x="10820" y="9459"/>
                  <a:pt x="10831" y="9447"/>
                </a:cubicBezTo>
                <a:lnTo>
                  <a:pt x="10784" y="9435"/>
                </a:lnTo>
                <a:lnTo>
                  <a:pt x="10808" y="9424"/>
                </a:lnTo>
                <a:cubicBezTo>
                  <a:pt x="10792" y="9424"/>
                  <a:pt x="10781" y="9418"/>
                  <a:pt x="10772" y="9418"/>
                </a:cubicBezTo>
                <a:cubicBezTo>
                  <a:pt x="10768" y="9418"/>
                  <a:pt x="10764" y="9420"/>
                  <a:pt x="10760" y="9424"/>
                </a:cubicBezTo>
                <a:cubicBezTo>
                  <a:pt x="10701" y="9424"/>
                  <a:pt x="10736" y="9412"/>
                  <a:pt x="10712" y="9400"/>
                </a:cubicBezTo>
                <a:cubicBezTo>
                  <a:pt x="10724" y="9388"/>
                  <a:pt x="10736" y="9388"/>
                  <a:pt x="10748" y="9388"/>
                </a:cubicBezTo>
                <a:cubicBezTo>
                  <a:pt x="10736" y="9376"/>
                  <a:pt x="10772" y="9376"/>
                  <a:pt x="10796" y="9364"/>
                </a:cubicBezTo>
                <a:lnTo>
                  <a:pt x="10796" y="9364"/>
                </a:lnTo>
                <a:cubicBezTo>
                  <a:pt x="10772" y="9376"/>
                  <a:pt x="10677" y="9364"/>
                  <a:pt x="10653" y="9388"/>
                </a:cubicBezTo>
                <a:cubicBezTo>
                  <a:pt x="10649" y="9391"/>
                  <a:pt x="10645" y="9393"/>
                  <a:pt x="10641" y="9393"/>
                </a:cubicBezTo>
                <a:cubicBezTo>
                  <a:pt x="10630" y="9393"/>
                  <a:pt x="10621" y="9384"/>
                  <a:pt x="10629" y="9376"/>
                </a:cubicBezTo>
                <a:lnTo>
                  <a:pt x="10677" y="9364"/>
                </a:lnTo>
                <a:lnTo>
                  <a:pt x="10617" y="9364"/>
                </a:lnTo>
                <a:cubicBezTo>
                  <a:pt x="10605" y="9352"/>
                  <a:pt x="10641" y="9340"/>
                  <a:pt x="10641" y="9328"/>
                </a:cubicBezTo>
                <a:cubicBezTo>
                  <a:pt x="10641" y="9328"/>
                  <a:pt x="10748" y="9328"/>
                  <a:pt x="10736" y="9293"/>
                </a:cubicBezTo>
                <a:lnTo>
                  <a:pt x="10736" y="9293"/>
                </a:lnTo>
                <a:cubicBezTo>
                  <a:pt x="10748" y="9316"/>
                  <a:pt x="10772" y="9316"/>
                  <a:pt x="10796" y="9316"/>
                </a:cubicBezTo>
                <a:cubicBezTo>
                  <a:pt x="10796" y="9316"/>
                  <a:pt x="10796" y="9311"/>
                  <a:pt x="10803" y="9311"/>
                </a:cubicBezTo>
                <a:cubicBezTo>
                  <a:pt x="10806" y="9311"/>
                  <a:pt x="10812" y="9312"/>
                  <a:pt x="10820" y="9316"/>
                </a:cubicBezTo>
                <a:cubicBezTo>
                  <a:pt x="10808" y="9304"/>
                  <a:pt x="10799" y="9304"/>
                  <a:pt x="10791" y="9304"/>
                </a:cubicBezTo>
                <a:cubicBezTo>
                  <a:pt x="10784" y="9304"/>
                  <a:pt x="10778" y="9304"/>
                  <a:pt x="10772" y="9293"/>
                </a:cubicBezTo>
                <a:cubicBezTo>
                  <a:pt x="10820" y="9281"/>
                  <a:pt x="10831" y="9269"/>
                  <a:pt x="10843" y="9245"/>
                </a:cubicBezTo>
                <a:lnTo>
                  <a:pt x="10843" y="9245"/>
                </a:lnTo>
                <a:lnTo>
                  <a:pt x="10808" y="9269"/>
                </a:lnTo>
                <a:lnTo>
                  <a:pt x="10796" y="9269"/>
                </a:lnTo>
                <a:cubicBezTo>
                  <a:pt x="10796" y="9281"/>
                  <a:pt x="10784" y="9281"/>
                  <a:pt x="10772" y="9281"/>
                </a:cubicBezTo>
                <a:cubicBezTo>
                  <a:pt x="10772" y="9281"/>
                  <a:pt x="10720" y="9270"/>
                  <a:pt x="10732" y="9259"/>
                </a:cubicBezTo>
                <a:lnTo>
                  <a:pt x="10732" y="9259"/>
                </a:lnTo>
                <a:cubicBezTo>
                  <a:pt x="10716" y="9270"/>
                  <a:pt x="10703" y="9274"/>
                  <a:pt x="10693" y="9274"/>
                </a:cubicBezTo>
                <a:cubicBezTo>
                  <a:pt x="10669" y="9274"/>
                  <a:pt x="10659" y="9252"/>
                  <a:pt x="10643" y="9252"/>
                </a:cubicBezTo>
                <a:cubicBezTo>
                  <a:pt x="10639" y="9252"/>
                  <a:pt x="10634" y="9253"/>
                  <a:pt x="10629" y="9257"/>
                </a:cubicBezTo>
                <a:cubicBezTo>
                  <a:pt x="10617" y="9257"/>
                  <a:pt x="10605" y="9245"/>
                  <a:pt x="10629" y="9233"/>
                </a:cubicBezTo>
                <a:cubicBezTo>
                  <a:pt x="10639" y="9236"/>
                  <a:pt x="10646" y="9238"/>
                  <a:pt x="10653" y="9238"/>
                </a:cubicBezTo>
                <a:cubicBezTo>
                  <a:pt x="10665" y="9238"/>
                  <a:pt x="10672" y="9233"/>
                  <a:pt x="10679" y="9225"/>
                </a:cubicBezTo>
                <a:lnTo>
                  <a:pt x="10679" y="9225"/>
                </a:lnTo>
                <a:cubicBezTo>
                  <a:pt x="10678" y="9226"/>
                  <a:pt x="10676" y="9226"/>
                  <a:pt x="10675" y="9226"/>
                </a:cubicBezTo>
                <a:cubicBezTo>
                  <a:pt x="10672" y="9226"/>
                  <a:pt x="10668" y="9225"/>
                  <a:pt x="10665" y="9221"/>
                </a:cubicBezTo>
                <a:cubicBezTo>
                  <a:pt x="10653" y="9209"/>
                  <a:pt x="10689" y="9197"/>
                  <a:pt x="10701" y="9185"/>
                </a:cubicBezTo>
                <a:lnTo>
                  <a:pt x="10724" y="9173"/>
                </a:lnTo>
                <a:cubicBezTo>
                  <a:pt x="10705" y="9173"/>
                  <a:pt x="10694" y="9189"/>
                  <a:pt x="10684" y="9189"/>
                </a:cubicBezTo>
                <a:cubicBezTo>
                  <a:pt x="10681" y="9189"/>
                  <a:pt x="10679" y="9188"/>
                  <a:pt x="10677" y="9185"/>
                </a:cubicBezTo>
                <a:cubicBezTo>
                  <a:pt x="10677" y="9173"/>
                  <a:pt x="10665" y="9162"/>
                  <a:pt x="10677" y="9162"/>
                </a:cubicBezTo>
                <a:cubicBezTo>
                  <a:pt x="10705" y="9162"/>
                  <a:pt x="10741" y="9146"/>
                  <a:pt x="10761" y="9146"/>
                </a:cubicBezTo>
                <a:cubicBezTo>
                  <a:pt x="10766" y="9146"/>
                  <a:pt x="10770" y="9147"/>
                  <a:pt x="10772" y="9150"/>
                </a:cubicBezTo>
                <a:cubicBezTo>
                  <a:pt x="10764" y="9142"/>
                  <a:pt x="10756" y="9122"/>
                  <a:pt x="10740" y="9122"/>
                </a:cubicBezTo>
                <a:cubicBezTo>
                  <a:pt x="10733" y="9122"/>
                  <a:pt x="10724" y="9126"/>
                  <a:pt x="10712" y="9138"/>
                </a:cubicBezTo>
                <a:lnTo>
                  <a:pt x="10701" y="9114"/>
                </a:lnTo>
                <a:cubicBezTo>
                  <a:pt x="10692" y="9131"/>
                  <a:pt x="10678" y="9148"/>
                  <a:pt x="10662" y="9148"/>
                </a:cubicBezTo>
                <a:cubicBezTo>
                  <a:pt x="10655" y="9148"/>
                  <a:pt x="10648" y="9145"/>
                  <a:pt x="10641" y="9138"/>
                </a:cubicBezTo>
                <a:lnTo>
                  <a:pt x="10653" y="9138"/>
                </a:lnTo>
                <a:lnTo>
                  <a:pt x="10617" y="9126"/>
                </a:lnTo>
                <a:lnTo>
                  <a:pt x="10641" y="9114"/>
                </a:lnTo>
                <a:lnTo>
                  <a:pt x="10617" y="9114"/>
                </a:lnTo>
                <a:cubicBezTo>
                  <a:pt x="10629" y="9102"/>
                  <a:pt x="10629" y="9102"/>
                  <a:pt x="10653" y="9090"/>
                </a:cubicBezTo>
                <a:cubicBezTo>
                  <a:pt x="10647" y="9078"/>
                  <a:pt x="10638" y="9075"/>
                  <a:pt x="10629" y="9075"/>
                </a:cubicBezTo>
                <a:cubicBezTo>
                  <a:pt x="10620" y="9075"/>
                  <a:pt x="10611" y="9078"/>
                  <a:pt x="10605" y="9078"/>
                </a:cubicBezTo>
                <a:cubicBezTo>
                  <a:pt x="10593" y="9066"/>
                  <a:pt x="10605" y="9066"/>
                  <a:pt x="10629" y="9066"/>
                </a:cubicBezTo>
                <a:cubicBezTo>
                  <a:pt x="10641" y="9043"/>
                  <a:pt x="10629" y="9019"/>
                  <a:pt x="10641" y="9007"/>
                </a:cubicBezTo>
                <a:cubicBezTo>
                  <a:pt x="10633" y="8999"/>
                  <a:pt x="10630" y="8996"/>
                  <a:pt x="10629" y="8996"/>
                </a:cubicBezTo>
                <a:cubicBezTo>
                  <a:pt x="10626" y="8996"/>
                  <a:pt x="10629" y="9007"/>
                  <a:pt x="10605" y="9007"/>
                </a:cubicBezTo>
                <a:cubicBezTo>
                  <a:pt x="10677" y="8959"/>
                  <a:pt x="10617" y="8923"/>
                  <a:pt x="10593" y="8900"/>
                </a:cubicBezTo>
                <a:cubicBezTo>
                  <a:pt x="10578" y="8906"/>
                  <a:pt x="10570" y="8908"/>
                  <a:pt x="10565" y="8908"/>
                </a:cubicBezTo>
                <a:cubicBezTo>
                  <a:pt x="10554" y="8908"/>
                  <a:pt x="10561" y="8897"/>
                  <a:pt x="10542" y="8897"/>
                </a:cubicBezTo>
                <a:cubicBezTo>
                  <a:pt x="10539" y="8897"/>
                  <a:pt x="10534" y="8897"/>
                  <a:pt x="10529" y="8898"/>
                </a:cubicBezTo>
                <a:lnTo>
                  <a:pt x="10529" y="8898"/>
                </a:lnTo>
                <a:cubicBezTo>
                  <a:pt x="10546" y="8893"/>
                  <a:pt x="10562" y="8869"/>
                  <a:pt x="10579" y="8869"/>
                </a:cubicBezTo>
                <a:cubicBezTo>
                  <a:pt x="10584" y="8869"/>
                  <a:pt x="10589" y="8871"/>
                  <a:pt x="10593" y="8876"/>
                </a:cubicBezTo>
                <a:lnTo>
                  <a:pt x="10581" y="8864"/>
                </a:lnTo>
                <a:cubicBezTo>
                  <a:pt x="10589" y="8859"/>
                  <a:pt x="10595" y="8857"/>
                  <a:pt x="10601" y="8857"/>
                </a:cubicBezTo>
                <a:cubicBezTo>
                  <a:pt x="10612" y="8857"/>
                  <a:pt x="10620" y="8866"/>
                  <a:pt x="10633" y="8866"/>
                </a:cubicBezTo>
                <a:cubicBezTo>
                  <a:pt x="10641" y="8866"/>
                  <a:pt x="10651" y="8863"/>
                  <a:pt x="10665" y="8852"/>
                </a:cubicBezTo>
                <a:cubicBezTo>
                  <a:pt x="10653" y="8828"/>
                  <a:pt x="10581" y="8840"/>
                  <a:pt x="10593" y="8804"/>
                </a:cubicBezTo>
                <a:cubicBezTo>
                  <a:pt x="10653" y="8804"/>
                  <a:pt x="10570" y="8792"/>
                  <a:pt x="10629" y="8781"/>
                </a:cubicBezTo>
                <a:cubicBezTo>
                  <a:pt x="10653" y="8781"/>
                  <a:pt x="10641" y="8792"/>
                  <a:pt x="10653" y="8792"/>
                </a:cubicBezTo>
                <a:lnTo>
                  <a:pt x="10665" y="8792"/>
                </a:lnTo>
                <a:cubicBezTo>
                  <a:pt x="10665" y="8776"/>
                  <a:pt x="10656" y="8771"/>
                  <a:pt x="10643" y="8771"/>
                </a:cubicBezTo>
                <a:cubicBezTo>
                  <a:pt x="10624" y="8771"/>
                  <a:pt x="10594" y="8783"/>
                  <a:pt x="10572" y="8783"/>
                </a:cubicBezTo>
                <a:cubicBezTo>
                  <a:pt x="10567" y="8783"/>
                  <a:pt x="10562" y="8782"/>
                  <a:pt x="10558" y="8781"/>
                </a:cubicBezTo>
                <a:cubicBezTo>
                  <a:pt x="10546" y="8757"/>
                  <a:pt x="10593" y="8745"/>
                  <a:pt x="10617" y="8733"/>
                </a:cubicBezTo>
                <a:cubicBezTo>
                  <a:pt x="10617" y="8733"/>
                  <a:pt x="10617" y="8721"/>
                  <a:pt x="10593" y="8721"/>
                </a:cubicBezTo>
                <a:lnTo>
                  <a:pt x="10593" y="8721"/>
                </a:lnTo>
                <a:cubicBezTo>
                  <a:pt x="10629" y="8721"/>
                  <a:pt x="10570" y="8757"/>
                  <a:pt x="10546" y="8757"/>
                </a:cubicBezTo>
                <a:cubicBezTo>
                  <a:pt x="10593" y="8733"/>
                  <a:pt x="10534" y="8721"/>
                  <a:pt x="10510" y="8721"/>
                </a:cubicBezTo>
                <a:cubicBezTo>
                  <a:pt x="10462" y="8781"/>
                  <a:pt x="10522" y="8745"/>
                  <a:pt x="10462" y="8804"/>
                </a:cubicBezTo>
                <a:cubicBezTo>
                  <a:pt x="10476" y="8804"/>
                  <a:pt x="10497" y="8797"/>
                  <a:pt x="10511" y="8797"/>
                </a:cubicBezTo>
                <a:cubicBezTo>
                  <a:pt x="10521" y="8797"/>
                  <a:pt x="10527" y="8801"/>
                  <a:pt x="10522" y="8816"/>
                </a:cubicBezTo>
                <a:cubicBezTo>
                  <a:pt x="10515" y="8814"/>
                  <a:pt x="10509" y="8813"/>
                  <a:pt x="10504" y="8813"/>
                </a:cubicBezTo>
                <a:cubicBezTo>
                  <a:pt x="10486" y="8813"/>
                  <a:pt x="10486" y="8828"/>
                  <a:pt x="10486" y="8828"/>
                </a:cubicBezTo>
                <a:cubicBezTo>
                  <a:pt x="10491" y="8826"/>
                  <a:pt x="10494" y="8825"/>
                  <a:pt x="10497" y="8825"/>
                </a:cubicBezTo>
                <a:cubicBezTo>
                  <a:pt x="10506" y="8825"/>
                  <a:pt x="10500" y="8840"/>
                  <a:pt x="10510" y="8840"/>
                </a:cubicBezTo>
                <a:cubicBezTo>
                  <a:pt x="10486" y="8852"/>
                  <a:pt x="10439" y="8852"/>
                  <a:pt x="10439" y="8876"/>
                </a:cubicBezTo>
                <a:lnTo>
                  <a:pt x="10510" y="8864"/>
                </a:lnTo>
                <a:lnTo>
                  <a:pt x="10510" y="8864"/>
                </a:lnTo>
                <a:cubicBezTo>
                  <a:pt x="10498" y="8876"/>
                  <a:pt x="10450" y="8876"/>
                  <a:pt x="10474" y="8888"/>
                </a:cubicBezTo>
                <a:cubicBezTo>
                  <a:pt x="10450" y="8888"/>
                  <a:pt x="10437" y="8893"/>
                  <a:pt x="10424" y="8893"/>
                </a:cubicBezTo>
                <a:cubicBezTo>
                  <a:pt x="10417" y="8893"/>
                  <a:pt x="10411" y="8892"/>
                  <a:pt x="10403" y="8888"/>
                </a:cubicBezTo>
                <a:lnTo>
                  <a:pt x="10403" y="8888"/>
                </a:lnTo>
                <a:cubicBezTo>
                  <a:pt x="10355" y="8935"/>
                  <a:pt x="10450" y="8923"/>
                  <a:pt x="10474" y="8935"/>
                </a:cubicBezTo>
                <a:lnTo>
                  <a:pt x="10462" y="8935"/>
                </a:lnTo>
                <a:cubicBezTo>
                  <a:pt x="10474" y="8935"/>
                  <a:pt x="10474" y="8947"/>
                  <a:pt x="10486" y="8947"/>
                </a:cubicBezTo>
                <a:cubicBezTo>
                  <a:pt x="10482" y="8956"/>
                  <a:pt x="10476" y="8958"/>
                  <a:pt x="10469" y="8958"/>
                </a:cubicBezTo>
                <a:cubicBezTo>
                  <a:pt x="10462" y="8958"/>
                  <a:pt x="10455" y="8956"/>
                  <a:pt x="10448" y="8956"/>
                </a:cubicBezTo>
                <a:cubicBezTo>
                  <a:pt x="10445" y="8956"/>
                  <a:pt x="10441" y="8956"/>
                  <a:pt x="10439" y="8959"/>
                </a:cubicBezTo>
                <a:lnTo>
                  <a:pt x="10439" y="8983"/>
                </a:lnTo>
                <a:cubicBezTo>
                  <a:pt x="10450" y="8983"/>
                  <a:pt x="10450" y="8995"/>
                  <a:pt x="10439" y="8995"/>
                </a:cubicBezTo>
                <a:lnTo>
                  <a:pt x="10379" y="8995"/>
                </a:lnTo>
                <a:lnTo>
                  <a:pt x="10427" y="9007"/>
                </a:lnTo>
                <a:cubicBezTo>
                  <a:pt x="10407" y="9016"/>
                  <a:pt x="10396" y="9034"/>
                  <a:pt x="10386" y="9034"/>
                </a:cubicBezTo>
                <a:cubicBezTo>
                  <a:pt x="10384" y="9034"/>
                  <a:pt x="10381" y="9033"/>
                  <a:pt x="10379" y="9031"/>
                </a:cubicBezTo>
                <a:lnTo>
                  <a:pt x="10379" y="9031"/>
                </a:lnTo>
                <a:lnTo>
                  <a:pt x="10391" y="9066"/>
                </a:lnTo>
                <a:lnTo>
                  <a:pt x="10343" y="9078"/>
                </a:lnTo>
                <a:cubicBezTo>
                  <a:pt x="10349" y="9084"/>
                  <a:pt x="10355" y="9087"/>
                  <a:pt x="10360" y="9087"/>
                </a:cubicBezTo>
                <a:cubicBezTo>
                  <a:pt x="10364" y="9087"/>
                  <a:pt x="10367" y="9084"/>
                  <a:pt x="10367" y="9078"/>
                </a:cubicBezTo>
                <a:cubicBezTo>
                  <a:pt x="10367" y="9090"/>
                  <a:pt x="10462" y="9102"/>
                  <a:pt x="10367" y="9126"/>
                </a:cubicBezTo>
                <a:cubicBezTo>
                  <a:pt x="10415" y="9150"/>
                  <a:pt x="10403" y="9162"/>
                  <a:pt x="10439" y="9185"/>
                </a:cubicBezTo>
                <a:cubicBezTo>
                  <a:pt x="10434" y="9184"/>
                  <a:pt x="10430" y="9184"/>
                  <a:pt x="10427" y="9184"/>
                </a:cubicBezTo>
                <a:cubicBezTo>
                  <a:pt x="10397" y="9184"/>
                  <a:pt x="10391" y="9215"/>
                  <a:pt x="10378" y="9215"/>
                </a:cubicBezTo>
                <a:cubicBezTo>
                  <a:pt x="10375" y="9215"/>
                  <a:pt x="10371" y="9213"/>
                  <a:pt x="10367" y="9209"/>
                </a:cubicBezTo>
                <a:lnTo>
                  <a:pt x="10367" y="9209"/>
                </a:lnTo>
                <a:cubicBezTo>
                  <a:pt x="10355" y="9233"/>
                  <a:pt x="10403" y="9221"/>
                  <a:pt x="10415" y="9233"/>
                </a:cubicBezTo>
                <a:cubicBezTo>
                  <a:pt x="10398" y="9241"/>
                  <a:pt x="10369" y="9250"/>
                  <a:pt x="10350" y="9250"/>
                </a:cubicBezTo>
                <a:cubicBezTo>
                  <a:pt x="10346" y="9250"/>
                  <a:pt x="10342" y="9250"/>
                  <a:pt x="10339" y="9249"/>
                </a:cubicBezTo>
                <a:lnTo>
                  <a:pt x="10339" y="9249"/>
                </a:lnTo>
                <a:lnTo>
                  <a:pt x="10355" y="9257"/>
                </a:lnTo>
                <a:lnTo>
                  <a:pt x="10343" y="9257"/>
                </a:lnTo>
                <a:lnTo>
                  <a:pt x="10379" y="9269"/>
                </a:lnTo>
                <a:cubicBezTo>
                  <a:pt x="10355" y="9293"/>
                  <a:pt x="10331" y="9281"/>
                  <a:pt x="10320" y="9293"/>
                </a:cubicBezTo>
                <a:lnTo>
                  <a:pt x="10367" y="9293"/>
                </a:lnTo>
                <a:lnTo>
                  <a:pt x="10343" y="9304"/>
                </a:lnTo>
                <a:cubicBezTo>
                  <a:pt x="10350" y="9301"/>
                  <a:pt x="10356" y="9300"/>
                  <a:pt x="10361" y="9300"/>
                </a:cubicBezTo>
                <a:cubicBezTo>
                  <a:pt x="10373" y="9300"/>
                  <a:pt x="10379" y="9308"/>
                  <a:pt x="10379" y="9316"/>
                </a:cubicBezTo>
                <a:lnTo>
                  <a:pt x="10367" y="9316"/>
                </a:lnTo>
                <a:lnTo>
                  <a:pt x="10379" y="9328"/>
                </a:lnTo>
                <a:cubicBezTo>
                  <a:pt x="10374" y="9326"/>
                  <a:pt x="10371" y="9325"/>
                  <a:pt x="10370" y="9325"/>
                </a:cubicBezTo>
                <a:cubicBezTo>
                  <a:pt x="10362" y="9325"/>
                  <a:pt x="10372" y="9340"/>
                  <a:pt x="10343" y="9340"/>
                </a:cubicBezTo>
                <a:cubicBezTo>
                  <a:pt x="10343" y="9352"/>
                  <a:pt x="10343" y="9352"/>
                  <a:pt x="10355" y="9376"/>
                </a:cubicBezTo>
                <a:lnTo>
                  <a:pt x="10391" y="9364"/>
                </a:lnTo>
                <a:lnTo>
                  <a:pt x="10391" y="9364"/>
                </a:lnTo>
                <a:cubicBezTo>
                  <a:pt x="10415" y="9388"/>
                  <a:pt x="10343" y="9376"/>
                  <a:pt x="10355" y="9400"/>
                </a:cubicBezTo>
                <a:lnTo>
                  <a:pt x="10379" y="9388"/>
                </a:lnTo>
                <a:lnTo>
                  <a:pt x="10379" y="9388"/>
                </a:lnTo>
                <a:cubicBezTo>
                  <a:pt x="10331" y="9424"/>
                  <a:pt x="10427" y="9435"/>
                  <a:pt x="10391" y="9459"/>
                </a:cubicBezTo>
                <a:cubicBezTo>
                  <a:pt x="10391" y="9455"/>
                  <a:pt x="10386" y="9454"/>
                  <a:pt x="10379" y="9454"/>
                </a:cubicBezTo>
                <a:cubicBezTo>
                  <a:pt x="10366" y="9454"/>
                  <a:pt x="10347" y="9459"/>
                  <a:pt x="10355" y="9459"/>
                </a:cubicBezTo>
                <a:cubicBezTo>
                  <a:pt x="10379" y="9471"/>
                  <a:pt x="10379" y="9507"/>
                  <a:pt x="10415" y="9519"/>
                </a:cubicBezTo>
                <a:cubicBezTo>
                  <a:pt x="10379" y="9543"/>
                  <a:pt x="10355" y="9543"/>
                  <a:pt x="10343" y="9566"/>
                </a:cubicBezTo>
                <a:cubicBezTo>
                  <a:pt x="10352" y="9575"/>
                  <a:pt x="10354" y="9583"/>
                  <a:pt x="10363" y="9583"/>
                </a:cubicBezTo>
                <a:cubicBezTo>
                  <a:pt x="10367" y="9583"/>
                  <a:pt x="10372" y="9582"/>
                  <a:pt x="10379" y="9578"/>
                </a:cubicBezTo>
                <a:lnTo>
                  <a:pt x="10379" y="9578"/>
                </a:lnTo>
                <a:cubicBezTo>
                  <a:pt x="10368" y="9600"/>
                  <a:pt x="10397" y="9622"/>
                  <a:pt x="10375" y="9635"/>
                </a:cubicBezTo>
                <a:lnTo>
                  <a:pt x="10375" y="9635"/>
                </a:lnTo>
                <a:cubicBezTo>
                  <a:pt x="10375" y="9635"/>
                  <a:pt x="10375" y="9634"/>
                  <a:pt x="10375" y="9634"/>
                </a:cubicBezTo>
                <a:lnTo>
                  <a:pt x="10375" y="9634"/>
                </a:lnTo>
                <a:cubicBezTo>
                  <a:pt x="10379" y="9634"/>
                  <a:pt x="10360" y="9650"/>
                  <a:pt x="10379" y="9650"/>
                </a:cubicBezTo>
                <a:lnTo>
                  <a:pt x="10403" y="9650"/>
                </a:lnTo>
                <a:cubicBezTo>
                  <a:pt x="10331" y="9685"/>
                  <a:pt x="10450" y="9685"/>
                  <a:pt x="10391" y="9721"/>
                </a:cubicBezTo>
                <a:lnTo>
                  <a:pt x="10379" y="9721"/>
                </a:lnTo>
                <a:lnTo>
                  <a:pt x="10391" y="9733"/>
                </a:lnTo>
                <a:lnTo>
                  <a:pt x="10355" y="9733"/>
                </a:lnTo>
                <a:lnTo>
                  <a:pt x="10355" y="9781"/>
                </a:lnTo>
                <a:lnTo>
                  <a:pt x="10379" y="9769"/>
                </a:lnTo>
                <a:cubicBezTo>
                  <a:pt x="10379" y="9781"/>
                  <a:pt x="10415" y="9781"/>
                  <a:pt x="10391" y="9805"/>
                </a:cubicBezTo>
                <a:cubicBezTo>
                  <a:pt x="10382" y="9802"/>
                  <a:pt x="10377" y="9801"/>
                  <a:pt x="10374" y="9801"/>
                </a:cubicBezTo>
                <a:cubicBezTo>
                  <a:pt x="10363" y="9801"/>
                  <a:pt x="10392" y="9818"/>
                  <a:pt x="10359" y="9827"/>
                </a:cubicBezTo>
                <a:lnTo>
                  <a:pt x="10359" y="9827"/>
                </a:lnTo>
                <a:cubicBezTo>
                  <a:pt x="10353" y="9826"/>
                  <a:pt x="10350" y="9823"/>
                  <a:pt x="10344" y="9817"/>
                </a:cubicBezTo>
                <a:lnTo>
                  <a:pt x="10344" y="9817"/>
                </a:lnTo>
                <a:lnTo>
                  <a:pt x="10355" y="9828"/>
                </a:lnTo>
                <a:cubicBezTo>
                  <a:pt x="10356" y="9828"/>
                  <a:pt x="10358" y="9828"/>
                  <a:pt x="10359" y="9827"/>
                </a:cubicBezTo>
                <a:lnTo>
                  <a:pt x="10359" y="9827"/>
                </a:lnTo>
                <a:cubicBezTo>
                  <a:pt x="10363" y="9828"/>
                  <a:pt x="10369" y="9828"/>
                  <a:pt x="10379" y="9828"/>
                </a:cubicBezTo>
                <a:cubicBezTo>
                  <a:pt x="10403" y="9840"/>
                  <a:pt x="10320" y="9852"/>
                  <a:pt x="10355" y="9864"/>
                </a:cubicBezTo>
                <a:lnTo>
                  <a:pt x="10355" y="9852"/>
                </a:lnTo>
                <a:cubicBezTo>
                  <a:pt x="10363" y="9848"/>
                  <a:pt x="10371" y="9847"/>
                  <a:pt x="10378" y="9847"/>
                </a:cubicBezTo>
                <a:cubicBezTo>
                  <a:pt x="10392" y="9847"/>
                  <a:pt x="10403" y="9852"/>
                  <a:pt x="10403" y="9852"/>
                </a:cubicBezTo>
                <a:cubicBezTo>
                  <a:pt x="10403" y="9852"/>
                  <a:pt x="10391" y="9864"/>
                  <a:pt x="10379" y="9864"/>
                </a:cubicBezTo>
                <a:cubicBezTo>
                  <a:pt x="10403" y="9876"/>
                  <a:pt x="10379" y="9900"/>
                  <a:pt x="10403" y="9900"/>
                </a:cubicBezTo>
                <a:cubicBezTo>
                  <a:pt x="10391" y="9912"/>
                  <a:pt x="10367" y="9912"/>
                  <a:pt x="10355" y="9912"/>
                </a:cubicBezTo>
                <a:cubicBezTo>
                  <a:pt x="10391" y="9935"/>
                  <a:pt x="10355" y="9924"/>
                  <a:pt x="10391" y="9959"/>
                </a:cubicBezTo>
                <a:lnTo>
                  <a:pt x="10367" y="9959"/>
                </a:lnTo>
                <a:lnTo>
                  <a:pt x="10391" y="9971"/>
                </a:lnTo>
                <a:lnTo>
                  <a:pt x="10355" y="9995"/>
                </a:lnTo>
                <a:lnTo>
                  <a:pt x="10379" y="9983"/>
                </a:lnTo>
                <a:cubicBezTo>
                  <a:pt x="10379" y="9995"/>
                  <a:pt x="10391" y="9995"/>
                  <a:pt x="10391" y="10007"/>
                </a:cubicBezTo>
                <a:lnTo>
                  <a:pt x="10355" y="10007"/>
                </a:lnTo>
                <a:cubicBezTo>
                  <a:pt x="10375" y="10027"/>
                  <a:pt x="10336" y="10047"/>
                  <a:pt x="10345" y="10067"/>
                </a:cubicBezTo>
                <a:lnTo>
                  <a:pt x="10345" y="10067"/>
                </a:lnTo>
                <a:cubicBezTo>
                  <a:pt x="10389" y="10091"/>
                  <a:pt x="10296" y="10102"/>
                  <a:pt x="10355" y="10114"/>
                </a:cubicBezTo>
                <a:cubicBezTo>
                  <a:pt x="10343" y="10114"/>
                  <a:pt x="10331" y="10126"/>
                  <a:pt x="10320" y="10126"/>
                </a:cubicBezTo>
                <a:lnTo>
                  <a:pt x="10343" y="10126"/>
                </a:lnTo>
                <a:lnTo>
                  <a:pt x="10308" y="10138"/>
                </a:lnTo>
                <a:lnTo>
                  <a:pt x="10355" y="10138"/>
                </a:lnTo>
                <a:lnTo>
                  <a:pt x="10320" y="10150"/>
                </a:lnTo>
                <a:lnTo>
                  <a:pt x="10343" y="10150"/>
                </a:lnTo>
                <a:cubicBezTo>
                  <a:pt x="10272" y="10174"/>
                  <a:pt x="10331" y="10186"/>
                  <a:pt x="10272" y="10209"/>
                </a:cubicBezTo>
                <a:lnTo>
                  <a:pt x="10320" y="10197"/>
                </a:lnTo>
                <a:lnTo>
                  <a:pt x="10320" y="10197"/>
                </a:lnTo>
                <a:cubicBezTo>
                  <a:pt x="10427" y="10233"/>
                  <a:pt x="10284" y="10305"/>
                  <a:pt x="10331" y="10364"/>
                </a:cubicBezTo>
                <a:lnTo>
                  <a:pt x="10296" y="10364"/>
                </a:lnTo>
                <a:lnTo>
                  <a:pt x="10343" y="10376"/>
                </a:lnTo>
                <a:cubicBezTo>
                  <a:pt x="10331" y="10384"/>
                  <a:pt x="10323" y="10387"/>
                  <a:pt x="10318" y="10387"/>
                </a:cubicBezTo>
                <a:cubicBezTo>
                  <a:pt x="10306" y="10387"/>
                  <a:pt x="10304" y="10376"/>
                  <a:pt x="10296" y="10376"/>
                </a:cubicBezTo>
                <a:cubicBezTo>
                  <a:pt x="10308" y="10400"/>
                  <a:pt x="10343" y="10388"/>
                  <a:pt x="10355" y="10412"/>
                </a:cubicBezTo>
                <a:cubicBezTo>
                  <a:pt x="10347" y="10420"/>
                  <a:pt x="10342" y="10422"/>
                  <a:pt x="10338" y="10422"/>
                </a:cubicBezTo>
                <a:cubicBezTo>
                  <a:pt x="10330" y="10422"/>
                  <a:pt x="10327" y="10412"/>
                  <a:pt x="10320" y="10412"/>
                </a:cubicBezTo>
                <a:cubicBezTo>
                  <a:pt x="10331" y="10436"/>
                  <a:pt x="10355" y="10471"/>
                  <a:pt x="10331" y="10483"/>
                </a:cubicBezTo>
                <a:cubicBezTo>
                  <a:pt x="10339" y="10483"/>
                  <a:pt x="10342" y="10488"/>
                  <a:pt x="10346" y="10488"/>
                </a:cubicBezTo>
                <a:cubicBezTo>
                  <a:pt x="10349" y="10488"/>
                  <a:pt x="10351" y="10487"/>
                  <a:pt x="10355" y="10483"/>
                </a:cubicBezTo>
                <a:cubicBezTo>
                  <a:pt x="10367" y="10507"/>
                  <a:pt x="10355" y="10531"/>
                  <a:pt x="10355" y="10555"/>
                </a:cubicBezTo>
                <a:cubicBezTo>
                  <a:pt x="10331" y="10555"/>
                  <a:pt x="10331" y="10543"/>
                  <a:pt x="10331" y="10543"/>
                </a:cubicBezTo>
                <a:cubicBezTo>
                  <a:pt x="10331" y="10543"/>
                  <a:pt x="10320" y="10555"/>
                  <a:pt x="10331" y="10567"/>
                </a:cubicBezTo>
                <a:lnTo>
                  <a:pt x="10296" y="10555"/>
                </a:lnTo>
                <a:lnTo>
                  <a:pt x="10296" y="10555"/>
                </a:lnTo>
                <a:cubicBezTo>
                  <a:pt x="10296" y="10567"/>
                  <a:pt x="10331" y="10602"/>
                  <a:pt x="10284" y="10602"/>
                </a:cubicBezTo>
                <a:cubicBezTo>
                  <a:pt x="10308" y="10602"/>
                  <a:pt x="10331" y="10602"/>
                  <a:pt x="10331" y="10614"/>
                </a:cubicBezTo>
                <a:cubicBezTo>
                  <a:pt x="10272" y="10626"/>
                  <a:pt x="10355" y="10650"/>
                  <a:pt x="10320" y="10674"/>
                </a:cubicBezTo>
                <a:cubicBezTo>
                  <a:pt x="10310" y="10674"/>
                  <a:pt x="10308" y="10658"/>
                  <a:pt x="10308" y="10658"/>
                </a:cubicBezTo>
                <a:cubicBezTo>
                  <a:pt x="10308" y="10658"/>
                  <a:pt x="10308" y="10659"/>
                  <a:pt x="10308" y="10662"/>
                </a:cubicBezTo>
                <a:cubicBezTo>
                  <a:pt x="10296" y="10674"/>
                  <a:pt x="10320" y="10674"/>
                  <a:pt x="10331" y="10686"/>
                </a:cubicBezTo>
                <a:lnTo>
                  <a:pt x="10308" y="10686"/>
                </a:lnTo>
                <a:lnTo>
                  <a:pt x="10343" y="10733"/>
                </a:lnTo>
                <a:cubicBezTo>
                  <a:pt x="10290" y="10733"/>
                  <a:pt x="10341" y="10771"/>
                  <a:pt x="10328" y="10771"/>
                </a:cubicBezTo>
                <a:cubicBezTo>
                  <a:pt x="10326" y="10771"/>
                  <a:pt x="10323" y="10770"/>
                  <a:pt x="10320" y="10769"/>
                </a:cubicBezTo>
                <a:cubicBezTo>
                  <a:pt x="10316" y="10775"/>
                  <a:pt x="10317" y="10778"/>
                  <a:pt x="10319" y="10778"/>
                </a:cubicBezTo>
                <a:cubicBezTo>
                  <a:pt x="10322" y="10778"/>
                  <a:pt x="10331" y="10772"/>
                  <a:pt x="10337" y="10772"/>
                </a:cubicBezTo>
                <a:cubicBezTo>
                  <a:pt x="10341" y="10772"/>
                  <a:pt x="10343" y="10774"/>
                  <a:pt x="10343" y="10781"/>
                </a:cubicBezTo>
                <a:cubicBezTo>
                  <a:pt x="10320" y="10781"/>
                  <a:pt x="10355" y="10805"/>
                  <a:pt x="10320" y="10805"/>
                </a:cubicBezTo>
                <a:lnTo>
                  <a:pt x="10320" y="10817"/>
                </a:lnTo>
                <a:lnTo>
                  <a:pt x="10284" y="10805"/>
                </a:lnTo>
                <a:lnTo>
                  <a:pt x="10284" y="10805"/>
                </a:lnTo>
                <a:cubicBezTo>
                  <a:pt x="10296" y="10817"/>
                  <a:pt x="10331" y="10828"/>
                  <a:pt x="10355" y="10828"/>
                </a:cubicBezTo>
                <a:cubicBezTo>
                  <a:pt x="10331" y="10840"/>
                  <a:pt x="10355" y="10852"/>
                  <a:pt x="10320" y="10864"/>
                </a:cubicBezTo>
                <a:lnTo>
                  <a:pt x="10308" y="10852"/>
                </a:lnTo>
                <a:lnTo>
                  <a:pt x="10308" y="10852"/>
                </a:lnTo>
                <a:cubicBezTo>
                  <a:pt x="10331" y="10888"/>
                  <a:pt x="10212" y="10912"/>
                  <a:pt x="10272" y="10936"/>
                </a:cubicBezTo>
                <a:cubicBezTo>
                  <a:pt x="10272" y="10942"/>
                  <a:pt x="10269" y="10945"/>
                  <a:pt x="10266" y="10945"/>
                </a:cubicBezTo>
                <a:cubicBezTo>
                  <a:pt x="10263" y="10945"/>
                  <a:pt x="10260" y="10942"/>
                  <a:pt x="10260" y="10936"/>
                </a:cubicBezTo>
                <a:lnTo>
                  <a:pt x="10260" y="10959"/>
                </a:lnTo>
                <a:lnTo>
                  <a:pt x="10236" y="10959"/>
                </a:lnTo>
                <a:lnTo>
                  <a:pt x="10272" y="10995"/>
                </a:lnTo>
                <a:lnTo>
                  <a:pt x="10260" y="10995"/>
                </a:lnTo>
                <a:cubicBezTo>
                  <a:pt x="10248" y="11019"/>
                  <a:pt x="10260" y="11055"/>
                  <a:pt x="10272" y="11078"/>
                </a:cubicBezTo>
                <a:lnTo>
                  <a:pt x="10260" y="11078"/>
                </a:lnTo>
                <a:cubicBezTo>
                  <a:pt x="10296" y="11102"/>
                  <a:pt x="10236" y="11102"/>
                  <a:pt x="10260" y="11126"/>
                </a:cubicBezTo>
                <a:lnTo>
                  <a:pt x="10248" y="11126"/>
                </a:lnTo>
                <a:lnTo>
                  <a:pt x="10248" y="11150"/>
                </a:lnTo>
                <a:lnTo>
                  <a:pt x="10243" y="11145"/>
                </a:lnTo>
                <a:lnTo>
                  <a:pt x="10243" y="11145"/>
                </a:lnTo>
                <a:cubicBezTo>
                  <a:pt x="10250" y="11158"/>
                  <a:pt x="10226" y="11169"/>
                  <a:pt x="10213" y="11174"/>
                </a:cubicBezTo>
                <a:lnTo>
                  <a:pt x="10213" y="11174"/>
                </a:lnTo>
                <a:cubicBezTo>
                  <a:pt x="10213" y="11174"/>
                  <a:pt x="10213" y="11174"/>
                  <a:pt x="10212" y="11174"/>
                </a:cubicBezTo>
                <a:cubicBezTo>
                  <a:pt x="10206" y="11176"/>
                  <a:pt x="10204" y="11177"/>
                  <a:pt x="10204" y="11177"/>
                </a:cubicBezTo>
                <a:cubicBezTo>
                  <a:pt x="10205" y="11177"/>
                  <a:pt x="10208" y="11176"/>
                  <a:pt x="10213" y="11174"/>
                </a:cubicBezTo>
                <a:lnTo>
                  <a:pt x="10213" y="11174"/>
                </a:lnTo>
                <a:cubicBezTo>
                  <a:pt x="10225" y="11186"/>
                  <a:pt x="10248" y="11209"/>
                  <a:pt x="10272" y="11209"/>
                </a:cubicBezTo>
                <a:cubicBezTo>
                  <a:pt x="10272" y="11218"/>
                  <a:pt x="10269" y="11221"/>
                  <a:pt x="10264" y="11221"/>
                </a:cubicBezTo>
                <a:cubicBezTo>
                  <a:pt x="10259" y="11221"/>
                  <a:pt x="10252" y="11218"/>
                  <a:pt x="10246" y="11218"/>
                </a:cubicBezTo>
                <a:cubicBezTo>
                  <a:pt x="10242" y="11218"/>
                  <a:pt x="10239" y="11219"/>
                  <a:pt x="10236" y="11221"/>
                </a:cubicBezTo>
                <a:cubicBezTo>
                  <a:pt x="10224" y="11245"/>
                  <a:pt x="10260" y="11245"/>
                  <a:pt x="10248" y="11269"/>
                </a:cubicBezTo>
                <a:lnTo>
                  <a:pt x="10224" y="11269"/>
                </a:lnTo>
                <a:cubicBezTo>
                  <a:pt x="10224" y="11281"/>
                  <a:pt x="10236" y="11293"/>
                  <a:pt x="10236" y="11305"/>
                </a:cubicBezTo>
                <a:lnTo>
                  <a:pt x="10236" y="11293"/>
                </a:lnTo>
                <a:lnTo>
                  <a:pt x="10236" y="11293"/>
                </a:lnTo>
                <a:cubicBezTo>
                  <a:pt x="10272" y="11329"/>
                  <a:pt x="10177" y="11329"/>
                  <a:pt x="10260" y="11352"/>
                </a:cubicBezTo>
                <a:cubicBezTo>
                  <a:pt x="10236" y="11352"/>
                  <a:pt x="10248" y="11376"/>
                  <a:pt x="10212" y="11376"/>
                </a:cubicBezTo>
                <a:cubicBezTo>
                  <a:pt x="10236" y="11412"/>
                  <a:pt x="10248" y="11436"/>
                  <a:pt x="10260" y="11459"/>
                </a:cubicBezTo>
                <a:cubicBezTo>
                  <a:pt x="10200" y="11459"/>
                  <a:pt x="10260" y="11471"/>
                  <a:pt x="10224" y="11483"/>
                </a:cubicBezTo>
                <a:lnTo>
                  <a:pt x="10260" y="11483"/>
                </a:lnTo>
                <a:cubicBezTo>
                  <a:pt x="10260" y="11531"/>
                  <a:pt x="10177" y="11579"/>
                  <a:pt x="10189" y="11626"/>
                </a:cubicBezTo>
                <a:cubicBezTo>
                  <a:pt x="10165" y="11686"/>
                  <a:pt x="10153" y="11745"/>
                  <a:pt x="10153" y="11781"/>
                </a:cubicBezTo>
                <a:cubicBezTo>
                  <a:pt x="10165" y="11805"/>
                  <a:pt x="10200" y="11829"/>
                  <a:pt x="10189" y="11840"/>
                </a:cubicBezTo>
                <a:cubicBezTo>
                  <a:pt x="10200" y="11876"/>
                  <a:pt x="10212" y="11924"/>
                  <a:pt x="10177" y="11960"/>
                </a:cubicBezTo>
                <a:cubicBezTo>
                  <a:pt x="10173" y="11960"/>
                  <a:pt x="10170" y="11960"/>
                  <a:pt x="10168" y="11959"/>
                </a:cubicBezTo>
                <a:lnTo>
                  <a:pt x="10168" y="11959"/>
                </a:lnTo>
                <a:cubicBezTo>
                  <a:pt x="10168" y="11967"/>
                  <a:pt x="10149" y="11975"/>
                  <a:pt x="10141" y="11983"/>
                </a:cubicBezTo>
                <a:lnTo>
                  <a:pt x="10177" y="11971"/>
                </a:lnTo>
                <a:lnTo>
                  <a:pt x="10177" y="11971"/>
                </a:lnTo>
                <a:cubicBezTo>
                  <a:pt x="10200" y="11995"/>
                  <a:pt x="10165" y="12007"/>
                  <a:pt x="10141" y="12007"/>
                </a:cubicBezTo>
                <a:lnTo>
                  <a:pt x="10177" y="12031"/>
                </a:lnTo>
                <a:lnTo>
                  <a:pt x="10129" y="12043"/>
                </a:lnTo>
                <a:cubicBezTo>
                  <a:pt x="10141" y="12043"/>
                  <a:pt x="10153" y="12067"/>
                  <a:pt x="10189" y="12079"/>
                </a:cubicBezTo>
                <a:cubicBezTo>
                  <a:pt x="10181" y="12079"/>
                  <a:pt x="10173" y="12089"/>
                  <a:pt x="10165" y="12089"/>
                </a:cubicBezTo>
                <a:cubicBezTo>
                  <a:pt x="10161" y="12089"/>
                  <a:pt x="10157" y="12087"/>
                  <a:pt x="10153" y="12079"/>
                </a:cubicBezTo>
                <a:lnTo>
                  <a:pt x="10129" y="12150"/>
                </a:lnTo>
                <a:lnTo>
                  <a:pt x="10129" y="12150"/>
                </a:lnTo>
                <a:lnTo>
                  <a:pt x="10153" y="12138"/>
                </a:lnTo>
                <a:cubicBezTo>
                  <a:pt x="10189" y="12138"/>
                  <a:pt x="10200" y="12162"/>
                  <a:pt x="10189" y="12174"/>
                </a:cubicBezTo>
                <a:cubicBezTo>
                  <a:pt x="10177" y="12168"/>
                  <a:pt x="10165" y="12165"/>
                  <a:pt x="10153" y="12165"/>
                </a:cubicBezTo>
                <a:cubicBezTo>
                  <a:pt x="10141" y="12165"/>
                  <a:pt x="10129" y="12168"/>
                  <a:pt x="10117" y="12174"/>
                </a:cubicBezTo>
                <a:cubicBezTo>
                  <a:pt x="10125" y="12174"/>
                  <a:pt x="10133" y="12169"/>
                  <a:pt x="10144" y="12169"/>
                </a:cubicBezTo>
                <a:cubicBezTo>
                  <a:pt x="10150" y="12169"/>
                  <a:pt x="10157" y="12170"/>
                  <a:pt x="10165" y="12174"/>
                </a:cubicBezTo>
                <a:cubicBezTo>
                  <a:pt x="10177" y="12186"/>
                  <a:pt x="10189" y="12210"/>
                  <a:pt x="10177" y="12221"/>
                </a:cubicBezTo>
                <a:lnTo>
                  <a:pt x="10165" y="12210"/>
                </a:lnTo>
                <a:cubicBezTo>
                  <a:pt x="10165" y="12221"/>
                  <a:pt x="10117" y="12221"/>
                  <a:pt x="10117" y="12233"/>
                </a:cubicBezTo>
                <a:cubicBezTo>
                  <a:pt x="10141" y="12257"/>
                  <a:pt x="10117" y="12257"/>
                  <a:pt x="10165" y="12269"/>
                </a:cubicBezTo>
                <a:cubicBezTo>
                  <a:pt x="10169" y="12277"/>
                  <a:pt x="10166" y="12280"/>
                  <a:pt x="10160" y="12280"/>
                </a:cubicBezTo>
                <a:cubicBezTo>
                  <a:pt x="10149" y="12280"/>
                  <a:pt x="10125" y="12269"/>
                  <a:pt x="10117" y="12269"/>
                </a:cubicBezTo>
                <a:cubicBezTo>
                  <a:pt x="10153" y="12293"/>
                  <a:pt x="10129" y="12317"/>
                  <a:pt x="10093" y="12317"/>
                </a:cubicBezTo>
                <a:cubicBezTo>
                  <a:pt x="10177" y="12341"/>
                  <a:pt x="10058" y="12352"/>
                  <a:pt x="10129" y="12376"/>
                </a:cubicBezTo>
                <a:lnTo>
                  <a:pt x="10093" y="12388"/>
                </a:lnTo>
                <a:cubicBezTo>
                  <a:pt x="10117" y="12388"/>
                  <a:pt x="10153" y="12400"/>
                  <a:pt x="10153" y="12412"/>
                </a:cubicBezTo>
                <a:cubicBezTo>
                  <a:pt x="10145" y="12416"/>
                  <a:pt x="10137" y="12417"/>
                  <a:pt x="10129" y="12417"/>
                </a:cubicBezTo>
                <a:cubicBezTo>
                  <a:pt x="10113" y="12417"/>
                  <a:pt x="10097" y="12412"/>
                  <a:pt x="10081" y="12412"/>
                </a:cubicBezTo>
                <a:lnTo>
                  <a:pt x="10153" y="12436"/>
                </a:lnTo>
                <a:cubicBezTo>
                  <a:pt x="10117" y="12448"/>
                  <a:pt x="10105" y="12471"/>
                  <a:pt x="10093" y="12507"/>
                </a:cubicBezTo>
                <a:cubicBezTo>
                  <a:pt x="10081" y="12471"/>
                  <a:pt x="10069" y="12460"/>
                  <a:pt x="10046" y="12436"/>
                </a:cubicBezTo>
                <a:cubicBezTo>
                  <a:pt x="10069" y="12412"/>
                  <a:pt x="10081" y="12400"/>
                  <a:pt x="10093" y="12388"/>
                </a:cubicBezTo>
                <a:cubicBezTo>
                  <a:pt x="10093" y="12364"/>
                  <a:pt x="10093" y="12352"/>
                  <a:pt x="10093" y="12329"/>
                </a:cubicBezTo>
                <a:cubicBezTo>
                  <a:pt x="10081" y="12281"/>
                  <a:pt x="10069" y="12281"/>
                  <a:pt x="10034" y="12269"/>
                </a:cubicBezTo>
                <a:cubicBezTo>
                  <a:pt x="10046" y="12221"/>
                  <a:pt x="9986" y="12150"/>
                  <a:pt x="10022" y="12138"/>
                </a:cubicBezTo>
                <a:cubicBezTo>
                  <a:pt x="9988" y="12138"/>
                  <a:pt x="10008" y="12106"/>
                  <a:pt x="9979" y="12082"/>
                </a:cubicBezTo>
                <a:lnTo>
                  <a:pt x="9979" y="12082"/>
                </a:lnTo>
                <a:lnTo>
                  <a:pt x="9962" y="12090"/>
                </a:lnTo>
                <a:cubicBezTo>
                  <a:pt x="9998" y="11983"/>
                  <a:pt x="9879" y="11971"/>
                  <a:pt x="9903" y="11876"/>
                </a:cubicBezTo>
                <a:lnTo>
                  <a:pt x="9903" y="11876"/>
                </a:lnTo>
                <a:lnTo>
                  <a:pt x="9891" y="11864"/>
                </a:lnTo>
                <a:cubicBezTo>
                  <a:pt x="9897" y="11858"/>
                  <a:pt x="9906" y="11858"/>
                  <a:pt x="9915" y="11858"/>
                </a:cubicBezTo>
                <a:cubicBezTo>
                  <a:pt x="9924" y="11858"/>
                  <a:pt x="9933" y="11858"/>
                  <a:pt x="9939" y="11852"/>
                </a:cubicBezTo>
                <a:lnTo>
                  <a:pt x="9891" y="11710"/>
                </a:lnTo>
                <a:lnTo>
                  <a:pt x="9879" y="11745"/>
                </a:lnTo>
                <a:cubicBezTo>
                  <a:pt x="9867" y="11710"/>
                  <a:pt x="9819" y="11698"/>
                  <a:pt x="9831" y="11662"/>
                </a:cubicBezTo>
                <a:lnTo>
                  <a:pt x="9831" y="11662"/>
                </a:lnTo>
                <a:cubicBezTo>
                  <a:pt x="9844" y="11668"/>
                  <a:pt x="9851" y="11671"/>
                  <a:pt x="9856" y="11671"/>
                </a:cubicBezTo>
                <a:cubicBezTo>
                  <a:pt x="9877" y="11671"/>
                  <a:pt x="9824" y="11610"/>
                  <a:pt x="9843" y="11590"/>
                </a:cubicBezTo>
                <a:lnTo>
                  <a:pt x="9843" y="11590"/>
                </a:lnTo>
                <a:lnTo>
                  <a:pt x="9867" y="11614"/>
                </a:lnTo>
                <a:cubicBezTo>
                  <a:pt x="9860" y="11586"/>
                  <a:pt x="9857" y="11575"/>
                  <a:pt x="9849" y="11575"/>
                </a:cubicBezTo>
                <a:cubicBezTo>
                  <a:pt x="9843" y="11575"/>
                  <a:pt x="9834" y="11581"/>
                  <a:pt x="9819" y="11590"/>
                </a:cubicBezTo>
                <a:cubicBezTo>
                  <a:pt x="9796" y="11531"/>
                  <a:pt x="9867" y="11519"/>
                  <a:pt x="9819" y="11483"/>
                </a:cubicBezTo>
                <a:lnTo>
                  <a:pt x="9819" y="11483"/>
                </a:lnTo>
                <a:lnTo>
                  <a:pt x="9831" y="11519"/>
                </a:lnTo>
                <a:cubicBezTo>
                  <a:pt x="9824" y="11526"/>
                  <a:pt x="9816" y="11529"/>
                  <a:pt x="9809" y="11529"/>
                </a:cubicBezTo>
                <a:cubicBezTo>
                  <a:pt x="9790" y="11529"/>
                  <a:pt x="9772" y="11512"/>
                  <a:pt x="9772" y="11495"/>
                </a:cubicBezTo>
                <a:cubicBezTo>
                  <a:pt x="9772" y="11495"/>
                  <a:pt x="9778" y="11482"/>
                  <a:pt x="9782" y="11480"/>
                </a:cubicBezTo>
                <a:lnTo>
                  <a:pt x="9782" y="11480"/>
                </a:lnTo>
                <a:cubicBezTo>
                  <a:pt x="9782" y="11481"/>
                  <a:pt x="9783" y="11482"/>
                  <a:pt x="9784" y="11483"/>
                </a:cubicBezTo>
                <a:cubicBezTo>
                  <a:pt x="9784" y="11481"/>
                  <a:pt x="9783" y="11480"/>
                  <a:pt x="9782" y="11480"/>
                </a:cubicBezTo>
                <a:cubicBezTo>
                  <a:pt x="9782" y="11480"/>
                  <a:pt x="9782" y="11480"/>
                  <a:pt x="9782" y="11480"/>
                </a:cubicBezTo>
                <a:lnTo>
                  <a:pt x="9782" y="11480"/>
                </a:lnTo>
                <a:cubicBezTo>
                  <a:pt x="9759" y="11444"/>
                  <a:pt x="9748" y="11375"/>
                  <a:pt x="9736" y="11352"/>
                </a:cubicBezTo>
                <a:cubicBezTo>
                  <a:pt x="9736" y="11338"/>
                  <a:pt x="9744" y="11333"/>
                  <a:pt x="9753" y="11333"/>
                </a:cubicBezTo>
                <a:cubicBezTo>
                  <a:pt x="9760" y="11333"/>
                  <a:pt x="9767" y="11335"/>
                  <a:pt x="9772" y="11340"/>
                </a:cubicBezTo>
                <a:cubicBezTo>
                  <a:pt x="9700" y="11257"/>
                  <a:pt x="9760" y="11293"/>
                  <a:pt x="9688" y="11209"/>
                </a:cubicBezTo>
                <a:lnTo>
                  <a:pt x="9712" y="11209"/>
                </a:lnTo>
                <a:lnTo>
                  <a:pt x="9677" y="11186"/>
                </a:lnTo>
                <a:lnTo>
                  <a:pt x="9688" y="11126"/>
                </a:lnTo>
                <a:lnTo>
                  <a:pt x="9677" y="11150"/>
                </a:lnTo>
                <a:cubicBezTo>
                  <a:pt x="9653" y="11114"/>
                  <a:pt x="9641" y="11102"/>
                  <a:pt x="9629" y="11067"/>
                </a:cubicBezTo>
                <a:lnTo>
                  <a:pt x="9665" y="11067"/>
                </a:lnTo>
                <a:cubicBezTo>
                  <a:pt x="9605" y="10983"/>
                  <a:pt x="9665" y="10948"/>
                  <a:pt x="9593" y="10888"/>
                </a:cubicBezTo>
                <a:cubicBezTo>
                  <a:pt x="9593" y="10884"/>
                  <a:pt x="9595" y="10883"/>
                  <a:pt x="9597" y="10883"/>
                </a:cubicBezTo>
                <a:cubicBezTo>
                  <a:pt x="9601" y="10883"/>
                  <a:pt x="9609" y="10888"/>
                  <a:pt x="9617" y="10888"/>
                </a:cubicBezTo>
                <a:cubicBezTo>
                  <a:pt x="9534" y="10828"/>
                  <a:pt x="9629" y="10817"/>
                  <a:pt x="9546" y="10757"/>
                </a:cubicBezTo>
                <a:cubicBezTo>
                  <a:pt x="9558" y="10757"/>
                  <a:pt x="9569" y="10745"/>
                  <a:pt x="9569" y="10745"/>
                </a:cubicBezTo>
                <a:lnTo>
                  <a:pt x="9546" y="10721"/>
                </a:lnTo>
                <a:lnTo>
                  <a:pt x="9581" y="10709"/>
                </a:lnTo>
                <a:lnTo>
                  <a:pt x="9510" y="10697"/>
                </a:lnTo>
                <a:lnTo>
                  <a:pt x="9546" y="10662"/>
                </a:lnTo>
                <a:lnTo>
                  <a:pt x="9522" y="10662"/>
                </a:lnTo>
                <a:cubicBezTo>
                  <a:pt x="9569" y="10590"/>
                  <a:pt x="9498" y="10555"/>
                  <a:pt x="9522" y="10483"/>
                </a:cubicBezTo>
                <a:lnTo>
                  <a:pt x="9522" y="10483"/>
                </a:lnTo>
                <a:lnTo>
                  <a:pt x="9486" y="10519"/>
                </a:lnTo>
                <a:cubicBezTo>
                  <a:pt x="9331" y="10424"/>
                  <a:pt x="9403" y="10197"/>
                  <a:pt x="9272" y="10066"/>
                </a:cubicBezTo>
                <a:lnTo>
                  <a:pt x="9307" y="10055"/>
                </a:lnTo>
                <a:lnTo>
                  <a:pt x="9236" y="10007"/>
                </a:lnTo>
                <a:cubicBezTo>
                  <a:pt x="9240" y="9992"/>
                  <a:pt x="9246" y="9988"/>
                  <a:pt x="9252" y="9988"/>
                </a:cubicBezTo>
                <a:cubicBezTo>
                  <a:pt x="9264" y="9988"/>
                  <a:pt x="9277" y="10001"/>
                  <a:pt x="9287" y="10001"/>
                </a:cubicBezTo>
                <a:cubicBezTo>
                  <a:pt x="9291" y="10001"/>
                  <a:pt x="9293" y="9999"/>
                  <a:pt x="9296" y="9995"/>
                </a:cubicBezTo>
                <a:cubicBezTo>
                  <a:pt x="9236" y="9935"/>
                  <a:pt x="9224" y="9995"/>
                  <a:pt x="9177" y="9924"/>
                </a:cubicBezTo>
                <a:cubicBezTo>
                  <a:pt x="9177" y="9908"/>
                  <a:pt x="9180" y="9903"/>
                  <a:pt x="9186" y="9903"/>
                </a:cubicBezTo>
                <a:cubicBezTo>
                  <a:pt x="9198" y="9903"/>
                  <a:pt x="9220" y="9927"/>
                  <a:pt x="9236" y="9935"/>
                </a:cubicBezTo>
                <a:cubicBezTo>
                  <a:pt x="9177" y="9876"/>
                  <a:pt x="9105" y="9769"/>
                  <a:pt x="9093" y="9709"/>
                </a:cubicBezTo>
                <a:cubicBezTo>
                  <a:pt x="9093" y="9709"/>
                  <a:pt x="9081" y="9709"/>
                  <a:pt x="9081" y="9721"/>
                </a:cubicBezTo>
                <a:cubicBezTo>
                  <a:pt x="9046" y="9674"/>
                  <a:pt x="9022" y="9602"/>
                  <a:pt x="8998" y="9554"/>
                </a:cubicBezTo>
                <a:cubicBezTo>
                  <a:pt x="9001" y="9551"/>
                  <a:pt x="9005" y="9550"/>
                  <a:pt x="9008" y="9550"/>
                </a:cubicBezTo>
                <a:cubicBezTo>
                  <a:pt x="9017" y="9550"/>
                  <a:pt x="9025" y="9558"/>
                  <a:pt x="9034" y="9566"/>
                </a:cubicBezTo>
                <a:cubicBezTo>
                  <a:pt x="9022" y="9554"/>
                  <a:pt x="9022" y="9519"/>
                  <a:pt x="8998" y="9507"/>
                </a:cubicBezTo>
                <a:lnTo>
                  <a:pt x="8998" y="9507"/>
                </a:lnTo>
                <a:lnTo>
                  <a:pt x="9034" y="9519"/>
                </a:lnTo>
                <a:cubicBezTo>
                  <a:pt x="9022" y="9474"/>
                  <a:pt x="8958" y="9418"/>
                  <a:pt x="8971" y="9382"/>
                </a:cubicBezTo>
                <a:lnTo>
                  <a:pt x="8971" y="9382"/>
                </a:lnTo>
                <a:cubicBezTo>
                  <a:pt x="8968" y="9385"/>
                  <a:pt x="8961" y="9388"/>
                  <a:pt x="8955" y="9388"/>
                </a:cubicBezTo>
                <a:cubicBezTo>
                  <a:pt x="8944" y="9388"/>
                  <a:pt x="8932" y="9382"/>
                  <a:pt x="8926" y="9364"/>
                </a:cubicBezTo>
                <a:cubicBezTo>
                  <a:pt x="8962" y="9316"/>
                  <a:pt x="8855" y="9281"/>
                  <a:pt x="8855" y="9209"/>
                </a:cubicBezTo>
                <a:cubicBezTo>
                  <a:pt x="8865" y="9209"/>
                  <a:pt x="8884" y="9235"/>
                  <a:pt x="8889" y="9235"/>
                </a:cubicBezTo>
                <a:cubicBezTo>
                  <a:pt x="8890" y="9235"/>
                  <a:pt x="8891" y="9235"/>
                  <a:pt x="8891" y="9233"/>
                </a:cubicBezTo>
                <a:cubicBezTo>
                  <a:pt x="8891" y="9197"/>
                  <a:pt x="8843" y="9185"/>
                  <a:pt x="8819" y="9173"/>
                </a:cubicBezTo>
                <a:lnTo>
                  <a:pt x="8843" y="9173"/>
                </a:lnTo>
                <a:lnTo>
                  <a:pt x="8736" y="9054"/>
                </a:lnTo>
                <a:cubicBezTo>
                  <a:pt x="8772" y="9007"/>
                  <a:pt x="8665" y="8947"/>
                  <a:pt x="8700" y="8935"/>
                </a:cubicBezTo>
                <a:cubicBezTo>
                  <a:pt x="8695" y="8925"/>
                  <a:pt x="8692" y="8921"/>
                  <a:pt x="8690" y="8921"/>
                </a:cubicBezTo>
                <a:cubicBezTo>
                  <a:pt x="8686" y="8921"/>
                  <a:pt x="8689" y="8944"/>
                  <a:pt x="8682" y="8944"/>
                </a:cubicBezTo>
                <a:cubicBezTo>
                  <a:pt x="8679" y="8944"/>
                  <a:pt x="8674" y="8939"/>
                  <a:pt x="8665" y="8923"/>
                </a:cubicBezTo>
                <a:cubicBezTo>
                  <a:pt x="8676" y="8900"/>
                  <a:pt x="8617" y="8876"/>
                  <a:pt x="8653" y="8864"/>
                </a:cubicBezTo>
                <a:lnTo>
                  <a:pt x="8665" y="8864"/>
                </a:lnTo>
                <a:lnTo>
                  <a:pt x="8641" y="8828"/>
                </a:lnTo>
                <a:lnTo>
                  <a:pt x="8688" y="8840"/>
                </a:lnTo>
                <a:cubicBezTo>
                  <a:pt x="8666" y="8817"/>
                  <a:pt x="8638" y="8809"/>
                  <a:pt x="8615" y="8809"/>
                </a:cubicBezTo>
                <a:cubicBezTo>
                  <a:pt x="8602" y="8809"/>
                  <a:pt x="8590" y="8812"/>
                  <a:pt x="8581" y="8816"/>
                </a:cubicBezTo>
                <a:cubicBezTo>
                  <a:pt x="8581" y="8769"/>
                  <a:pt x="8534" y="8733"/>
                  <a:pt x="8557" y="8697"/>
                </a:cubicBezTo>
                <a:lnTo>
                  <a:pt x="8557" y="8697"/>
                </a:lnTo>
                <a:lnTo>
                  <a:pt x="8569" y="8709"/>
                </a:lnTo>
                <a:cubicBezTo>
                  <a:pt x="8510" y="8626"/>
                  <a:pt x="8569" y="8495"/>
                  <a:pt x="8474" y="8459"/>
                </a:cubicBezTo>
                <a:cubicBezTo>
                  <a:pt x="8474" y="8453"/>
                  <a:pt x="8477" y="8450"/>
                  <a:pt x="8480" y="8450"/>
                </a:cubicBezTo>
                <a:cubicBezTo>
                  <a:pt x="8481" y="8450"/>
                  <a:pt x="8482" y="8450"/>
                  <a:pt x="8483" y="8451"/>
                </a:cubicBezTo>
                <a:lnTo>
                  <a:pt x="8483" y="8451"/>
                </a:lnTo>
                <a:lnTo>
                  <a:pt x="8462" y="8400"/>
                </a:lnTo>
                <a:lnTo>
                  <a:pt x="8486" y="8400"/>
                </a:lnTo>
                <a:lnTo>
                  <a:pt x="8391" y="8328"/>
                </a:lnTo>
                <a:lnTo>
                  <a:pt x="8415" y="8316"/>
                </a:lnTo>
                <a:cubicBezTo>
                  <a:pt x="8379" y="8258"/>
                  <a:pt x="8321" y="8164"/>
                  <a:pt x="8262" y="8082"/>
                </a:cubicBezTo>
                <a:lnTo>
                  <a:pt x="8262" y="8082"/>
                </a:lnTo>
                <a:cubicBezTo>
                  <a:pt x="8265" y="8084"/>
                  <a:pt x="8268" y="8087"/>
                  <a:pt x="8272" y="8090"/>
                </a:cubicBezTo>
                <a:lnTo>
                  <a:pt x="8260" y="8078"/>
                </a:lnTo>
                <a:lnTo>
                  <a:pt x="8260" y="8078"/>
                </a:lnTo>
                <a:cubicBezTo>
                  <a:pt x="8261" y="8079"/>
                  <a:pt x="8261" y="8081"/>
                  <a:pt x="8262" y="8082"/>
                </a:cubicBezTo>
                <a:lnTo>
                  <a:pt x="8262" y="8082"/>
                </a:lnTo>
                <a:cubicBezTo>
                  <a:pt x="8192" y="8017"/>
                  <a:pt x="8234" y="7993"/>
                  <a:pt x="8176" y="7947"/>
                </a:cubicBezTo>
                <a:lnTo>
                  <a:pt x="8188" y="7947"/>
                </a:lnTo>
                <a:lnTo>
                  <a:pt x="8153" y="7900"/>
                </a:lnTo>
                <a:lnTo>
                  <a:pt x="8176" y="7900"/>
                </a:lnTo>
                <a:cubicBezTo>
                  <a:pt x="8126" y="7879"/>
                  <a:pt x="8135" y="7782"/>
                  <a:pt x="8132" y="7782"/>
                </a:cubicBezTo>
                <a:lnTo>
                  <a:pt x="8132" y="7782"/>
                </a:lnTo>
                <a:cubicBezTo>
                  <a:pt x="8132" y="7782"/>
                  <a:pt x="8131" y="7785"/>
                  <a:pt x="8129" y="7792"/>
                </a:cubicBezTo>
                <a:cubicBezTo>
                  <a:pt x="8093" y="7780"/>
                  <a:pt x="8057" y="7757"/>
                  <a:pt x="8034" y="7757"/>
                </a:cubicBezTo>
                <a:cubicBezTo>
                  <a:pt x="7986" y="7697"/>
                  <a:pt x="8034" y="7733"/>
                  <a:pt x="8022" y="7685"/>
                </a:cubicBezTo>
                <a:cubicBezTo>
                  <a:pt x="7998" y="7638"/>
                  <a:pt x="7962" y="7649"/>
                  <a:pt x="7938" y="7578"/>
                </a:cubicBezTo>
                <a:lnTo>
                  <a:pt x="7962" y="7566"/>
                </a:lnTo>
                <a:cubicBezTo>
                  <a:pt x="7940" y="7544"/>
                  <a:pt x="7918" y="7532"/>
                  <a:pt x="7896" y="7503"/>
                </a:cubicBezTo>
                <a:lnTo>
                  <a:pt x="7896" y="7503"/>
                </a:lnTo>
                <a:cubicBezTo>
                  <a:pt x="7898" y="7504"/>
                  <a:pt x="7900" y="7505"/>
                  <a:pt x="7903" y="7507"/>
                </a:cubicBezTo>
                <a:lnTo>
                  <a:pt x="7891" y="7495"/>
                </a:lnTo>
                <a:lnTo>
                  <a:pt x="7891" y="7495"/>
                </a:lnTo>
                <a:cubicBezTo>
                  <a:pt x="7893" y="7498"/>
                  <a:pt x="7894" y="7500"/>
                  <a:pt x="7896" y="7503"/>
                </a:cubicBezTo>
                <a:lnTo>
                  <a:pt x="7896" y="7503"/>
                </a:lnTo>
                <a:cubicBezTo>
                  <a:pt x="7823" y="7455"/>
                  <a:pt x="7888" y="7388"/>
                  <a:pt x="7795" y="7388"/>
                </a:cubicBezTo>
                <a:cubicBezTo>
                  <a:pt x="7783" y="7352"/>
                  <a:pt x="7748" y="7304"/>
                  <a:pt x="7772" y="7292"/>
                </a:cubicBezTo>
                <a:cubicBezTo>
                  <a:pt x="7700" y="7221"/>
                  <a:pt x="7653" y="7161"/>
                  <a:pt x="7581" y="7102"/>
                </a:cubicBezTo>
                <a:cubicBezTo>
                  <a:pt x="7629" y="7054"/>
                  <a:pt x="7569" y="7090"/>
                  <a:pt x="7569" y="7018"/>
                </a:cubicBezTo>
                <a:lnTo>
                  <a:pt x="7545" y="7042"/>
                </a:lnTo>
                <a:cubicBezTo>
                  <a:pt x="7462" y="6935"/>
                  <a:pt x="7438" y="6768"/>
                  <a:pt x="7343" y="6649"/>
                </a:cubicBezTo>
                <a:lnTo>
                  <a:pt x="7367" y="6637"/>
                </a:lnTo>
                <a:lnTo>
                  <a:pt x="7319" y="6626"/>
                </a:lnTo>
                <a:cubicBezTo>
                  <a:pt x="7236" y="6495"/>
                  <a:pt x="7117" y="6316"/>
                  <a:pt x="7045" y="6221"/>
                </a:cubicBezTo>
                <a:cubicBezTo>
                  <a:pt x="7010" y="6197"/>
                  <a:pt x="6938" y="6161"/>
                  <a:pt x="6914" y="6114"/>
                </a:cubicBezTo>
                <a:cubicBezTo>
                  <a:pt x="6831" y="6030"/>
                  <a:pt x="6748" y="5947"/>
                  <a:pt x="6676" y="5840"/>
                </a:cubicBezTo>
                <a:cubicBezTo>
                  <a:pt x="6691" y="5840"/>
                  <a:pt x="6696" y="5831"/>
                  <a:pt x="6701" y="5827"/>
                </a:cubicBezTo>
                <a:lnTo>
                  <a:pt x="6701" y="5827"/>
                </a:lnTo>
                <a:cubicBezTo>
                  <a:pt x="6705" y="5827"/>
                  <a:pt x="6708" y="5828"/>
                  <a:pt x="6712" y="5828"/>
                </a:cubicBezTo>
                <a:cubicBezTo>
                  <a:pt x="6710" y="5825"/>
                  <a:pt x="6708" y="5824"/>
                  <a:pt x="6706" y="5824"/>
                </a:cubicBezTo>
                <a:cubicBezTo>
                  <a:pt x="6704" y="5824"/>
                  <a:pt x="6703" y="5825"/>
                  <a:pt x="6701" y="5827"/>
                </a:cubicBezTo>
                <a:lnTo>
                  <a:pt x="6701" y="5827"/>
                </a:lnTo>
                <a:cubicBezTo>
                  <a:pt x="6664" y="5818"/>
                  <a:pt x="6663" y="5766"/>
                  <a:pt x="6652" y="5744"/>
                </a:cubicBezTo>
                <a:lnTo>
                  <a:pt x="6652" y="5792"/>
                </a:lnTo>
                <a:cubicBezTo>
                  <a:pt x="6605" y="5780"/>
                  <a:pt x="6593" y="5721"/>
                  <a:pt x="6605" y="5697"/>
                </a:cubicBezTo>
                <a:lnTo>
                  <a:pt x="6533" y="5673"/>
                </a:lnTo>
                <a:cubicBezTo>
                  <a:pt x="6545" y="5661"/>
                  <a:pt x="6545" y="5661"/>
                  <a:pt x="6545" y="5649"/>
                </a:cubicBezTo>
                <a:lnTo>
                  <a:pt x="6545" y="5649"/>
                </a:lnTo>
                <a:lnTo>
                  <a:pt x="6521" y="5661"/>
                </a:lnTo>
                <a:lnTo>
                  <a:pt x="6533" y="5602"/>
                </a:lnTo>
                <a:cubicBezTo>
                  <a:pt x="6523" y="5602"/>
                  <a:pt x="6475" y="5564"/>
                  <a:pt x="6439" y="5564"/>
                </a:cubicBezTo>
                <a:cubicBezTo>
                  <a:pt x="6434" y="5564"/>
                  <a:pt x="6430" y="5565"/>
                  <a:pt x="6426" y="5566"/>
                </a:cubicBezTo>
                <a:cubicBezTo>
                  <a:pt x="6426" y="5548"/>
                  <a:pt x="6413" y="5517"/>
                  <a:pt x="6421" y="5517"/>
                </a:cubicBezTo>
                <a:cubicBezTo>
                  <a:pt x="6424" y="5517"/>
                  <a:pt x="6429" y="5521"/>
                  <a:pt x="6438" y="5530"/>
                </a:cubicBezTo>
                <a:lnTo>
                  <a:pt x="6319" y="5352"/>
                </a:lnTo>
                <a:lnTo>
                  <a:pt x="6331" y="5387"/>
                </a:lnTo>
                <a:cubicBezTo>
                  <a:pt x="6324" y="5394"/>
                  <a:pt x="6315" y="5397"/>
                  <a:pt x="6304" y="5397"/>
                </a:cubicBezTo>
                <a:cubicBezTo>
                  <a:pt x="6278" y="5397"/>
                  <a:pt x="6244" y="5377"/>
                  <a:pt x="6236" y="5352"/>
                </a:cubicBezTo>
                <a:lnTo>
                  <a:pt x="6236" y="5352"/>
                </a:lnTo>
                <a:cubicBezTo>
                  <a:pt x="6241" y="5353"/>
                  <a:pt x="6245" y="5353"/>
                  <a:pt x="6250" y="5353"/>
                </a:cubicBezTo>
                <a:cubicBezTo>
                  <a:pt x="6283" y="5353"/>
                  <a:pt x="6283" y="5313"/>
                  <a:pt x="6283" y="5292"/>
                </a:cubicBezTo>
                <a:cubicBezTo>
                  <a:pt x="6281" y="5291"/>
                  <a:pt x="6279" y="5290"/>
                  <a:pt x="6277" y="5290"/>
                </a:cubicBezTo>
                <a:cubicBezTo>
                  <a:pt x="6264" y="5290"/>
                  <a:pt x="6281" y="5328"/>
                  <a:pt x="6259" y="5328"/>
                </a:cubicBezTo>
                <a:cubicBezTo>
                  <a:pt x="6212" y="5316"/>
                  <a:pt x="6164" y="5268"/>
                  <a:pt x="6164" y="5244"/>
                </a:cubicBezTo>
                <a:lnTo>
                  <a:pt x="6188" y="5244"/>
                </a:lnTo>
                <a:cubicBezTo>
                  <a:pt x="6140" y="5221"/>
                  <a:pt x="6176" y="5161"/>
                  <a:pt x="6140" y="5137"/>
                </a:cubicBezTo>
                <a:cubicBezTo>
                  <a:pt x="6110" y="5122"/>
                  <a:pt x="6099" y="5102"/>
                  <a:pt x="6086" y="5102"/>
                </a:cubicBezTo>
                <a:cubicBezTo>
                  <a:pt x="6078" y="5102"/>
                  <a:pt x="6070" y="5108"/>
                  <a:pt x="6057" y="5125"/>
                </a:cubicBezTo>
                <a:cubicBezTo>
                  <a:pt x="6009" y="5090"/>
                  <a:pt x="6069" y="5078"/>
                  <a:pt x="6057" y="5066"/>
                </a:cubicBezTo>
                <a:cubicBezTo>
                  <a:pt x="6021" y="5054"/>
                  <a:pt x="5974" y="4982"/>
                  <a:pt x="5998" y="4959"/>
                </a:cubicBezTo>
                <a:lnTo>
                  <a:pt x="5998" y="4959"/>
                </a:lnTo>
                <a:cubicBezTo>
                  <a:pt x="5991" y="4960"/>
                  <a:pt x="5985" y="4961"/>
                  <a:pt x="5980" y="4961"/>
                </a:cubicBezTo>
                <a:cubicBezTo>
                  <a:pt x="5910" y="4961"/>
                  <a:pt x="5900" y="4846"/>
                  <a:pt x="5859" y="4846"/>
                </a:cubicBezTo>
                <a:cubicBezTo>
                  <a:pt x="5854" y="4846"/>
                  <a:pt x="5849" y="4848"/>
                  <a:pt x="5843" y="4852"/>
                </a:cubicBezTo>
                <a:lnTo>
                  <a:pt x="5843" y="4780"/>
                </a:lnTo>
                <a:cubicBezTo>
                  <a:pt x="5835" y="4788"/>
                  <a:pt x="5815" y="4802"/>
                  <a:pt x="5792" y="4802"/>
                </a:cubicBezTo>
                <a:cubicBezTo>
                  <a:pt x="5782" y="4802"/>
                  <a:pt x="5770" y="4799"/>
                  <a:pt x="5759" y="4792"/>
                </a:cubicBezTo>
                <a:cubicBezTo>
                  <a:pt x="5748" y="4744"/>
                  <a:pt x="5783" y="4732"/>
                  <a:pt x="5783" y="4709"/>
                </a:cubicBezTo>
                <a:lnTo>
                  <a:pt x="5783" y="4709"/>
                </a:lnTo>
                <a:lnTo>
                  <a:pt x="5712" y="4744"/>
                </a:lnTo>
                <a:cubicBezTo>
                  <a:pt x="5628" y="4530"/>
                  <a:pt x="5402" y="4340"/>
                  <a:pt x="5283" y="4125"/>
                </a:cubicBezTo>
                <a:cubicBezTo>
                  <a:pt x="5200" y="4054"/>
                  <a:pt x="5081" y="3982"/>
                  <a:pt x="4997" y="3875"/>
                </a:cubicBezTo>
                <a:lnTo>
                  <a:pt x="4997" y="3875"/>
                </a:lnTo>
                <a:lnTo>
                  <a:pt x="5009" y="3887"/>
                </a:lnTo>
                <a:lnTo>
                  <a:pt x="4938" y="3780"/>
                </a:lnTo>
                <a:lnTo>
                  <a:pt x="4986" y="3863"/>
                </a:lnTo>
                <a:cubicBezTo>
                  <a:pt x="4962" y="3851"/>
                  <a:pt x="4938" y="3851"/>
                  <a:pt x="4914" y="3828"/>
                </a:cubicBezTo>
                <a:cubicBezTo>
                  <a:pt x="4843" y="3709"/>
                  <a:pt x="4747" y="3554"/>
                  <a:pt x="4605" y="3458"/>
                </a:cubicBezTo>
                <a:cubicBezTo>
                  <a:pt x="4479" y="3436"/>
                  <a:pt x="4593" y="3359"/>
                  <a:pt x="4500" y="3321"/>
                </a:cubicBezTo>
                <a:lnTo>
                  <a:pt x="4500" y="3321"/>
                </a:lnTo>
                <a:cubicBezTo>
                  <a:pt x="4507" y="3320"/>
                  <a:pt x="4514" y="3316"/>
                  <a:pt x="4521" y="3316"/>
                </a:cubicBezTo>
                <a:cubicBezTo>
                  <a:pt x="4414" y="3256"/>
                  <a:pt x="4366" y="3220"/>
                  <a:pt x="4247" y="3185"/>
                </a:cubicBezTo>
                <a:cubicBezTo>
                  <a:pt x="4319" y="3125"/>
                  <a:pt x="4200" y="3125"/>
                  <a:pt x="4235" y="3101"/>
                </a:cubicBezTo>
                <a:lnTo>
                  <a:pt x="4235" y="3101"/>
                </a:lnTo>
                <a:lnTo>
                  <a:pt x="4200" y="3125"/>
                </a:lnTo>
                <a:cubicBezTo>
                  <a:pt x="4200" y="3089"/>
                  <a:pt x="4164" y="3042"/>
                  <a:pt x="4188" y="3030"/>
                </a:cubicBezTo>
                <a:lnTo>
                  <a:pt x="4116" y="3030"/>
                </a:lnTo>
                <a:lnTo>
                  <a:pt x="4140" y="3006"/>
                </a:lnTo>
                <a:cubicBezTo>
                  <a:pt x="4093" y="2958"/>
                  <a:pt x="3973" y="2875"/>
                  <a:pt x="3997" y="2804"/>
                </a:cubicBezTo>
                <a:cubicBezTo>
                  <a:pt x="3843" y="2720"/>
                  <a:pt x="3676" y="2530"/>
                  <a:pt x="3521" y="2387"/>
                </a:cubicBezTo>
                <a:cubicBezTo>
                  <a:pt x="3485" y="2387"/>
                  <a:pt x="3438" y="2351"/>
                  <a:pt x="3402" y="2327"/>
                </a:cubicBezTo>
                <a:lnTo>
                  <a:pt x="3390" y="2256"/>
                </a:lnTo>
                <a:cubicBezTo>
                  <a:pt x="3342" y="2232"/>
                  <a:pt x="3283" y="2244"/>
                  <a:pt x="3259" y="2196"/>
                </a:cubicBezTo>
                <a:cubicBezTo>
                  <a:pt x="3259" y="2185"/>
                  <a:pt x="3271" y="2185"/>
                  <a:pt x="3271" y="2185"/>
                </a:cubicBezTo>
                <a:cubicBezTo>
                  <a:pt x="3235" y="2161"/>
                  <a:pt x="3211" y="2113"/>
                  <a:pt x="3152" y="2113"/>
                </a:cubicBezTo>
                <a:cubicBezTo>
                  <a:pt x="3119" y="2080"/>
                  <a:pt x="3096" y="2037"/>
                  <a:pt x="3121" y="2012"/>
                </a:cubicBezTo>
                <a:lnTo>
                  <a:pt x="3121" y="2012"/>
                </a:lnTo>
                <a:cubicBezTo>
                  <a:pt x="3116" y="2015"/>
                  <a:pt x="3112" y="2016"/>
                  <a:pt x="3107" y="2016"/>
                </a:cubicBezTo>
                <a:cubicBezTo>
                  <a:pt x="3070" y="2016"/>
                  <a:pt x="3045" y="1923"/>
                  <a:pt x="3045" y="1923"/>
                </a:cubicBezTo>
                <a:cubicBezTo>
                  <a:pt x="3045" y="1923"/>
                  <a:pt x="3021" y="1899"/>
                  <a:pt x="2961" y="1839"/>
                </a:cubicBezTo>
                <a:cubicBezTo>
                  <a:pt x="2914" y="1792"/>
                  <a:pt x="2830" y="1720"/>
                  <a:pt x="2735" y="1625"/>
                </a:cubicBezTo>
                <a:cubicBezTo>
                  <a:pt x="2533" y="1446"/>
                  <a:pt x="2259" y="1208"/>
                  <a:pt x="1961" y="970"/>
                </a:cubicBezTo>
                <a:cubicBezTo>
                  <a:pt x="1652" y="744"/>
                  <a:pt x="1330" y="506"/>
                  <a:pt x="1021" y="327"/>
                </a:cubicBezTo>
                <a:cubicBezTo>
                  <a:pt x="711" y="160"/>
                  <a:pt x="437" y="41"/>
                  <a:pt x="247" y="18"/>
                </a:cubicBezTo>
                <a:cubicBezTo>
                  <a:pt x="211" y="41"/>
                  <a:pt x="152" y="18"/>
                  <a:pt x="152" y="65"/>
                </a:cubicBezTo>
                <a:cubicBezTo>
                  <a:pt x="111" y="55"/>
                  <a:pt x="114" y="1"/>
                  <a:pt x="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261;p53">
            <a:extLst>
              <a:ext uri="{FF2B5EF4-FFF2-40B4-BE49-F238E27FC236}">
                <a16:creationId xmlns:a16="http://schemas.microsoft.com/office/drawing/2014/main" id="{3C9E6BC7-DE63-489C-AD80-D73140BB118B}"/>
              </a:ext>
            </a:extLst>
          </p:cNvPr>
          <p:cNvSpPr/>
          <p:nvPr/>
        </p:nvSpPr>
        <p:spPr>
          <a:xfrm>
            <a:off x="612983" y="2754295"/>
            <a:ext cx="996766" cy="1987607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" name="Google Shape;11263;p53">
            <a:extLst>
              <a:ext uri="{FF2B5EF4-FFF2-40B4-BE49-F238E27FC236}">
                <a16:creationId xmlns:a16="http://schemas.microsoft.com/office/drawing/2014/main" id="{B4917E4D-6EDD-45B2-9826-3777A4538E52}"/>
              </a:ext>
            </a:extLst>
          </p:cNvPr>
          <p:cNvSpPr/>
          <p:nvPr/>
        </p:nvSpPr>
        <p:spPr>
          <a:xfrm>
            <a:off x="143061" y="2800955"/>
            <a:ext cx="374315" cy="246975"/>
          </a:xfrm>
          <a:custGeom>
            <a:avLst/>
            <a:gdLst/>
            <a:ahLst/>
            <a:cxnLst/>
            <a:rect l="l" t="t" r="r" b="b"/>
            <a:pathLst>
              <a:path w="20312" h="13402" extrusionOk="0">
                <a:moveTo>
                  <a:pt x="12712" y="411"/>
                </a:moveTo>
                <a:lnTo>
                  <a:pt x="12712" y="411"/>
                </a:lnTo>
                <a:cubicBezTo>
                  <a:pt x="12670" y="579"/>
                  <a:pt x="12656" y="746"/>
                  <a:pt x="12642" y="928"/>
                </a:cubicBezTo>
                <a:cubicBezTo>
                  <a:pt x="12279" y="1081"/>
                  <a:pt x="11958" y="1305"/>
                  <a:pt x="11678" y="1570"/>
                </a:cubicBezTo>
                <a:cubicBezTo>
                  <a:pt x="11692" y="1417"/>
                  <a:pt x="11692" y="1277"/>
                  <a:pt x="11692" y="1123"/>
                </a:cubicBezTo>
                <a:cubicBezTo>
                  <a:pt x="12041" y="928"/>
                  <a:pt x="12391" y="676"/>
                  <a:pt x="12712" y="411"/>
                </a:cubicBezTo>
                <a:close/>
                <a:moveTo>
                  <a:pt x="12628" y="1040"/>
                </a:moveTo>
                <a:cubicBezTo>
                  <a:pt x="12614" y="1193"/>
                  <a:pt x="12614" y="1347"/>
                  <a:pt x="12614" y="1500"/>
                </a:cubicBezTo>
                <a:lnTo>
                  <a:pt x="12572" y="1500"/>
                </a:lnTo>
                <a:cubicBezTo>
                  <a:pt x="12223" y="1682"/>
                  <a:pt x="11902" y="1975"/>
                  <a:pt x="11636" y="2255"/>
                </a:cubicBezTo>
                <a:cubicBezTo>
                  <a:pt x="11634" y="2258"/>
                  <a:pt x="11632" y="2261"/>
                  <a:pt x="11630" y="2264"/>
                </a:cubicBezTo>
                <a:lnTo>
                  <a:pt x="11630" y="2264"/>
                </a:lnTo>
                <a:cubicBezTo>
                  <a:pt x="11658" y="2082"/>
                  <a:pt x="11668" y="1893"/>
                  <a:pt x="11678" y="1696"/>
                </a:cubicBezTo>
                <a:cubicBezTo>
                  <a:pt x="11972" y="1431"/>
                  <a:pt x="12279" y="1221"/>
                  <a:pt x="12628" y="1040"/>
                </a:cubicBezTo>
                <a:close/>
                <a:moveTo>
                  <a:pt x="12614" y="1612"/>
                </a:moveTo>
                <a:lnTo>
                  <a:pt x="12614" y="1612"/>
                </a:lnTo>
                <a:cubicBezTo>
                  <a:pt x="12600" y="2017"/>
                  <a:pt x="12628" y="2422"/>
                  <a:pt x="12628" y="2800"/>
                </a:cubicBezTo>
                <a:cubicBezTo>
                  <a:pt x="12293" y="2674"/>
                  <a:pt x="11944" y="2562"/>
                  <a:pt x="11594" y="2450"/>
                </a:cubicBezTo>
                <a:cubicBezTo>
                  <a:pt x="11608" y="2395"/>
                  <a:pt x="11618" y="2338"/>
                  <a:pt x="11627" y="2281"/>
                </a:cubicBezTo>
                <a:lnTo>
                  <a:pt x="11627" y="2281"/>
                </a:lnTo>
                <a:cubicBezTo>
                  <a:pt x="11629" y="2300"/>
                  <a:pt x="11645" y="2318"/>
                  <a:pt x="11661" y="2318"/>
                </a:cubicBezTo>
                <a:cubicBezTo>
                  <a:pt x="11667" y="2318"/>
                  <a:pt x="11673" y="2316"/>
                  <a:pt x="11678" y="2311"/>
                </a:cubicBezTo>
                <a:cubicBezTo>
                  <a:pt x="11986" y="2087"/>
                  <a:pt x="12321" y="1864"/>
                  <a:pt x="12614" y="1612"/>
                </a:cubicBezTo>
                <a:close/>
                <a:moveTo>
                  <a:pt x="1649" y="1137"/>
                </a:moveTo>
                <a:cubicBezTo>
                  <a:pt x="1537" y="2730"/>
                  <a:pt x="1453" y="4322"/>
                  <a:pt x="1383" y="5915"/>
                </a:cubicBezTo>
                <a:cubicBezTo>
                  <a:pt x="1375" y="5907"/>
                  <a:pt x="1362" y="5899"/>
                  <a:pt x="1350" y="5899"/>
                </a:cubicBezTo>
                <a:cubicBezTo>
                  <a:pt x="1342" y="5899"/>
                  <a:pt x="1333" y="5903"/>
                  <a:pt x="1327" y="5915"/>
                </a:cubicBezTo>
                <a:cubicBezTo>
                  <a:pt x="880" y="6711"/>
                  <a:pt x="587" y="7619"/>
                  <a:pt x="349" y="8485"/>
                </a:cubicBezTo>
                <a:cubicBezTo>
                  <a:pt x="363" y="7884"/>
                  <a:pt x="377" y="7284"/>
                  <a:pt x="405" y="6683"/>
                </a:cubicBezTo>
                <a:cubicBezTo>
                  <a:pt x="768" y="5859"/>
                  <a:pt x="1104" y="4993"/>
                  <a:pt x="1313" y="4113"/>
                </a:cubicBezTo>
                <a:cubicBezTo>
                  <a:pt x="1321" y="4080"/>
                  <a:pt x="1292" y="4057"/>
                  <a:pt x="1263" y="4057"/>
                </a:cubicBezTo>
                <a:cubicBezTo>
                  <a:pt x="1242" y="4057"/>
                  <a:pt x="1221" y="4069"/>
                  <a:pt x="1215" y="4099"/>
                </a:cubicBezTo>
                <a:cubicBezTo>
                  <a:pt x="950" y="4895"/>
                  <a:pt x="699" y="5677"/>
                  <a:pt x="405" y="6473"/>
                </a:cubicBezTo>
                <a:cubicBezTo>
                  <a:pt x="419" y="5873"/>
                  <a:pt x="447" y="5272"/>
                  <a:pt x="461" y="4671"/>
                </a:cubicBezTo>
                <a:cubicBezTo>
                  <a:pt x="810" y="3805"/>
                  <a:pt x="1201" y="2967"/>
                  <a:pt x="1537" y="2101"/>
                </a:cubicBezTo>
                <a:cubicBezTo>
                  <a:pt x="1555" y="2064"/>
                  <a:pt x="1518" y="2033"/>
                  <a:pt x="1483" y="2033"/>
                </a:cubicBezTo>
                <a:cubicBezTo>
                  <a:pt x="1465" y="2033"/>
                  <a:pt x="1448" y="2041"/>
                  <a:pt x="1439" y="2059"/>
                </a:cubicBezTo>
                <a:cubicBezTo>
                  <a:pt x="1048" y="2786"/>
                  <a:pt x="741" y="3596"/>
                  <a:pt x="461" y="4406"/>
                </a:cubicBezTo>
                <a:cubicBezTo>
                  <a:pt x="475" y="3777"/>
                  <a:pt x="489" y="3163"/>
                  <a:pt x="503" y="2534"/>
                </a:cubicBezTo>
                <a:cubicBezTo>
                  <a:pt x="517" y="2520"/>
                  <a:pt x="517" y="2520"/>
                  <a:pt x="531" y="2506"/>
                </a:cubicBezTo>
                <a:cubicBezTo>
                  <a:pt x="810" y="2269"/>
                  <a:pt x="1020" y="1934"/>
                  <a:pt x="1257" y="1654"/>
                </a:cubicBezTo>
                <a:cubicBezTo>
                  <a:pt x="1383" y="1487"/>
                  <a:pt x="1523" y="1305"/>
                  <a:pt x="1649" y="1137"/>
                </a:cubicBezTo>
                <a:close/>
                <a:moveTo>
                  <a:pt x="19906" y="6054"/>
                </a:moveTo>
                <a:lnTo>
                  <a:pt x="19906" y="6054"/>
                </a:lnTo>
                <a:cubicBezTo>
                  <a:pt x="19696" y="6627"/>
                  <a:pt x="19515" y="7214"/>
                  <a:pt x="19361" y="7801"/>
                </a:cubicBezTo>
                <a:cubicBezTo>
                  <a:pt x="19361" y="7801"/>
                  <a:pt x="19361" y="7801"/>
                  <a:pt x="19361" y="7814"/>
                </a:cubicBezTo>
                <a:cubicBezTo>
                  <a:pt x="18816" y="8261"/>
                  <a:pt x="18258" y="8695"/>
                  <a:pt x="17699" y="9128"/>
                </a:cubicBezTo>
                <a:cubicBezTo>
                  <a:pt x="18160" y="8401"/>
                  <a:pt x="18635" y="7675"/>
                  <a:pt x="19040" y="6920"/>
                </a:cubicBezTo>
                <a:cubicBezTo>
                  <a:pt x="19040" y="6906"/>
                  <a:pt x="19040" y="6893"/>
                  <a:pt x="19040" y="6879"/>
                </a:cubicBezTo>
                <a:cubicBezTo>
                  <a:pt x="19333" y="6599"/>
                  <a:pt x="19613" y="6334"/>
                  <a:pt x="19906" y="6054"/>
                </a:cubicBezTo>
                <a:close/>
                <a:moveTo>
                  <a:pt x="12307" y="8569"/>
                </a:moveTo>
                <a:cubicBezTo>
                  <a:pt x="12111" y="8890"/>
                  <a:pt x="11874" y="9183"/>
                  <a:pt x="11608" y="9463"/>
                </a:cubicBezTo>
                <a:cubicBezTo>
                  <a:pt x="11594" y="9477"/>
                  <a:pt x="11594" y="9477"/>
                  <a:pt x="11594" y="9477"/>
                </a:cubicBezTo>
                <a:cubicBezTo>
                  <a:pt x="11245" y="9505"/>
                  <a:pt x="10882" y="9533"/>
                  <a:pt x="10519" y="9547"/>
                </a:cubicBezTo>
                <a:cubicBezTo>
                  <a:pt x="10714" y="9239"/>
                  <a:pt x="10952" y="8974"/>
                  <a:pt x="11203" y="8708"/>
                </a:cubicBezTo>
                <a:cubicBezTo>
                  <a:pt x="11566" y="8667"/>
                  <a:pt x="11944" y="8625"/>
                  <a:pt x="12307" y="8569"/>
                </a:cubicBezTo>
                <a:close/>
                <a:moveTo>
                  <a:pt x="10966" y="8722"/>
                </a:moveTo>
                <a:lnTo>
                  <a:pt x="10966" y="8722"/>
                </a:lnTo>
                <a:cubicBezTo>
                  <a:pt x="10728" y="8974"/>
                  <a:pt x="10547" y="9267"/>
                  <a:pt x="10393" y="9561"/>
                </a:cubicBezTo>
                <a:cubicBezTo>
                  <a:pt x="10072" y="9575"/>
                  <a:pt x="9751" y="9603"/>
                  <a:pt x="9429" y="9630"/>
                </a:cubicBezTo>
                <a:cubicBezTo>
                  <a:pt x="9569" y="9323"/>
                  <a:pt x="9764" y="9072"/>
                  <a:pt x="9988" y="8806"/>
                </a:cubicBezTo>
                <a:cubicBezTo>
                  <a:pt x="10309" y="8778"/>
                  <a:pt x="10631" y="8764"/>
                  <a:pt x="10966" y="8722"/>
                </a:cubicBezTo>
                <a:close/>
                <a:moveTo>
                  <a:pt x="9778" y="8820"/>
                </a:moveTo>
                <a:lnTo>
                  <a:pt x="9778" y="8820"/>
                </a:lnTo>
                <a:cubicBezTo>
                  <a:pt x="9569" y="9058"/>
                  <a:pt x="9415" y="9337"/>
                  <a:pt x="9304" y="9630"/>
                </a:cubicBezTo>
                <a:cubicBezTo>
                  <a:pt x="8968" y="9658"/>
                  <a:pt x="8633" y="9686"/>
                  <a:pt x="8298" y="9714"/>
                </a:cubicBezTo>
                <a:cubicBezTo>
                  <a:pt x="8493" y="9449"/>
                  <a:pt x="8689" y="9183"/>
                  <a:pt x="8870" y="8904"/>
                </a:cubicBezTo>
                <a:cubicBezTo>
                  <a:pt x="8870" y="8904"/>
                  <a:pt x="8870" y="8890"/>
                  <a:pt x="8870" y="8890"/>
                </a:cubicBezTo>
                <a:cubicBezTo>
                  <a:pt x="9164" y="8862"/>
                  <a:pt x="9471" y="8848"/>
                  <a:pt x="9778" y="8820"/>
                </a:cubicBezTo>
                <a:close/>
                <a:moveTo>
                  <a:pt x="1383" y="5999"/>
                </a:moveTo>
                <a:lnTo>
                  <a:pt x="1383" y="5999"/>
                </a:lnTo>
                <a:cubicBezTo>
                  <a:pt x="1369" y="6446"/>
                  <a:pt x="1355" y="6893"/>
                  <a:pt x="1327" y="7340"/>
                </a:cubicBezTo>
                <a:cubicBezTo>
                  <a:pt x="978" y="8122"/>
                  <a:pt x="629" y="8918"/>
                  <a:pt x="321" y="9742"/>
                </a:cubicBezTo>
                <a:cubicBezTo>
                  <a:pt x="335" y="9351"/>
                  <a:pt x="335" y="8960"/>
                  <a:pt x="349" y="8583"/>
                </a:cubicBezTo>
                <a:cubicBezTo>
                  <a:pt x="355" y="8589"/>
                  <a:pt x="363" y="8592"/>
                  <a:pt x="372" y="8592"/>
                </a:cubicBezTo>
                <a:cubicBezTo>
                  <a:pt x="384" y="8592"/>
                  <a:pt x="397" y="8585"/>
                  <a:pt x="405" y="8569"/>
                </a:cubicBezTo>
                <a:cubicBezTo>
                  <a:pt x="671" y="7675"/>
                  <a:pt x="1034" y="6851"/>
                  <a:pt x="1383" y="5999"/>
                </a:cubicBezTo>
                <a:close/>
                <a:moveTo>
                  <a:pt x="8745" y="8890"/>
                </a:moveTo>
                <a:lnTo>
                  <a:pt x="8745" y="8890"/>
                </a:lnTo>
                <a:cubicBezTo>
                  <a:pt x="8549" y="9155"/>
                  <a:pt x="8354" y="9435"/>
                  <a:pt x="8172" y="9714"/>
                </a:cubicBezTo>
                <a:cubicBezTo>
                  <a:pt x="7809" y="9742"/>
                  <a:pt x="7460" y="9784"/>
                  <a:pt x="7096" y="9812"/>
                </a:cubicBezTo>
                <a:cubicBezTo>
                  <a:pt x="7306" y="9533"/>
                  <a:pt x="7502" y="9253"/>
                  <a:pt x="7683" y="8960"/>
                </a:cubicBezTo>
                <a:cubicBezTo>
                  <a:pt x="8046" y="8932"/>
                  <a:pt x="8396" y="8918"/>
                  <a:pt x="8745" y="8890"/>
                </a:cubicBezTo>
                <a:close/>
                <a:moveTo>
                  <a:pt x="7543" y="8974"/>
                </a:moveTo>
                <a:lnTo>
                  <a:pt x="7543" y="8974"/>
                </a:lnTo>
                <a:cubicBezTo>
                  <a:pt x="7348" y="9253"/>
                  <a:pt x="7166" y="9547"/>
                  <a:pt x="6985" y="9826"/>
                </a:cubicBezTo>
                <a:cubicBezTo>
                  <a:pt x="6649" y="9868"/>
                  <a:pt x="6314" y="9896"/>
                  <a:pt x="5965" y="9952"/>
                </a:cubicBezTo>
                <a:cubicBezTo>
                  <a:pt x="6147" y="9672"/>
                  <a:pt x="6342" y="9393"/>
                  <a:pt x="6468" y="9114"/>
                </a:cubicBezTo>
                <a:cubicBezTo>
                  <a:pt x="6468" y="9100"/>
                  <a:pt x="6468" y="9086"/>
                  <a:pt x="6468" y="9072"/>
                </a:cubicBezTo>
                <a:cubicBezTo>
                  <a:pt x="6733" y="9044"/>
                  <a:pt x="6999" y="9016"/>
                  <a:pt x="7264" y="9002"/>
                </a:cubicBezTo>
                <a:cubicBezTo>
                  <a:pt x="7362" y="8988"/>
                  <a:pt x="7446" y="8988"/>
                  <a:pt x="7543" y="8974"/>
                </a:cubicBezTo>
                <a:close/>
                <a:moveTo>
                  <a:pt x="12810" y="8485"/>
                </a:moveTo>
                <a:cubicBezTo>
                  <a:pt x="12768" y="8792"/>
                  <a:pt x="12726" y="9100"/>
                  <a:pt x="12698" y="9407"/>
                </a:cubicBezTo>
                <a:lnTo>
                  <a:pt x="12684" y="9407"/>
                </a:lnTo>
                <a:cubicBezTo>
                  <a:pt x="12377" y="9770"/>
                  <a:pt x="12097" y="10175"/>
                  <a:pt x="11818" y="10566"/>
                </a:cubicBezTo>
                <a:cubicBezTo>
                  <a:pt x="11804" y="10287"/>
                  <a:pt x="11790" y="9994"/>
                  <a:pt x="11762" y="9700"/>
                </a:cubicBezTo>
                <a:cubicBezTo>
                  <a:pt x="11804" y="9658"/>
                  <a:pt x="11804" y="9575"/>
                  <a:pt x="11762" y="9519"/>
                </a:cubicBezTo>
                <a:cubicBezTo>
                  <a:pt x="12111" y="9239"/>
                  <a:pt x="12433" y="8890"/>
                  <a:pt x="12670" y="8513"/>
                </a:cubicBezTo>
                <a:cubicBezTo>
                  <a:pt x="12712" y="8499"/>
                  <a:pt x="12754" y="8499"/>
                  <a:pt x="12796" y="8485"/>
                </a:cubicBezTo>
                <a:close/>
                <a:moveTo>
                  <a:pt x="6370" y="9072"/>
                </a:moveTo>
                <a:lnTo>
                  <a:pt x="6370" y="9072"/>
                </a:lnTo>
                <a:cubicBezTo>
                  <a:pt x="6160" y="9337"/>
                  <a:pt x="6007" y="9658"/>
                  <a:pt x="5839" y="9966"/>
                </a:cubicBezTo>
                <a:cubicBezTo>
                  <a:pt x="5546" y="9994"/>
                  <a:pt x="5239" y="10050"/>
                  <a:pt x="4931" y="10091"/>
                </a:cubicBezTo>
                <a:cubicBezTo>
                  <a:pt x="4987" y="10008"/>
                  <a:pt x="5029" y="9924"/>
                  <a:pt x="5071" y="9854"/>
                </a:cubicBezTo>
                <a:cubicBezTo>
                  <a:pt x="5211" y="9672"/>
                  <a:pt x="5364" y="9477"/>
                  <a:pt x="5476" y="9267"/>
                </a:cubicBezTo>
                <a:cubicBezTo>
                  <a:pt x="5498" y="9235"/>
                  <a:pt x="5469" y="9202"/>
                  <a:pt x="5436" y="9202"/>
                </a:cubicBezTo>
                <a:cubicBezTo>
                  <a:pt x="5426" y="9202"/>
                  <a:pt x="5416" y="9205"/>
                  <a:pt x="5406" y="9211"/>
                </a:cubicBezTo>
                <a:cubicBezTo>
                  <a:pt x="5280" y="9365"/>
                  <a:pt x="5183" y="9519"/>
                  <a:pt x="5071" y="9686"/>
                </a:cubicBezTo>
                <a:cubicBezTo>
                  <a:pt x="4987" y="9798"/>
                  <a:pt x="4903" y="9994"/>
                  <a:pt x="4792" y="10119"/>
                </a:cubicBezTo>
                <a:cubicBezTo>
                  <a:pt x="4750" y="10119"/>
                  <a:pt x="4708" y="10133"/>
                  <a:pt x="4666" y="10133"/>
                </a:cubicBezTo>
                <a:lnTo>
                  <a:pt x="4652" y="10133"/>
                </a:lnTo>
                <a:cubicBezTo>
                  <a:pt x="3911" y="10259"/>
                  <a:pt x="3157" y="10413"/>
                  <a:pt x="2431" y="10608"/>
                </a:cubicBezTo>
                <a:cubicBezTo>
                  <a:pt x="2556" y="10161"/>
                  <a:pt x="2780" y="9770"/>
                  <a:pt x="3045" y="9365"/>
                </a:cubicBezTo>
                <a:cubicBezTo>
                  <a:pt x="3353" y="9337"/>
                  <a:pt x="3674" y="9309"/>
                  <a:pt x="3981" y="9281"/>
                </a:cubicBezTo>
                <a:lnTo>
                  <a:pt x="3981" y="9281"/>
                </a:lnTo>
                <a:cubicBezTo>
                  <a:pt x="3758" y="9603"/>
                  <a:pt x="3562" y="9966"/>
                  <a:pt x="3353" y="10301"/>
                </a:cubicBezTo>
                <a:cubicBezTo>
                  <a:pt x="3333" y="10321"/>
                  <a:pt x="3355" y="10340"/>
                  <a:pt x="3375" y="10340"/>
                </a:cubicBezTo>
                <a:cubicBezTo>
                  <a:pt x="3383" y="10340"/>
                  <a:pt x="3391" y="10337"/>
                  <a:pt x="3395" y="10329"/>
                </a:cubicBezTo>
                <a:cubicBezTo>
                  <a:pt x="3632" y="9980"/>
                  <a:pt x="3884" y="9630"/>
                  <a:pt x="4093" y="9267"/>
                </a:cubicBezTo>
                <a:cubicBezTo>
                  <a:pt x="4861" y="9197"/>
                  <a:pt x="5616" y="9142"/>
                  <a:pt x="6370" y="9072"/>
                </a:cubicBezTo>
                <a:close/>
                <a:moveTo>
                  <a:pt x="1327" y="7647"/>
                </a:moveTo>
                <a:lnTo>
                  <a:pt x="1327" y="7647"/>
                </a:lnTo>
                <a:cubicBezTo>
                  <a:pt x="1299" y="8122"/>
                  <a:pt x="1285" y="8583"/>
                  <a:pt x="1257" y="9058"/>
                </a:cubicBezTo>
                <a:cubicBezTo>
                  <a:pt x="950" y="9644"/>
                  <a:pt x="629" y="10231"/>
                  <a:pt x="321" y="10818"/>
                </a:cubicBezTo>
                <a:cubicBezTo>
                  <a:pt x="321" y="10552"/>
                  <a:pt x="321" y="10301"/>
                  <a:pt x="321" y="10036"/>
                </a:cubicBezTo>
                <a:cubicBezTo>
                  <a:pt x="685" y="9267"/>
                  <a:pt x="1020" y="8457"/>
                  <a:pt x="1327" y="7647"/>
                </a:cubicBezTo>
                <a:close/>
                <a:moveTo>
                  <a:pt x="2906" y="9365"/>
                </a:moveTo>
                <a:cubicBezTo>
                  <a:pt x="2598" y="9728"/>
                  <a:pt x="2417" y="10189"/>
                  <a:pt x="2319" y="10636"/>
                </a:cubicBezTo>
                <a:cubicBezTo>
                  <a:pt x="2012" y="10720"/>
                  <a:pt x="1704" y="10818"/>
                  <a:pt x="1397" y="10916"/>
                </a:cubicBezTo>
                <a:cubicBezTo>
                  <a:pt x="1579" y="10371"/>
                  <a:pt x="1844" y="9896"/>
                  <a:pt x="2165" y="9435"/>
                </a:cubicBezTo>
                <a:cubicBezTo>
                  <a:pt x="2417" y="9407"/>
                  <a:pt x="2654" y="9393"/>
                  <a:pt x="2906" y="9365"/>
                </a:cubicBezTo>
                <a:close/>
                <a:moveTo>
                  <a:pt x="2026" y="9449"/>
                </a:moveTo>
                <a:lnTo>
                  <a:pt x="2026" y="9449"/>
                </a:lnTo>
                <a:cubicBezTo>
                  <a:pt x="1704" y="9882"/>
                  <a:pt x="1481" y="10413"/>
                  <a:pt x="1327" y="10930"/>
                </a:cubicBezTo>
                <a:cubicBezTo>
                  <a:pt x="1020" y="11041"/>
                  <a:pt x="713" y="11139"/>
                  <a:pt x="405" y="11265"/>
                </a:cubicBezTo>
                <a:cubicBezTo>
                  <a:pt x="727" y="10664"/>
                  <a:pt x="1034" y="10077"/>
                  <a:pt x="1355" y="9477"/>
                </a:cubicBezTo>
                <a:cubicBezTo>
                  <a:pt x="1375" y="9487"/>
                  <a:pt x="1395" y="9497"/>
                  <a:pt x="1409" y="9497"/>
                </a:cubicBezTo>
                <a:cubicBezTo>
                  <a:pt x="1416" y="9497"/>
                  <a:pt x="1421" y="9495"/>
                  <a:pt x="1425" y="9491"/>
                </a:cubicBezTo>
                <a:cubicBezTo>
                  <a:pt x="1635" y="9477"/>
                  <a:pt x="1830" y="9463"/>
                  <a:pt x="2026" y="9449"/>
                </a:cubicBezTo>
                <a:close/>
                <a:moveTo>
                  <a:pt x="13033" y="439"/>
                </a:moveTo>
                <a:lnTo>
                  <a:pt x="13033" y="439"/>
                </a:lnTo>
                <a:cubicBezTo>
                  <a:pt x="15366" y="2073"/>
                  <a:pt x="17643" y="3777"/>
                  <a:pt x="19822" y="5621"/>
                </a:cubicBezTo>
                <a:cubicBezTo>
                  <a:pt x="17643" y="7675"/>
                  <a:pt x="15296" y="9491"/>
                  <a:pt x="12977" y="11377"/>
                </a:cubicBezTo>
                <a:cubicBezTo>
                  <a:pt x="13061" y="10413"/>
                  <a:pt x="13047" y="9421"/>
                  <a:pt x="13033" y="8471"/>
                </a:cubicBezTo>
                <a:cubicBezTo>
                  <a:pt x="13033" y="8401"/>
                  <a:pt x="12963" y="8359"/>
                  <a:pt x="12908" y="8359"/>
                </a:cubicBezTo>
                <a:cubicBezTo>
                  <a:pt x="12908" y="8275"/>
                  <a:pt x="12852" y="8178"/>
                  <a:pt x="12754" y="8178"/>
                </a:cubicBezTo>
                <a:lnTo>
                  <a:pt x="12684" y="8178"/>
                </a:lnTo>
                <a:cubicBezTo>
                  <a:pt x="12663" y="8171"/>
                  <a:pt x="12642" y="8167"/>
                  <a:pt x="12621" y="8167"/>
                </a:cubicBezTo>
                <a:cubicBezTo>
                  <a:pt x="12600" y="8167"/>
                  <a:pt x="12579" y="8171"/>
                  <a:pt x="12558" y="8178"/>
                </a:cubicBezTo>
                <a:cubicBezTo>
                  <a:pt x="10742" y="8192"/>
                  <a:pt x="8898" y="8485"/>
                  <a:pt x="7096" y="8639"/>
                </a:cubicBezTo>
                <a:cubicBezTo>
                  <a:pt x="5266" y="8792"/>
                  <a:pt x="3437" y="8960"/>
                  <a:pt x="1621" y="9128"/>
                </a:cubicBezTo>
                <a:cubicBezTo>
                  <a:pt x="1732" y="6390"/>
                  <a:pt x="1886" y="3652"/>
                  <a:pt x="1886" y="914"/>
                </a:cubicBezTo>
                <a:cubicBezTo>
                  <a:pt x="3632" y="1473"/>
                  <a:pt x="5546" y="1640"/>
                  <a:pt x="7334" y="2003"/>
                </a:cubicBezTo>
                <a:cubicBezTo>
                  <a:pt x="9052" y="2353"/>
                  <a:pt x="10854" y="2953"/>
                  <a:pt x="12600" y="3093"/>
                </a:cubicBezTo>
                <a:cubicBezTo>
                  <a:pt x="12642" y="3093"/>
                  <a:pt x="12656" y="3079"/>
                  <a:pt x="12684" y="3065"/>
                </a:cubicBezTo>
                <a:cubicBezTo>
                  <a:pt x="12707" y="3083"/>
                  <a:pt x="12735" y="3092"/>
                  <a:pt x="12764" y="3092"/>
                </a:cubicBezTo>
                <a:cubicBezTo>
                  <a:pt x="12824" y="3092"/>
                  <a:pt x="12884" y="3052"/>
                  <a:pt x="12894" y="2967"/>
                </a:cubicBezTo>
                <a:cubicBezTo>
                  <a:pt x="12963" y="2171"/>
                  <a:pt x="13117" y="1249"/>
                  <a:pt x="13033" y="439"/>
                </a:cubicBezTo>
                <a:close/>
                <a:moveTo>
                  <a:pt x="18788" y="7102"/>
                </a:moveTo>
                <a:cubicBezTo>
                  <a:pt x="18300" y="7828"/>
                  <a:pt x="17853" y="8597"/>
                  <a:pt x="17406" y="9351"/>
                </a:cubicBezTo>
                <a:cubicBezTo>
                  <a:pt x="17028" y="9644"/>
                  <a:pt x="16637" y="9938"/>
                  <a:pt x="16246" y="10217"/>
                </a:cubicBezTo>
                <a:cubicBezTo>
                  <a:pt x="16609" y="9644"/>
                  <a:pt x="17000" y="9100"/>
                  <a:pt x="17420" y="8569"/>
                </a:cubicBezTo>
                <a:cubicBezTo>
                  <a:pt x="17452" y="8537"/>
                  <a:pt x="17418" y="8480"/>
                  <a:pt x="17382" y="8480"/>
                </a:cubicBezTo>
                <a:cubicBezTo>
                  <a:pt x="17371" y="8480"/>
                  <a:pt x="17360" y="8486"/>
                  <a:pt x="17350" y="8499"/>
                </a:cubicBezTo>
                <a:cubicBezTo>
                  <a:pt x="16833" y="9072"/>
                  <a:pt x="16400" y="9714"/>
                  <a:pt x="16037" y="10385"/>
                </a:cubicBezTo>
                <a:cubicBezTo>
                  <a:pt x="15562" y="10734"/>
                  <a:pt x="15087" y="11083"/>
                  <a:pt x="14612" y="11418"/>
                </a:cubicBezTo>
                <a:cubicBezTo>
                  <a:pt x="15087" y="10916"/>
                  <a:pt x="15520" y="10357"/>
                  <a:pt x="15841" y="9742"/>
                </a:cubicBezTo>
                <a:cubicBezTo>
                  <a:pt x="15869" y="9700"/>
                  <a:pt x="15827" y="9658"/>
                  <a:pt x="15799" y="9658"/>
                </a:cubicBezTo>
                <a:cubicBezTo>
                  <a:pt x="16819" y="8848"/>
                  <a:pt x="17811" y="7982"/>
                  <a:pt x="18788" y="7102"/>
                </a:cubicBezTo>
                <a:close/>
                <a:moveTo>
                  <a:pt x="15729" y="9714"/>
                </a:moveTo>
                <a:lnTo>
                  <a:pt x="15729" y="9714"/>
                </a:lnTo>
                <a:cubicBezTo>
                  <a:pt x="15282" y="10371"/>
                  <a:pt x="14863" y="11027"/>
                  <a:pt x="14332" y="11628"/>
                </a:cubicBezTo>
                <a:cubicBezTo>
                  <a:pt x="14095" y="11796"/>
                  <a:pt x="13857" y="11977"/>
                  <a:pt x="13620" y="12145"/>
                </a:cubicBezTo>
                <a:cubicBezTo>
                  <a:pt x="13913" y="11684"/>
                  <a:pt x="14207" y="11237"/>
                  <a:pt x="14500" y="10776"/>
                </a:cubicBezTo>
                <a:cubicBezTo>
                  <a:pt x="14537" y="10738"/>
                  <a:pt x="14497" y="10690"/>
                  <a:pt x="14448" y="10690"/>
                </a:cubicBezTo>
                <a:cubicBezTo>
                  <a:pt x="14442" y="10690"/>
                  <a:pt x="14436" y="10691"/>
                  <a:pt x="14430" y="10692"/>
                </a:cubicBezTo>
                <a:cubicBezTo>
                  <a:pt x="14877" y="10371"/>
                  <a:pt x="15310" y="10050"/>
                  <a:pt x="15729" y="9714"/>
                </a:cubicBezTo>
                <a:close/>
                <a:moveTo>
                  <a:pt x="12684" y="9603"/>
                </a:moveTo>
                <a:cubicBezTo>
                  <a:pt x="12628" y="10245"/>
                  <a:pt x="12614" y="10902"/>
                  <a:pt x="12670" y="11516"/>
                </a:cubicBezTo>
                <a:cubicBezTo>
                  <a:pt x="12474" y="11935"/>
                  <a:pt x="12265" y="12326"/>
                  <a:pt x="12000" y="12704"/>
                </a:cubicBezTo>
                <a:cubicBezTo>
                  <a:pt x="11930" y="12312"/>
                  <a:pt x="11888" y="11921"/>
                  <a:pt x="11860" y="11530"/>
                </a:cubicBezTo>
                <a:cubicBezTo>
                  <a:pt x="12097" y="11181"/>
                  <a:pt x="12335" y="10846"/>
                  <a:pt x="12572" y="10510"/>
                </a:cubicBezTo>
                <a:cubicBezTo>
                  <a:pt x="12604" y="10479"/>
                  <a:pt x="12564" y="10440"/>
                  <a:pt x="12531" y="10440"/>
                </a:cubicBezTo>
                <a:cubicBezTo>
                  <a:pt x="12520" y="10440"/>
                  <a:pt x="12509" y="10444"/>
                  <a:pt x="12502" y="10455"/>
                </a:cubicBezTo>
                <a:cubicBezTo>
                  <a:pt x="12265" y="10734"/>
                  <a:pt x="12055" y="11041"/>
                  <a:pt x="11860" y="11363"/>
                </a:cubicBezTo>
                <a:cubicBezTo>
                  <a:pt x="11846" y="11153"/>
                  <a:pt x="11832" y="10957"/>
                  <a:pt x="11818" y="10748"/>
                </a:cubicBezTo>
                <a:cubicBezTo>
                  <a:pt x="12125" y="10371"/>
                  <a:pt x="12419" y="10008"/>
                  <a:pt x="12684" y="9603"/>
                </a:cubicBezTo>
                <a:close/>
                <a:moveTo>
                  <a:pt x="12955" y="0"/>
                </a:moveTo>
                <a:cubicBezTo>
                  <a:pt x="12944" y="0"/>
                  <a:pt x="12933" y="2"/>
                  <a:pt x="12921" y="6"/>
                </a:cubicBezTo>
                <a:cubicBezTo>
                  <a:pt x="12502" y="243"/>
                  <a:pt x="12041" y="495"/>
                  <a:pt x="11650" y="802"/>
                </a:cubicBezTo>
                <a:cubicBezTo>
                  <a:pt x="11636" y="793"/>
                  <a:pt x="11619" y="788"/>
                  <a:pt x="11602" y="788"/>
                </a:cubicBezTo>
                <a:cubicBezTo>
                  <a:pt x="11568" y="788"/>
                  <a:pt x="11534" y="807"/>
                  <a:pt x="11525" y="844"/>
                </a:cubicBezTo>
                <a:cubicBezTo>
                  <a:pt x="11525" y="872"/>
                  <a:pt x="11511" y="900"/>
                  <a:pt x="11511" y="928"/>
                </a:cubicBezTo>
                <a:cubicBezTo>
                  <a:pt x="11497" y="928"/>
                  <a:pt x="11483" y="942"/>
                  <a:pt x="11469" y="956"/>
                </a:cubicBezTo>
                <a:cubicBezTo>
                  <a:pt x="11413" y="1012"/>
                  <a:pt x="11427" y="1081"/>
                  <a:pt x="11469" y="1123"/>
                </a:cubicBezTo>
                <a:cubicBezTo>
                  <a:pt x="11385" y="1528"/>
                  <a:pt x="11301" y="1975"/>
                  <a:pt x="11301" y="2381"/>
                </a:cubicBezTo>
                <a:cubicBezTo>
                  <a:pt x="9918" y="2017"/>
                  <a:pt x="8437" y="1822"/>
                  <a:pt x="7096" y="1556"/>
                </a:cubicBezTo>
                <a:cubicBezTo>
                  <a:pt x="5392" y="1221"/>
                  <a:pt x="3576" y="718"/>
                  <a:pt x="1830" y="690"/>
                </a:cubicBezTo>
                <a:cubicBezTo>
                  <a:pt x="1815" y="685"/>
                  <a:pt x="1799" y="682"/>
                  <a:pt x="1785" y="682"/>
                </a:cubicBezTo>
                <a:cubicBezTo>
                  <a:pt x="1759" y="682"/>
                  <a:pt x="1736" y="692"/>
                  <a:pt x="1718" y="718"/>
                </a:cubicBezTo>
                <a:cubicBezTo>
                  <a:pt x="1467" y="984"/>
                  <a:pt x="1229" y="1277"/>
                  <a:pt x="992" y="1556"/>
                </a:cubicBezTo>
                <a:cubicBezTo>
                  <a:pt x="768" y="1822"/>
                  <a:pt x="517" y="2073"/>
                  <a:pt x="349" y="2367"/>
                </a:cubicBezTo>
                <a:cubicBezTo>
                  <a:pt x="349" y="2367"/>
                  <a:pt x="349" y="2381"/>
                  <a:pt x="349" y="2381"/>
                </a:cubicBezTo>
                <a:cubicBezTo>
                  <a:pt x="321" y="2395"/>
                  <a:pt x="307" y="2422"/>
                  <a:pt x="307" y="2450"/>
                </a:cubicBezTo>
                <a:cubicBezTo>
                  <a:pt x="0" y="5412"/>
                  <a:pt x="0" y="8429"/>
                  <a:pt x="14" y="11404"/>
                </a:cubicBezTo>
                <a:cubicBezTo>
                  <a:pt x="24" y="11493"/>
                  <a:pt x="103" y="11547"/>
                  <a:pt x="178" y="11547"/>
                </a:cubicBezTo>
                <a:cubicBezTo>
                  <a:pt x="210" y="11547"/>
                  <a:pt x="241" y="11537"/>
                  <a:pt x="266" y="11516"/>
                </a:cubicBezTo>
                <a:cubicBezTo>
                  <a:pt x="2179" y="10999"/>
                  <a:pt x="4065" y="10510"/>
                  <a:pt x="6049" y="10287"/>
                </a:cubicBezTo>
                <a:cubicBezTo>
                  <a:pt x="7893" y="10077"/>
                  <a:pt x="9737" y="9980"/>
                  <a:pt x="11580" y="9770"/>
                </a:cubicBezTo>
                <a:lnTo>
                  <a:pt x="11580" y="9770"/>
                </a:lnTo>
                <a:cubicBezTo>
                  <a:pt x="11441" y="10441"/>
                  <a:pt x="11469" y="11167"/>
                  <a:pt x="11566" y="11865"/>
                </a:cubicBezTo>
                <a:cubicBezTo>
                  <a:pt x="11553" y="11893"/>
                  <a:pt x="11539" y="11907"/>
                  <a:pt x="11525" y="11935"/>
                </a:cubicBezTo>
                <a:cubicBezTo>
                  <a:pt x="11504" y="11966"/>
                  <a:pt x="11528" y="11988"/>
                  <a:pt x="11553" y="11988"/>
                </a:cubicBezTo>
                <a:cubicBezTo>
                  <a:pt x="11563" y="11988"/>
                  <a:pt x="11573" y="11985"/>
                  <a:pt x="11580" y="11977"/>
                </a:cubicBezTo>
                <a:cubicBezTo>
                  <a:pt x="11636" y="12354"/>
                  <a:pt x="11706" y="12732"/>
                  <a:pt x="11790" y="13081"/>
                </a:cubicBezTo>
                <a:cubicBezTo>
                  <a:pt x="11799" y="13145"/>
                  <a:pt x="11869" y="13192"/>
                  <a:pt x="11932" y="13192"/>
                </a:cubicBezTo>
                <a:cubicBezTo>
                  <a:pt x="11964" y="13192"/>
                  <a:pt x="11994" y="13179"/>
                  <a:pt x="12014" y="13151"/>
                </a:cubicBezTo>
                <a:cubicBezTo>
                  <a:pt x="12377" y="12690"/>
                  <a:pt x="12684" y="12187"/>
                  <a:pt x="12894" y="11642"/>
                </a:cubicBezTo>
                <a:cubicBezTo>
                  <a:pt x="12921" y="11628"/>
                  <a:pt x="12935" y="11614"/>
                  <a:pt x="12949" y="11586"/>
                </a:cubicBezTo>
                <a:cubicBezTo>
                  <a:pt x="12974" y="11610"/>
                  <a:pt x="12998" y="11625"/>
                  <a:pt x="13025" y="11625"/>
                </a:cubicBezTo>
                <a:cubicBezTo>
                  <a:pt x="13045" y="11625"/>
                  <a:pt x="13066" y="11618"/>
                  <a:pt x="13089" y="11600"/>
                </a:cubicBezTo>
                <a:cubicBezTo>
                  <a:pt x="13536" y="11321"/>
                  <a:pt x="13969" y="11013"/>
                  <a:pt x="14402" y="10706"/>
                </a:cubicBezTo>
                <a:lnTo>
                  <a:pt x="14402" y="10706"/>
                </a:lnTo>
                <a:cubicBezTo>
                  <a:pt x="13997" y="11209"/>
                  <a:pt x="13648" y="11782"/>
                  <a:pt x="13327" y="12354"/>
                </a:cubicBezTo>
                <a:cubicBezTo>
                  <a:pt x="12908" y="12648"/>
                  <a:pt x="12488" y="12941"/>
                  <a:pt x="12083" y="13248"/>
                </a:cubicBezTo>
                <a:cubicBezTo>
                  <a:pt x="12013" y="13295"/>
                  <a:pt x="12051" y="13401"/>
                  <a:pt x="12123" y="13401"/>
                </a:cubicBezTo>
                <a:cubicBezTo>
                  <a:pt x="12136" y="13401"/>
                  <a:pt x="12151" y="13397"/>
                  <a:pt x="12167" y="13388"/>
                </a:cubicBezTo>
                <a:cubicBezTo>
                  <a:pt x="12461" y="13206"/>
                  <a:pt x="12768" y="13025"/>
                  <a:pt x="13075" y="12829"/>
                </a:cubicBezTo>
                <a:cubicBezTo>
                  <a:pt x="13075" y="12864"/>
                  <a:pt x="13102" y="12888"/>
                  <a:pt x="13129" y="12888"/>
                </a:cubicBezTo>
                <a:cubicBezTo>
                  <a:pt x="13145" y="12888"/>
                  <a:pt x="13162" y="12879"/>
                  <a:pt x="13173" y="12857"/>
                </a:cubicBezTo>
                <a:cubicBezTo>
                  <a:pt x="13201" y="12815"/>
                  <a:pt x="13243" y="12759"/>
                  <a:pt x="13271" y="12704"/>
                </a:cubicBezTo>
                <a:cubicBezTo>
                  <a:pt x="15478" y="11307"/>
                  <a:pt x="17573" y="9672"/>
                  <a:pt x="19543" y="7982"/>
                </a:cubicBezTo>
                <a:cubicBezTo>
                  <a:pt x="19613" y="7926"/>
                  <a:pt x="19585" y="7842"/>
                  <a:pt x="19529" y="7801"/>
                </a:cubicBezTo>
                <a:cubicBezTo>
                  <a:pt x="19808" y="7158"/>
                  <a:pt x="20046" y="6473"/>
                  <a:pt x="20255" y="5803"/>
                </a:cubicBezTo>
                <a:cubicBezTo>
                  <a:pt x="20269" y="5775"/>
                  <a:pt x="20269" y="5747"/>
                  <a:pt x="20255" y="5719"/>
                </a:cubicBezTo>
                <a:cubicBezTo>
                  <a:pt x="20311" y="5649"/>
                  <a:pt x="20311" y="5538"/>
                  <a:pt x="20241" y="5482"/>
                </a:cubicBezTo>
                <a:cubicBezTo>
                  <a:pt x="17978" y="3554"/>
                  <a:pt x="15618" y="1724"/>
                  <a:pt x="13145" y="62"/>
                </a:cubicBezTo>
                <a:cubicBezTo>
                  <a:pt x="13103" y="34"/>
                  <a:pt x="13061" y="34"/>
                  <a:pt x="13019" y="34"/>
                </a:cubicBezTo>
                <a:cubicBezTo>
                  <a:pt x="13009" y="13"/>
                  <a:pt x="12984" y="0"/>
                  <a:pt x="12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38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2" name="Google Shape;5312;p40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Blueprint</a:t>
            </a:r>
            <a:endParaRPr dirty="0"/>
          </a:p>
        </p:txBody>
      </p:sp>
      <p:grpSp>
        <p:nvGrpSpPr>
          <p:cNvPr id="5313" name="Google Shape;5313;p40"/>
          <p:cNvGrpSpPr/>
          <p:nvPr/>
        </p:nvGrpSpPr>
        <p:grpSpPr>
          <a:xfrm>
            <a:off x="1283189" y="895392"/>
            <a:ext cx="5807773" cy="4599391"/>
            <a:chOff x="2469683" y="1438975"/>
            <a:chExt cx="4065949" cy="3219976"/>
          </a:xfrm>
        </p:grpSpPr>
        <p:sp>
          <p:nvSpPr>
            <p:cNvPr id="5314" name="Google Shape;5314;p40"/>
            <p:cNvSpPr/>
            <p:nvPr/>
          </p:nvSpPr>
          <p:spPr>
            <a:xfrm rot="2049276">
              <a:off x="2799641" y="2639281"/>
              <a:ext cx="1701159" cy="1689463"/>
            </a:xfrm>
            <a:custGeom>
              <a:avLst/>
              <a:gdLst/>
              <a:ahLst/>
              <a:cxnLst/>
              <a:rect l="l" t="t" r="r" b="b"/>
              <a:pathLst>
                <a:path w="73130" h="72731" extrusionOk="0">
                  <a:moveTo>
                    <a:pt x="34548" y="1046"/>
                  </a:moveTo>
                  <a:cubicBezTo>
                    <a:pt x="34874" y="1046"/>
                    <a:pt x="35208" y="1103"/>
                    <a:pt x="35541" y="1103"/>
                  </a:cubicBezTo>
                  <a:cubicBezTo>
                    <a:pt x="35898" y="1115"/>
                    <a:pt x="36279" y="1103"/>
                    <a:pt x="36625" y="1162"/>
                  </a:cubicBezTo>
                  <a:cubicBezTo>
                    <a:pt x="36720" y="1177"/>
                    <a:pt x="36816" y="1182"/>
                    <a:pt x="36911" y="1182"/>
                  </a:cubicBezTo>
                  <a:cubicBezTo>
                    <a:pt x="37198" y="1182"/>
                    <a:pt x="37483" y="1133"/>
                    <a:pt x="37769" y="1133"/>
                  </a:cubicBezTo>
                  <a:cubicBezTo>
                    <a:pt x="37931" y="1133"/>
                    <a:pt x="38093" y="1148"/>
                    <a:pt x="38256" y="1198"/>
                  </a:cubicBezTo>
                  <a:cubicBezTo>
                    <a:pt x="38325" y="1221"/>
                    <a:pt x="38399" y="1230"/>
                    <a:pt x="38477" y="1230"/>
                  </a:cubicBezTo>
                  <a:cubicBezTo>
                    <a:pt x="38680" y="1230"/>
                    <a:pt x="38906" y="1171"/>
                    <a:pt x="39113" y="1162"/>
                  </a:cubicBezTo>
                  <a:cubicBezTo>
                    <a:pt x="39141" y="1162"/>
                    <a:pt x="39171" y="1161"/>
                    <a:pt x="39202" y="1161"/>
                  </a:cubicBezTo>
                  <a:cubicBezTo>
                    <a:pt x="39264" y="1161"/>
                    <a:pt x="39327" y="1166"/>
                    <a:pt x="39375" y="1198"/>
                  </a:cubicBezTo>
                  <a:cubicBezTo>
                    <a:pt x="39577" y="1329"/>
                    <a:pt x="39792" y="1293"/>
                    <a:pt x="40018" y="1305"/>
                  </a:cubicBezTo>
                  <a:cubicBezTo>
                    <a:pt x="40720" y="1365"/>
                    <a:pt x="41435" y="1389"/>
                    <a:pt x="42101" y="1567"/>
                  </a:cubicBezTo>
                  <a:cubicBezTo>
                    <a:pt x="42792" y="1746"/>
                    <a:pt x="43494" y="1698"/>
                    <a:pt x="44173" y="1889"/>
                  </a:cubicBezTo>
                  <a:cubicBezTo>
                    <a:pt x="44554" y="1996"/>
                    <a:pt x="44947" y="2115"/>
                    <a:pt x="45328" y="2222"/>
                  </a:cubicBezTo>
                  <a:cubicBezTo>
                    <a:pt x="45661" y="2305"/>
                    <a:pt x="46007" y="2365"/>
                    <a:pt x="46340" y="2460"/>
                  </a:cubicBezTo>
                  <a:cubicBezTo>
                    <a:pt x="46495" y="2508"/>
                    <a:pt x="46662" y="2579"/>
                    <a:pt x="46804" y="2651"/>
                  </a:cubicBezTo>
                  <a:cubicBezTo>
                    <a:pt x="47209" y="2865"/>
                    <a:pt x="47650" y="2960"/>
                    <a:pt x="48090" y="3091"/>
                  </a:cubicBezTo>
                  <a:cubicBezTo>
                    <a:pt x="48388" y="3186"/>
                    <a:pt x="48733" y="3210"/>
                    <a:pt x="48995" y="3365"/>
                  </a:cubicBezTo>
                  <a:cubicBezTo>
                    <a:pt x="49471" y="3651"/>
                    <a:pt x="49995" y="3794"/>
                    <a:pt x="50519" y="3948"/>
                  </a:cubicBezTo>
                  <a:cubicBezTo>
                    <a:pt x="50626" y="3984"/>
                    <a:pt x="50638" y="4032"/>
                    <a:pt x="50626" y="4139"/>
                  </a:cubicBezTo>
                  <a:cubicBezTo>
                    <a:pt x="50620" y="4207"/>
                    <a:pt x="50636" y="4230"/>
                    <a:pt x="50663" y="4230"/>
                  </a:cubicBezTo>
                  <a:cubicBezTo>
                    <a:pt x="50688" y="4230"/>
                    <a:pt x="50723" y="4210"/>
                    <a:pt x="50757" y="4187"/>
                  </a:cubicBezTo>
                  <a:cubicBezTo>
                    <a:pt x="50788" y="4176"/>
                    <a:pt x="50828" y="4148"/>
                    <a:pt x="50846" y="4148"/>
                  </a:cubicBezTo>
                  <a:cubicBezTo>
                    <a:pt x="50849" y="4148"/>
                    <a:pt x="50851" y="4149"/>
                    <a:pt x="50853" y="4151"/>
                  </a:cubicBezTo>
                  <a:cubicBezTo>
                    <a:pt x="50968" y="4243"/>
                    <a:pt x="51095" y="4425"/>
                    <a:pt x="51200" y="4425"/>
                  </a:cubicBezTo>
                  <a:cubicBezTo>
                    <a:pt x="51203" y="4425"/>
                    <a:pt x="51206" y="4425"/>
                    <a:pt x="51210" y="4425"/>
                  </a:cubicBezTo>
                  <a:cubicBezTo>
                    <a:pt x="51272" y="4420"/>
                    <a:pt x="51324" y="4413"/>
                    <a:pt x="51371" y="4413"/>
                  </a:cubicBezTo>
                  <a:cubicBezTo>
                    <a:pt x="51451" y="4413"/>
                    <a:pt x="51516" y="4435"/>
                    <a:pt x="51591" y="4532"/>
                  </a:cubicBezTo>
                  <a:cubicBezTo>
                    <a:pt x="51710" y="4687"/>
                    <a:pt x="51960" y="4639"/>
                    <a:pt x="52115" y="4841"/>
                  </a:cubicBezTo>
                  <a:cubicBezTo>
                    <a:pt x="52222" y="4984"/>
                    <a:pt x="52424" y="5139"/>
                    <a:pt x="52698" y="5151"/>
                  </a:cubicBezTo>
                  <a:cubicBezTo>
                    <a:pt x="52865" y="5151"/>
                    <a:pt x="53019" y="5353"/>
                    <a:pt x="53186" y="5449"/>
                  </a:cubicBezTo>
                  <a:cubicBezTo>
                    <a:pt x="53338" y="5535"/>
                    <a:pt x="53470" y="5691"/>
                    <a:pt x="53673" y="5691"/>
                  </a:cubicBezTo>
                  <a:cubicBezTo>
                    <a:pt x="53692" y="5691"/>
                    <a:pt x="53713" y="5690"/>
                    <a:pt x="53734" y="5687"/>
                  </a:cubicBezTo>
                  <a:cubicBezTo>
                    <a:pt x="53740" y="5686"/>
                    <a:pt x="53747" y="5685"/>
                    <a:pt x="53753" y="5685"/>
                  </a:cubicBezTo>
                  <a:cubicBezTo>
                    <a:pt x="53810" y="5685"/>
                    <a:pt x="53880" y="5728"/>
                    <a:pt x="53912" y="5770"/>
                  </a:cubicBezTo>
                  <a:cubicBezTo>
                    <a:pt x="54210" y="6151"/>
                    <a:pt x="54674" y="6270"/>
                    <a:pt x="55055" y="6520"/>
                  </a:cubicBezTo>
                  <a:cubicBezTo>
                    <a:pt x="55234" y="6639"/>
                    <a:pt x="55484" y="6627"/>
                    <a:pt x="55663" y="6842"/>
                  </a:cubicBezTo>
                  <a:cubicBezTo>
                    <a:pt x="55782" y="7008"/>
                    <a:pt x="56032" y="7068"/>
                    <a:pt x="56222" y="7187"/>
                  </a:cubicBezTo>
                  <a:cubicBezTo>
                    <a:pt x="56437" y="7306"/>
                    <a:pt x="56627" y="7461"/>
                    <a:pt x="56841" y="7580"/>
                  </a:cubicBezTo>
                  <a:cubicBezTo>
                    <a:pt x="57151" y="7758"/>
                    <a:pt x="57461" y="7925"/>
                    <a:pt x="57770" y="8104"/>
                  </a:cubicBezTo>
                  <a:cubicBezTo>
                    <a:pt x="57972" y="8199"/>
                    <a:pt x="58199" y="8270"/>
                    <a:pt x="58246" y="8544"/>
                  </a:cubicBezTo>
                  <a:cubicBezTo>
                    <a:pt x="58246" y="8568"/>
                    <a:pt x="58282" y="8616"/>
                    <a:pt x="58306" y="8616"/>
                  </a:cubicBezTo>
                  <a:cubicBezTo>
                    <a:pt x="58865" y="8628"/>
                    <a:pt x="58996" y="9282"/>
                    <a:pt x="59485" y="9390"/>
                  </a:cubicBezTo>
                  <a:cubicBezTo>
                    <a:pt x="59556" y="9616"/>
                    <a:pt x="59747" y="9735"/>
                    <a:pt x="59925" y="9866"/>
                  </a:cubicBezTo>
                  <a:cubicBezTo>
                    <a:pt x="59977" y="9908"/>
                    <a:pt x="60021" y="9977"/>
                    <a:pt x="60087" y="9977"/>
                  </a:cubicBezTo>
                  <a:cubicBezTo>
                    <a:pt x="60096" y="9977"/>
                    <a:pt x="60106" y="9976"/>
                    <a:pt x="60116" y="9973"/>
                  </a:cubicBezTo>
                  <a:cubicBezTo>
                    <a:pt x="60161" y="9957"/>
                    <a:pt x="60197" y="9948"/>
                    <a:pt x="60225" y="9948"/>
                  </a:cubicBezTo>
                  <a:cubicBezTo>
                    <a:pt x="60300" y="9948"/>
                    <a:pt x="60321" y="10007"/>
                    <a:pt x="60330" y="10128"/>
                  </a:cubicBezTo>
                  <a:cubicBezTo>
                    <a:pt x="60340" y="10255"/>
                    <a:pt x="60382" y="10399"/>
                    <a:pt x="60530" y="10399"/>
                  </a:cubicBezTo>
                  <a:cubicBezTo>
                    <a:pt x="60561" y="10399"/>
                    <a:pt x="60598" y="10392"/>
                    <a:pt x="60639" y="10378"/>
                  </a:cubicBezTo>
                  <a:cubicBezTo>
                    <a:pt x="60643" y="10377"/>
                    <a:pt x="60648" y="10376"/>
                    <a:pt x="60652" y="10376"/>
                  </a:cubicBezTo>
                  <a:cubicBezTo>
                    <a:pt x="60688" y="10376"/>
                    <a:pt x="60739" y="10415"/>
                    <a:pt x="60770" y="10425"/>
                  </a:cubicBezTo>
                  <a:cubicBezTo>
                    <a:pt x="60532" y="10806"/>
                    <a:pt x="61056" y="10616"/>
                    <a:pt x="61092" y="10854"/>
                  </a:cubicBezTo>
                  <a:cubicBezTo>
                    <a:pt x="61128" y="11033"/>
                    <a:pt x="61366" y="11187"/>
                    <a:pt x="61532" y="11354"/>
                  </a:cubicBezTo>
                  <a:cubicBezTo>
                    <a:pt x="61592" y="11414"/>
                    <a:pt x="61675" y="11426"/>
                    <a:pt x="61759" y="11473"/>
                  </a:cubicBezTo>
                  <a:cubicBezTo>
                    <a:pt x="61830" y="11509"/>
                    <a:pt x="61949" y="11545"/>
                    <a:pt x="61949" y="11580"/>
                  </a:cubicBezTo>
                  <a:cubicBezTo>
                    <a:pt x="61925" y="11783"/>
                    <a:pt x="62080" y="11807"/>
                    <a:pt x="62199" y="11878"/>
                  </a:cubicBezTo>
                  <a:cubicBezTo>
                    <a:pt x="62247" y="11902"/>
                    <a:pt x="62294" y="11973"/>
                    <a:pt x="62318" y="12021"/>
                  </a:cubicBezTo>
                  <a:cubicBezTo>
                    <a:pt x="62414" y="12402"/>
                    <a:pt x="62521" y="12533"/>
                    <a:pt x="62866" y="12688"/>
                  </a:cubicBezTo>
                  <a:cubicBezTo>
                    <a:pt x="62937" y="12723"/>
                    <a:pt x="63033" y="12771"/>
                    <a:pt x="63080" y="12842"/>
                  </a:cubicBezTo>
                  <a:cubicBezTo>
                    <a:pt x="63283" y="13164"/>
                    <a:pt x="63437" y="13342"/>
                    <a:pt x="63640" y="13509"/>
                  </a:cubicBezTo>
                  <a:cubicBezTo>
                    <a:pt x="63711" y="13557"/>
                    <a:pt x="63759" y="13628"/>
                    <a:pt x="63818" y="13688"/>
                  </a:cubicBezTo>
                  <a:cubicBezTo>
                    <a:pt x="64009" y="13878"/>
                    <a:pt x="64104" y="14128"/>
                    <a:pt x="64319" y="14331"/>
                  </a:cubicBezTo>
                  <a:cubicBezTo>
                    <a:pt x="64485" y="14462"/>
                    <a:pt x="64533" y="14712"/>
                    <a:pt x="64771" y="14855"/>
                  </a:cubicBezTo>
                  <a:cubicBezTo>
                    <a:pt x="64938" y="14962"/>
                    <a:pt x="65009" y="15236"/>
                    <a:pt x="65140" y="15414"/>
                  </a:cubicBezTo>
                  <a:cubicBezTo>
                    <a:pt x="65188" y="15497"/>
                    <a:pt x="65283" y="15569"/>
                    <a:pt x="65366" y="15617"/>
                  </a:cubicBezTo>
                  <a:cubicBezTo>
                    <a:pt x="65664" y="15783"/>
                    <a:pt x="65819" y="16069"/>
                    <a:pt x="66009" y="16331"/>
                  </a:cubicBezTo>
                  <a:cubicBezTo>
                    <a:pt x="66033" y="16379"/>
                    <a:pt x="66045" y="16462"/>
                    <a:pt x="66021" y="16521"/>
                  </a:cubicBezTo>
                  <a:cubicBezTo>
                    <a:pt x="65985" y="16617"/>
                    <a:pt x="65950" y="16664"/>
                    <a:pt x="66093" y="16700"/>
                  </a:cubicBezTo>
                  <a:cubicBezTo>
                    <a:pt x="66164" y="16724"/>
                    <a:pt x="66259" y="16783"/>
                    <a:pt x="66295" y="16855"/>
                  </a:cubicBezTo>
                  <a:cubicBezTo>
                    <a:pt x="66616" y="17379"/>
                    <a:pt x="67105" y="17783"/>
                    <a:pt x="67307" y="18391"/>
                  </a:cubicBezTo>
                  <a:cubicBezTo>
                    <a:pt x="67378" y="18617"/>
                    <a:pt x="67402" y="18879"/>
                    <a:pt x="67724" y="18926"/>
                  </a:cubicBezTo>
                  <a:cubicBezTo>
                    <a:pt x="67771" y="18938"/>
                    <a:pt x="67819" y="19069"/>
                    <a:pt x="67843" y="19153"/>
                  </a:cubicBezTo>
                  <a:cubicBezTo>
                    <a:pt x="67986" y="19629"/>
                    <a:pt x="68117" y="19855"/>
                    <a:pt x="68438" y="20189"/>
                  </a:cubicBezTo>
                  <a:cubicBezTo>
                    <a:pt x="68486" y="20236"/>
                    <a:pt x="68557" y="20308"/>
                    <a:pt x="68557" y="20355"/>
                  </a:cubicBezTo>
                  <a:cubicBezTo>
                    <a:pt x="68474" y="20712"/>
                    <a:pt x="68783" y="20915"/>
                    <a:pt x="68867" y="21201"/>
                  </a:cubicBezTo>
                  <a:cubicBezTo>
                    <a:pt x="68914" y="21343"/>
                    <a:pt x="68926" y="21510"/>
                    <a:pt x="69129" y="21570"/>
                  </a:cubicBezTo>
                  <a:cubicBezTo>
                    <a:pt x="69200" y="21593"/>
                    <a:pt x="69283" y="21748"/>
                    <a:pt x="69283" y="21832"/>
                  </a:cubicBezTo>
                  <a:cubicBezTo>
                    <a:pt x="69260" y="22034"/>
                    <a:pt x="69307" y="22165"/>
                    <a:pt x="69474" y="22284"/>
                  </a:cubicBezTo>
                  <a:cubicBezTo>
                    <a:pt x="69522" y="22320"/>
                    <a:pt x="69498" y="22463"/>
                    <a:pt x="69545" y="22510"/>
                  </a:cubicBezTo>
                  <a:cubicBezTo>
                    <a:pt x="69664" y="22641"/>
                    <a:pt x="69569" y="22891"/>
                    <a:pt x="69783" y="22963"/>
                  </a:cubicBezTo>
                  <a:cubicBezTo>
                    <a:pt x="69831" y="22975"/>
                    <a:pt x="69891" y="23034"/>
                    <a:pt x="69891" y="23082"/>
                  </a:cubicBezTo>
                  <a:cubicBezTo>
                    <a:pt x="69903" y="23463"/>
                    <a:pt x="70176" y="23760"/>
                    <a:pt x="70248" y="24118"/>
                  </a:cubicBezTo>
                  <a:cubicBezTo>
                    <a:pt x="70272" y="24260"/>
                    <a:pt x="70319" y="24344"/>
                    <a:pt x="70391" y="24475"/>
                  </a:cubicBezTo>
                  <a:cubicBezTo>
                    <a:pt x="70534" y="24713"/>
                    <a:pt x="70593" y="24999"/>
                    <a:pt x="70665" y="25261"/>
                  </a:cubicBezTo>
                  <a:cubicBezTo>
                    <a:pt x="70772" y="25701"/>
                    <a:pt x="70843" y="26142"/>
                    <a:pt x="70962" y="26570"/>
                  </a:cubicBezTo>
                  <a:cubicBezTo>
                    <a:pt x="71105" y="27094"/>
                    <a:pt x="71260" y="27630"/>
                    <a:pt x="71343" y="28166"/>
                  </a:cubicBezTo>
                  <a:cubicBezTo>
                    <a:pt x="71403" y="28535"/>
                    <a:pt x="71510" y="28892"/>
                    <a:pt x="71569" y="29261"/>
                  </a:cubicBezTo>
                  <a:cubicBezTo>
                    <a:pt x="71581" y="29404"/>
                    <a:pt x="71688" y="29523"/>
                    <a:pt x="71581" y="29666"/>
                  </a:cubicBezTo>
                  <a:cubicBezTo>
                    <a:pt x="71462" y="29809"/>
                    <a:pt x="71879" y="29797"/>
                    <a:pt x="71677" y="30023"/>
                  </a:cubicBezTo>
                  <a:cubicBezTo>
                    <a:pt x="71593" y="30118"/>
                    <a:pt x="71617" y="30356"/>
                    <a:pt x="71653" y="30523"/>
                  </a:cubicBezTo>
                  <a:cubicBezTo>
                    <a:pt x="71677" y="30678"/>
                    <a:pt x="71784" y="30809"/>
                    <a:pt x="71819" y="30964"/>
                  </a:cubicBezTo>
                  <a:cubicBezTo>
                    <a:pt x="71867" y="31178"/>
                    <a:pt x="71879" y="31404"/>
                    <a:pt x="71903" y="31619"/>
                  </a:cubicBezTo>
                  <a:cubicBezTo>
                    <a:pt x="71962" y="32023"/>
                    <a:pt x="72093" y="32440"/>
                    <a:pt x="72046" y="32833"/>
                  </a:cubicBezTo>
                  <a:cubicBezTo>
                    <a:pt x="71986" y="33393"/>
                    <a:pt x="72153" y="33952"/>
                    <a:pt x="72022" y="34500"/>
                  </a:cubicBezTo>
                  <a:cubicBezTo>
                    <a:pt x="71986" y="34678"/>
                    <a:pt x="72105" y="34857"/>
                    <a:pt x="72105" y="35059"/>
                  </a:cubicBezTo>
                  <a:cubicBezTo>
                    <a:pt x="72117" y="35905"/>
                    <a:pt x="72081" y="36750"/>
                    <a:pt x="72069" y="37595"/>
                  </a:cubicBezTo>
                  <a:cubicBezTo>
                    <a:pt x="72058" y="38250"/>
                    <a:pt x="71998" y="38881"/>
                    <a:pt x="71939" y="39524"/>
                  </a:cubicBezTo>
                  <a:cubicBezTo>
                    <a:pt x="71891" y="39953"/>
                    <a:pt x="71796" y="40370"/>
                    <a:pt x="71748" y="40798"/>
                  </a:cubicBezTo>
                  <a:cubicBezTo>
                    <a:pt x="71700" y="41227"/>
                    <a:pt x="71653" y="41655"/>
                    <a:pt x="71617" y="42084"/>
                  </a:cubicBezTo>
                  <a:cubicBezTo>
                    <a:pt x="71605" y="42310"/>
                    <a:pt x="71486" y="42501"/>
                    <a:pt x="71462" y="42739"/>
                  </a:cubicBezTo>
                  <a:cubicBezTo>
                    <a:pt x="71427" y="43227"/>
                    <a:pt x="71331" y="43727"/>
                    <a:pt x="71153" y="44180"/>
                  </a:cubicBezTo>
                  <a:cubicBezTo>
                    <a:pt x="71069" y="44406"/>
                    <a:pt x="71212" y="44596"/>
                    <a:pt x="71105" y="44823"/>
                  </a:cubicBezTo>
                  <a:cubicBezTo>
                    <a:pt x="70831" y="45477"/>
                    <a:pt x="70676" y="46168"/>
                    <a:pt x="70545" y="46858"/>
                  </a:cubicBezTo>
                  <a:cubicBezTo>
                    <a:pt x="70474" y="47204"/>
                    <a:pt x="70295" y="47537"/>
                    <a:pt x="70224" y="47894"/>
                  </a:cubicBezTo>
                  <a:cubicBezTo>
                    <a:pt x="70129" y="48323"/>
                    <a:pt x="69950" y="48740"/>
                    <a:pt x="69950" y="49156"/>
                  </a:cubicBezTo>
                  <a:cubicBezTo>
                    <a:pt x="69950" y="49561"/>
                    <a:pt x="69653" y="49799"/>
                    <a:pt x="69593" y="50145"/>
                  </a:cubicBezTo>
                  <a:cubicBezTo>
                    <a:pt x="69581" y="50252"/>
                    <a:pt x="69474" y="50347"/>
                    <a:pt x="69462" y="50466"/>
                  </a:cubicBezTo>
                  <a:cubicBezTo>
                    <a:pt x="69426" y="50692"/>
                    <a:pt x="69331" y="50871"/>
                    <a:pt x="69188" y="51061"/>
                  </a:cubicBezTo>
                  <a:cubicBezTo>
                    <a:pt x="69093" y="51204"/>
                    <a:pt x="68867" y="51323"/>
                    <a:pt x="69010" y="51561"/>
                  </a:cubicBezTo>
                  <a:cubicBezTo>
                    <a:pt x="69021" y="51585"/>
                    <a:pt x="68986" y="51645"/>
                    <a:pt x="68974" y="51645"/>
                  </a:cubicBezTo>
                  <a:cubicBezTo>
                    <a:pt x="68724" y="51692"/>
                    <a:pt x="68819" y="51942"/>
                    <a:pt x="68724" y="52073"/>
                  </a:cubicBezTo>
                  <a:cubicBezTo>
                    <a:pt x="68593" y="52228"/>
                    <a:pt x="68402" y="52383"/>
                    <a:pt x="68355" y="52573"/>
                  </a:cubicBezTo>
                  <a:cubicBezTo>
                    <a:pt x="68283" y="52919"/>
                    <a:pt x="67998" y="53145"/>
                    <a:pt x="67914" y="53490"/>
                  </a:cubicBezTo>
                  <a:cubicBezTo>
                    <a:pt x="67867" y="53728"/>
                    <a:pt x="67640" y="53931"/>
                    <a:pt x="67486" y="54145"/>
                  </a:cubicBezTo>
                  <a:cubicBezTo>
                    <a:pt x="67438" y="54217"/>
                    <a:pt x="67367" y="54276"/>
                    <a:pt x="67319" y="54348"/>
                  </a:cubicBezTo>
                  <a:cubicBezTo>
                    <a:pt x="67200" y="54598"/>
                    <a:pt x="67128" y="54859"/>
                    <a:pt x="66974" y="55086"/>
                  </a:cubicBezTo>
                  <a:cubicBezTo>
                    <a:pt x="66843" y="55288"/>
                    <a:pt x="66616" y="55431"/>
                    <a:pt x="66474" y="55621"/>
                  </a:cubicBezTo>
                  <a:cubicBezTo>
                    <a:pt x="66354" y="55776"/>
                    <a:pt x="66331" y="56002"/>
                    <a:pt x="66200" y="56122"/>
                  </a:cubicBezTo>
                  <a:cubicBezTo>
                    <a:pt x="66081" y="56241"/>
                    <a:pt x="66116" y="56479"/>
                    <a:pt x="65890" y="56491"/>
                  </a:cubicBezTo>
                  <a:cubicBezTo>
                    <a:pt x="65866" y="56491"/>
                    <a:pt x="65843" y="56586"/>
                    <a:pt x="65831" y="56633"/>
                  </a:cubicBezTo>
                  <a:cubicBezTo>
                    <a:pt x="65783" y="56860"/>
                    <a:pt x="65747" y="56812"/>
                    <a:pt x="65497" y="56979"/>
                  </a:cubicBezTo>
                  <a:cubicBezTo>
                    <a:pt x="65354" y="57086"/>
                    <a:pt x="65045" y="57181"/>
                    <a:pt x="65140" y="57503"/>
                  </a:cubicBezTo>
                  <a:cubicBezTo>
                    <a:pt x="65152" y="57550"/>
                    <a:pt x="65069" y="57646"/>
                    <a:pt x="65009" y="57681"/>
                  </a:cubicBezTo>
                  <a:cubicBezTo>
                    <a:pt x="64878" y="57788"/>
                    <a:pt x="64711" y="57848"/>
                    <a:pt x="64592" y="57967"/>
                  </a:cubicBezTo>
                  <a:cubicBezTo>
                    <a:pt x="64449" y="58086"/>
                    <a:pt x="64295" y="58229"/>
                    <a:pt x="64319" y="58455"/>
                  </a:cubicBezTo>
                  <a:cubicBezTo>
                    <a:pt x="64319" y="58538"/>
                    <a:pt x="64307" y="58681"/>
                    <a:pt x="64271" y="58693"/>
                  </a:cubicBezTo>
                  <a:cubicBezTo>
                    <a:pt x="63830" y="58812"/>
                    <a:pt x="63795" y="59443"/>
                    <a:pt x="63271" y="59455"/>
                  </a:cubicBezTo>
                  <a:cubicBezTo>
                    <a:pt x="63235" y="59455"/>
                    <a:pt x="63164" y="59515"/>
                    <a:pt x="63152" y="59551"/>
                  </a:cubicBezTo>
                  <a:cubicBezTo>
                    <a:pt x="63068" y="59943"/>
                    <a:pt x="62687" y="60098"/>
                    <a:pt x="62485" y="60408"/>
                  </a:cubicBezTo>
                  <a:cubicBezTo>
                    <a:pt x="62306" y="60717"/>
                    <a:pt x="61973" y="60932"/>
                    <a:pt x="61711" y="61194"/>
                  </a:cubicBezTo>
                  <a:cubicBezTo>
                    <a:pt x="61544" y="61348"/>
                    <a:pt x="61366" y="61479"/>
                    <a:pt x="61211" y="61646"/>
                  </a:cubicBezTo>
                  <a:cubicBezTo>
                    <a:pt x="61068" y="61801"/>
                    <a:pt x="60997" y="62063"/>
                    <a:pt x="60818" y="62146"/>
                  </a:cubicBezTo>
                  <a:cubicBezTo>
                    <a:pt x="60461" y="62313"/>
                    <a:pt x="60354" y="62777"/>
                    <a:pt x="59913" y="62837"/>
                  </a:cubicBezTo>
                  <a:cubicBezTo>
                    <a:pt x="59818" y="62849"/>
                    <a:pt x="59758" y="63027"/>
                    <a:pt x="59663" y="63110"/>
                  </a:cubicBezTo>
                  <a:cubicBezTo>
                    <a:pt x="59520" y="63253"/>
                    <a:pt x="59354" y="63384"/>
                    <a:pt x="59199" y="63515"/>
                  </a:cubicBezTo>
                  <a:cubicBezTo>
                    <a:pt x="59127" y="63563"/>
                    <a:pt x="59068" y="63611"/>
                    <a:pt x="59008" y="63670"/>
                  </a:cubicBezTo>
                  <a:cubicBezTo>
                    <a:pt x="58925" y="63742"/>
                    <a:pt x="58865" y="63849"/>
                    <a:pt x="58770" y="63896"/>
                  </a:cubicBezTo>
                  <a:cubicBezTo>
                    <a:pt x="58056" y="64265"/>
                    <a:pt x="57472" y="64825"/>
                    <a:pt x="56853" y="65313"/>
                  </a:cubicBezTo>
                  <a:cubicBezTo>
                    <a:pt x="56603" y="65504"/>
                    <a:pt x="56282" y="65575"/>
                    <a:pt x="56020" y="65766"/>
                  </a:cubicBezTo>
                  <a:cubicBezTo>
                    <a:pt x="55710" y="66004"/>
                    <a:pt x="55329" y="66158"/>
                    <a:pt x="54996" y="66361"/>
                  </a:cubicBezTo>
                  <a:cubicBezTo>
                    <a:pt x="54734" y="66528"/>
                    <a:pt x="54508" y="66766"/>
                    <a:pt x="54222" y="66885"/>
                  </a:cubicBezTo>
                  <a:cubicBezTo>
                    <a:pt x="53567" y="67147"/>
                    <a:pt x="53079" y="67706"/>
                    <a:pt x="52377" y="67885"/>
                  </a:cubicBezTo>
                  <a:cubicBezTo>
                    <a:pt x="52329" y="67897"/>
                    <a:pt x="52257" y="67944"/>
                    <a:pt x="52257" y="67980"/>
                  </a:cubicBezTo>
                  <a:cubicBezTo>
                    <a:pt x="52229" y="68316"/>
                    <a:pt x="52022" y="68397"/>
                    <a:pt x="51787" y="68397"/>
                  </a:cubicBezTo>
                  <a:cubicBezTo>
                    <a:pt x="51731" y="68397"/>
                    <a:pt x="51672" y="68392"/>
                    <a:pt x="51615" y="68385"/>
                  </a:cubicBezTo>
                  <a:cubicBezTo>
                    <a:pt x="51573" y="68382"/>
                    <a:pt x="51534" y="68380"/>
                    <a:pt x="51500" y="68380"/>
                  </a:cubicBezTo>
                  <a:cubicBezTo>
                    <a:pt x="51375" y="68380"/>
                    <a:pt x="51303" y="68413"/>
                    <a:pt x="51341" y="68599"/>
                  </a:cubicBezTo>
                  <a:cubicBezTo>
                    <a:pt x="51286" y="68608"/>
                    <a:pt x="51218" y="68631"/>
                    <a:pt x="51168" y="68631"/>
                  </a:cubicBezTo>
                  <a:cubicBezTo>
                    <a:pt x="51152" y="68631"/>
                    <a:pt x="51138" y="68629"/>
                    <a:pt x="51126" y="68623"/>
                  </a:cubicBezTo>
                  <a:cubicBezTo>
                    <a:pt x="51070" y="68586"/>
                    <a:pt x="51024" y="68548"/>
                    <a:pt x="50989" y="68548"/>
                  </a:cubicBezTo>
                  <a:cubicBezTo>
                    <a:pt x="50958" y="68548"/>
                    <a:pt x="50935" y="68580"/>
                    <a:pt x="50924" y="68671"/>
                  </a:cubicBezTo>
                  <a:cubicBezTo>
                    <a:pt x="50900" y="68906"/>
                    <a:pt x="50726" y="68886"/>
                    <a:pt x="50573" y="68896"/>
                  </a:cubicBezTo>
                  <a:lnTo>
                    <a:pt x="50573" y="68896"/>
                  </a:lnTo>
                  <a:cubicBezTo>
                    <a:pt x="50575" y="68893"/>
                    <a:pt x="50577" y="68889"/>
                    <a:pt x="50579" y="68885"/>
                  </a:cubicBezTo>
                  <a:lnTo>
                    <a:pt x="50579" y="68885"/>
                  </a:lnTo>
                  <a:lnTo>
                    <a:pt x="50567" y="68897"/>
                  </a:lnTo>
                  <a:cubicBezTo>
                    <a:pt x="50569" y="68897"/>
                    <a:pt x="50571" y="68897"/>
                    <a:pt x="50573" y="68896"/>
                  </a:cubicBezTo>
                  <a:lnTo>
                    <a:pt x="50573" y="68896"/>
                  </a:lnTo>
                  <a:cubicBezTo>
                    <a:pt x="50501" y="69042"/>
                    <a:pt x="50378" y="69104"/>
                    <a:pt x="50227" y="69104"/>
                  </a:cubicBezTo>
                  <a:cubicBezTo>
                    <a:pt x="50202" y="69104"/>
                    <a:pt x="50176" y="69103"/>
                    <a:pt x="50150" y="69099"/>
                  </a:cubicBezTo>
                  <a:cubicBezTo>
                    <a:pt x="50072" y="69086"/>
                    <a:pt x="49993" y="69077"/>
                    <a:pt x="49919" y="69077"/>
                  </a:cubicBezTo>
                  <a:cubicBezTo>
                    <a:pt x="49858" y="69077"/>
                    <a:pt x="49799" y="69083"/>
                    <a:pt x="49745" y="69099"/>
                  </a:cubicBezTo>
                  <a:cubicBezTo>
                    <a:pt x="49650" y="69135"/>
                    <a:pt x="49424" y="69076"/>
                    <a:pt x="49483" y="69314"/>
                  </a:cubicBezTo>
                  <a:cubicBezTo>
                    <a:pt x="49495" y="69326"/>
                    <a:pt x="49424" y="69361"/>
                    <a:pt x="49412" y="69361"/>
                  </a:cubicBezTo>
                  <a:cubicBezTo>
                    <a:pt x="49352" y="69325"/>
                    <a:pt x="49297" y="69311"/>
                    <a:pt x="49246" y="69311"/>
                  </a:cubicBezTo>
                  <a:cubicBezTo>
                    <a:pt x="49094" y="69311"/>
                    <a:pt x="48974" y="69436"/>
                    <a:pt x="48840" y="69480"/>
                  </a:cubicBezTo>
                  <a:cubicBezTo>
                    <a:pt x="48662" y="69540"/>
                    <a:pt x="48471" y="69599"/>
                    <a:pt x="48305" y="69671"/>
                  </a:cubicBezTo>
                  <a:cubicBezTo>
                    <a:pt x="48197" y="69707"/>
                    <a:pt x="48090" y="69766"/>
                    <a:pt x="47995" y="69814"/>
                  </a:cubicBezTo>
                  <a:cubicBezTo>
                    <a:pt x="47951" y="69836"/>
                    <a:pt x="47916" y="69910"/>
                    <a:pt x="47893" y="69910"/>
                  </a:cubicBezTo>
                  <a:cubicBezTo>
                    <a:pt x="47891" y="69910"/>
                    <a:pt x="47889" y="69910"/>
                    <a:pt x="47888" y="69909"/>
                  </a:cubicBezTo>
                  <a:cubicBezTo>
                    <a:pt x="47830" y="69890"/>
                    <a:pt x="47775" y="69882"/>
                    <a:pt x="47724" y="69882"/>
                  </a:cubicBezTo>
                  <a:cubicBezTo>
                    <a:pt x="47483" y="69882"/>
                    <a:pt x="47311" y="70065"/>
                    <a:pt x="47114" y="70183"/>
                  </a:cubicBezTo>
                  <a:cubicBezTo>
                    <a:pt x="46995" y="70242"/>
                    <a:pt x="46852" y="70314"/>
                    <a:pt x="46721" y="70314"/>
                  </a:cubicBezTo>
                  <a:cubicBezTo>
                    <a:pt x="46554" y="70314"/>
                    <a:pt x="46459" y="70385"/>
                    <a:pt x="46328" y="70457"/>
                  </a:cubicBezTo>
                  <a:cubicBezTo>
                    <a:pt x="46090" y="70576"/>
                    <a:pt x="45816" y="70647"/>
                    <a:pt x="45554" y="70719"/>
                  </a:cubicBezTo>
                  <a:cubicBezTo>
                    <a:pt x="44947" y="70873"/>
                    <a:pt x="44340" y="71016"/>
                    <a:pt x="43733" y="71159"/>
                  </a:cubicBezTo>
                  <a:cubicBezTo>
                    <a:pt x="43691" y="71176"/>
                    <a:pt x="43619" y="71193"/>
                    <a:pt x="43576" y="71193"/>
                  </a:cubicBezTo>
                  <a:cubicBezTo>
                    <a:pt x="43558" y="71193"/>
                    <a:pt x="43546" y="71190"/>
                    <a:pt x="43542" y="71183"/>
                  </a:cubicBezTo>
                  <a:cubicBezTo>
                    <a:pt x="43460" y="71037"/>
                    <a:pt x="43371" y="70989"/>
                    <a:pt x="43282" y="70989"/>
                  </a:cubicBezTo>
                  <a:cubicBezTo>
                    <a:pt x="43153" y="70989"/>
                    <a:pt x="43024" y="71091"/>
                    <a:pt x="42911" y="71147"/>
                  </a:cubicBezTo>
                  <a:cubicBezTo>
                    <a:pt x="42709" y="71266"/>
                    <a:pt x="42399" y="71123"/>
                    <a:pt x="42280" y="71421"/>
                  </a:cubicBezTo>
                  <a:cubicBezTo>
                    <a:pt x="42232" y="71397"/>
                    <a:pt x="42197" y="71373"/>
                    <a:pt x="42149" y="71361"/>
                  </a:cubicBezTo>
                  <a:cubicBezTo>
                    <a:pt x="42099" y="71342"/>
                    <a:pt x="42032" y="71296"/>
                    <a:pt x="41984" y="71296"/>
                  </a:cubicBezTo>
                  <a:cubicBezTo>
                    <a:pt x="41975" y="71296"/>
                    <a:pt x="41966" y="71298"/>
                    <a:pt x="41959" y="71302"/>
                  </a:cubicBezTo>
                  <a:cubicBezTo>
                    <a:pt x="41598" y="71477"/>
                    <a:pt x="41214" y="71493"/>
                    <a:pt x="40832" y="71493"/>
                  </a:cubicBezTo>
                  <a:cubicBezTo>
                    <a:pt x="40747" y="71493"/>
                    <a:pt x="40662" y="71492"/>
                    <a:pt x="40577" y="71492"/>
                  </a:cubicBezTo>
                  <a:cubicBezTo>
                    <a:pt x="40077" y="71504"/>
                    <a:pt x="39601" y="71635"/>
                    <a:pt x="39101" y="71647"/>
                  </a:cubicBezTo>
                  <a:cubicBezTo>
                    <a:pt x="38901" y="71647"/>
                    <a:pt x="38757" y="71786"/>
                    <a:pt x="38546" y="71786"/>
                  </a:cubicBezTo>
                  <a:cubicBezTo>
                    <a:pt x="38518" y="71786"/>
                    <a:pt x="38489" y="71784"/>
                    <a:pt x="38458" y="71778"/>
                  </a:cubicBezTo>
                  <a:cubicBezTo>
                    <a:pt x="38193" y="71724"/>
                    <a:pt x="37920" y="71712"/>
                    <a:pt x="37645" y="71712"/>
                  </a:cubicBezTo>
                  <a:cubicBezTo>
                    <a:pt x="37440" y="71712"/>
                    <a:pt x="37233" y="71719"/>
                    <a:pt x="37029" y="71719"/>
                  </a:cubicBezTo>
                  <a:cubicBezTo>
                    <a:pt x="36773" y="71719"/>
                    <a:pt x="36502" y="71789"/>
                    <a:pt x="36250" y="71789"/>
                  </a:cubicBezTo>
                  <a:cubicBezTo>
                    <a:pt x="36175" y="71789"/>
                    <a:pt x="36101" y="71783"/>
                    <a:pt x="36029" y="71766"/>
                  </a:cubicBezTo>
                  <a:cubicBezTo>
                    <a:pt x="35982" y="71756"/>
                    <a:pt x="35935" y="71752"/>
                    <a:pt x="35889" y="71752"/>
                  </a:cubicBezTo>
                  <a:cubicBezTo>
                    <a:pt x="35719" y="71752"/>
                    <a:pt x="35551" y="71805"/>
                    <a:pt x="35387" y="71805"/>
                  </a:cubicBezTo>
                  <a:cubicBezTo>
                    <a:pt x="35285" y="71805"/>
                    <a:pt x="35186" y="71785"/>
                    <a:pt x="35089" y="71719"/>
                  </a:cubicBezTo>
                  <a:cubicBezTo>
                    <a:pt x="34981" y="71760"/>
                    <a:pt x="34876" y="71775"/>
                    <a:pt x="34773" y="71775"/>
                  </a:cubicBezTo>
                  <a:cubicBezTo>
                    <a:pt x="34486" y="71775"/>
                    <a:pt x="34211" y="71659"/>
                    <a:pt x="33922" y="71659"/>
                  </a:cubicBezTo>
                  <a:cubicBezTo>
                    <a:pt x="33871" y="71664"/>
                    <a:pt x="33819" y="71672"/>
                    <a:pt x="33766" y="71672"/>
                  </a:cubicBezTo>
                  <a:cubicBezTo>
                    <a:pt x="33684" y="71672"/>
                    <a:pt x="33602" y="71651"/>
                    <a:pt x="33529" y="71564"/>
                  </a:cubicBezTo>
                  <a:cubicBezTo>
                    <a:pt x="33513" y="71544"/>
                    <a:pt x="33483" y="71537"/>
                    <a:pt x="33445" y="71537"/>
                  </a:cubicBezTo>
                  <a:cubicBezTo>
                    <a:pt x="33369" y="71537"/>
                    <a:pt x="33263" y="71564"/>
                    <a:pt x="33184" y="71564"/>
                  </a:cubicBezTo>
                  <a:cubicBezTo>
                    <a:pt x="33045" y="71564"/>
                    <a:pt x="32883" y="71672"/>
                    <a:pt x="32743" y="71672"/>
                  </a:cubicBezTo>
                  <a:cubicBezTo>
                    <a:pt x="32642" y="71672"/>
                    <a:pt x="32553" y="71616"/>
                    <a:pt x="32493" y="71421"/>
                  </a:cubicBezTo>
                  <a:cubicBezTo>
                    <a:pt x="32487" y="71409"/>
                    <a:pt x="32460" y="71409"/>
                    <a:pt x="32429" y="71409"/>
                  </a:cubicBezTo>
                  <a:cubicBezTo>
                    <a:pt x="32398" y="71409"/>
                    <a:pt x="32362" y="71409"/>
                    <a:pt x="32338" y="71397"/>
                  </a:cubicBezTo>
                  <a:cubicBezTo>
                    <a:pt x="32303" y="71374"/>
                    <a:pt x="32269" y="71365"/>
                    <a:pt x="32236" y="71365"/>
                  </a:cubicBezTo>
                  <a:cubicBezTo>
                    <a:pt x="32104" y="71365"/>
                    <a:pt x="31988" y="71510"/>
                    <a:pt x="31884" y="71510"/>
                  </a:cubicBezTo>
                  <a:cubicBezTo>
                    <a:pt x="31865" y="71510"/>
                    <a:pt x="31845" y="71505"/>
                    <a:pt x="31826" y="71492"/>
                  </a:cubicBezTo>
                  <a:cubicBezTo>
                    <a:pt x="31683" y="71385"/>
                    <a:pt x="31564" y="71361"/>
                    <a:pt x="31398" y="71326"/>
                  </a:cubicBezTo>
                  <a:cubicBezTo>
                    <a:pt x="31017" y="71231"/>
                    <a:pt x="30600" y="71302"/>
                    <a:pt x="30231" y="71088"/>
                  </a:cubicBezTo>
                  <a:cubicBezTo>
                    <a:pt x="30076" y="70992"/>
                    <a:pt x="29838" y="71052"/>
                    <a:pt x="29648" y="71004"/>
                  </a:cubicBezTo>
                  <a:cubicBezTo>
                    <a:pt x="29445" y="70945"/>
                    <a:pt x="29267" y="70814"/>
                    <a:pt x="29064" y="70754"/>
                  </a:cubicBezTo>
                  <a:cubicBezTo>
                    <a:pt x="28886" y="70695"/>
                    <a:pt x="28695" y="70659"/>
                    <a:pt x="28505" y="70659"/>
                  </a:cubicBezTo>
                  <a:cubicBezTo>
                    <a:pt x="27933" y="70659"/>
                    <a:pt x="27421" y="70457"/>
                    <a:pt x="26909" y="70219"/>
                  </a:cubicBezTo>
                  <a:cubicBezTo>
                    <a:pt x="26778" y="70171"/>
                    <a:pt x="26635" y="70171"/>
                    <a:pt x="26492" y="70147"/>
                  </a:cubicBezTo>
                  <a:cubicBezTo>
                    <a:pt x="26453" y="70147"/>
                    <a:pt x="26392" y="70163"/>
                    <a:pt x="26345" y="70163"/>
                  </a:cubicBezTo>
                  <a:cubicBezTo>
                    <a:pt x="26322" y="70163"/>
                    <a:pt x="26302" y="70159"/>
                    <a:pt x="26290" y="70147"/>
                  </a:cubicBezTo>
                  <a:cubicBezTo>
                    <a:pt x="25933" y="69790"/>
                    <a:pt x="25385" y="69838"/>
                    <a:pt x="25004" y="69528"/>
                  </a:cubicBezTo>
                  <a:cubicBezTo>
                    <a:pt x="24914" y="69456"/>
                    <a:pt x="24796" y="69404"/>
                    <a:pt x="24656" y="69404"/>
                  </a:cubicBezTo>
                  <a:cubicBezTo>
                    <a:pt x="24612" y="69404"/>
                    <a:pt x="24565" y="69409"/>
                    <a:pt x="24516" y="69421"/>
                  </a:cubicBezTo>
                  <a:cubicBezTo>
                    <a:pt x="24499" y="69425"/>
                    <a:pt x="24482" y="69426"/>
                    <a:pt x="24464" y="69426"/>
                  </a:cubicBezTo>
                  <a:cubicBezTo>
                    <a:pt x="24318" y="69426"/>
                    <a:pt x="24141" y="69305"/>
                    <a:pt x="23992" y="69230"/>
                  </a:cubicBezTo>
                  <a:cubicBezTo>
                    <a:pt x="23909" y="69183"/>
                    <a:pt x="23885" y="69052"/>
                    <a:pt x="23802" y="69016"/>
                  </a:cubicBezTo>
                  <a:cubicBezTo>
                    <a:pt x="23718" y="68968"/>
                    <a:pt x="23575" y="69016"/>
                    <a:pt x="23492" y="68956"/>
                  </a:cubicBezTo>
                  <a:cubicBezTo>
                    <a:pt x="23313" y="68849"/>
                    <a:pt x="23075" y="68861"/>
                    <a:pt x="22920" y="68647"/>
                  </a:cubicBezTo>
                  <a:cubicBezTo>
                    <a:pt x="22790" y="68456"/>
                    <a:pt x="22504" y="68599"/>
                    <a:pt x="22289" y="68433"/>
                  </a:cubicBezTo>
                  <a:cubicBezTo>
                    <a:pt x="22004" y="68206"/>
                    <a:pt x="21539" y="68230"/>
                    <a:pt x="21277" y="67897"/>
                  </a:cubicBezTo>
                  <a:cubicBezTo>
                    <a:pt x="21234" y="67910"/>
                    <a:pt x="21193" y="67916"/>
                    <a:pt x="21154" y="67916"/>
                  </a:cubicBezTo>
                  <a:cubicBezTo>
                    <a:pt x="20846" y="67916"/>
                    <a:pt x="20651" y="67541"/>
                    <a:pt x="20335" y="67541"/>
                  </a:cubicBezTo>
                  <a:cubicBezTo>
                    <a:pt x="20305" y="67541"/>
                    <a:pt x="20274" y="67544"/>
                    <a:pt x="20242" y="67552"/>
                  </a:cubicBezTo>
                  <a:cubicBezTo>
                    <a:pt x="20063" y="67290"/>
                    <a:pt x="19742" y="67266"/>
                    <a:pt x="19491" y="67123"/>
                  </a:cubicBezTo>
                  <a:cubicBezTo>
                    <a:pt x="19313" y="67028"/>
                    <a:pt x="19134" y="66897"/>
                    <a:pt x="18944" y="66825"/>
                  </a:cubicBezTo>
                  <a:cubicBezTo>
                    <a:pt x="18706" y="66730"/>
                    <a:pt x="18503" y="66563"/>
                    <a:pt x="18289" y="66480"/>
                  </a:cubicBezTo>
                  <a:cubicBezTo>
                    <a:pt x="17777" y="66301"/>
                    <a:pt x="17420" y="65920"/>
                    <a:pt x="17015" y="65599"/>
                  </a:cubicBezTo>
                  <a:cubicBezTo>
                    <a:pt x="16979" y="65563"/>
                    <a:pt x="16920" y="65504"/>
                    <a:pt x="16884" y="65504"/>
                  </a:cubicBezTo>
                  <a:cubicBezTo>
                    <a:pt x="16837" y="65517"/>
                    <a:pt x="16793" y="65523"/>
                    <a:pt x="16753" y="65523"/>
                  </a:cubicBezTo>
                  <a:cubicBezTo>
                    <a:pt x="16468" y="65523"/>
                    <a:pt x="16340" y="65225"/>
                    <a:pt x="16110" y="65111"/>
                  </a:cubicBezTo>
                  <a:cubicBezTo>
                    <a:pt x="15908" y="64992"/>
                    <a:pt x="15753" y="64765"/>
                    <a:pt x="15574" y="64599"/>
                  </a:cubicBezTo>
                  <a:cubicBezTo>
                    <a:pt x="15567" y="64591"/>
                    <a:pt x="15554" y="64589"/>
                    <a:pt x="15538" y="64589"/>
                  </a:cubicBezTo>
                  <a:cubicBezTo>
                    <a:pt x="15502" y="64589"/>
                    <a:pt x="15452" y="64602"/>
                    <a:pt x="15420" y="64611"/>
                  </a:cubicBezTo>
                  <a:cubicBezTo>
                    <a:pt x="15375" y="64633"/>
                    <a:pt x="15335" y="64656"/>
                    <a:pt x="15309" y="64656"/>
                  </a:cubicBezTo>
                  <a:cubicBezTo>
                    <a:pt x="15281" y="64656"/>
                    <a:pt x="15270" y="64627"/>
                    <a:pt x="15289" y="64539"/>
                  </a:cubicBezTo>
                  <a:cubicBezTo>
                    <a:pt x="15289" y="64504"/>
                    <a:pt x="15253" y="64432"/>
                    <a:pt x="15217" y="64420"/>
                  </a:cubicBezTo>
                  <a:cubicBezTo>
                    <a:pt x="14836" y="64194"/>
                    <a:pt x="14443" y="63992"/>
                    <a:pt x="14050" y="63777"/>
                  </a:cubicBezTo>
                  <a:cubicBezTo>
                    <a:pt x="13991" y="63742"/>
                    <a:pt x="13907" y="63706"/>
                    <a:pt x="13884" y="63646"/>
                  </a:cubicBezTo>
                  <a:cubicBezTo>
                    <a:pt x="13765" y="63349"/>
                    <a:pt x="13467" y="63230"/>
                    <a:pt x="13276" y="63003"/>
                  </a:cubicBezTo>
                  <a:cubicBezTo>
                    <a:pt x="13086" y="62765"/>
                    <a:pt x="12824" y="62575"/>
                    <a:pt x="12574" y="62396"/>
                  </a:cubicBezTo>
                  <a:cubicBezTo>
                    <a:pt x="12252" y="62146"/>
                    <a:pt x="11871" y="61967"/>
                    <a:pt x="11729" y="61539"/>
                  </a:cubicBezTo>
                  <a:cubicBezTo>
                    <a:pt x="11705" y="61467"/>
                    <a:pt x="11598" y="61396"/>
                    <a:pt x="11526" y="61372"/>
                  </a:cubicBezTo>
                  <a:cubicBezTo>
                    <a:pt x="11240" y="61301"/>
                    <a:pt x="11002" y="61194"/>
                    <a:pt x="11050" y="60824"/>
                  </a:cubicBezTo>
                  <a:cubicBezTo>
                    <a:pt x="11062" y="60789"/>
                    <a:pt x="10955" y="60741"/>
                    <a:pt x="10895" y="60705"/>
                  </a:cubicBezTo>
                  <a:cubicBezTo>
                    <a:pt x="10550" y="60515"/>
                    <a:pt x="10347" y="60146"/>
                    <a:pt x="9978" y="59979"/>
                  </a:cubicBezTo>
                  <a:cubicBezTo>
                    <a:pt x="9883" y="59932"/>
                    <a:pt x="9871" y="59729"/>
                    <a:pt x="9800" y="59622"/>
                  </a:cubicBezTo>
                  <a:cubicBezTo>
                    <a:pt x="9669" y="59467"/>
                    <a:pt x="9383" y="59491"/>
                    <a:pt x="9371" y="59217"/>
                  </a:cubicBezTo>
                  <a:cubicBezTo>
                    <a:pt x="9346" y="59222"/>
                    <a:pt x="9324" y="59224"/>
                    <a:pt x="9305" y="59224"/>
                  </a:cubicBezTo>
                  <a:cubicBezTo>
                    <a:pt x="9178" y="59224"/>
                    <a:pt x="9169" y="59127"/>
                    <a:pt x="9169" y="59003"/>
                  </a:cubicBezTo>
                  <a:cubicBezTo>
                    <a:pt x="9169" y="58860"/>
                    <a:pt x="9085" y="58848"/>
                    <a:pt x="8943" y="58800"/>
                  </a:cubicBezTo>
                  <a:cubicBezTo>
                    <a:pt x="8776" y="58741"/>
                    <a:pt x="8669" y="58503"/>
                    <a:pt x="8526" y="58348"/>
                  </a:cubicBezTo>
                  <a:cubicBezTo>
                    <a:pt x="8419" y="58217"/>
                    <a:pt x="8300" y="58098"/>
                    <a:pt x="8192" y="57955"/>
                  </a:cubicBezTo>
                  <a:cubicBezTo>
                    <a:pt x="8133" y="57872"/>
                    <a:pt x="8026" y="57812"/>
                    <a:pt x="8061" y="57646"/>
                  </a:cubicBezTo>
                  <a:cubicBezTo>
                    <a:pt x="8085" y="57538"/>
                    <a:pt x="7871" y="57384"/>
                    <a:pt x="7764" y="57265"/>
                  </a:cubicBezTo>
                  <a:cubicBezTo>
                    <a:pt x="7716" y="57217"/>
                    <a:pt x="7585" y="57181"/>
                    <a:pt x="7597" y="57169"/>
                  </a:cubicBezTo>
                  <a:cubicBezTo>
                    <a:pt x="7669" y="56931"/>
                    <a:pt x="7454" y="56860"/>
                    <a:pt x="7371" y="56717"/>
                  </a:cubicBezTo>
                  <a:cubicBezTo>
                    <a:pt x="7288" y="56582"/>
                    <a:pt x="7268" y="56420"/>
                    <a:pt x="7099" y="56420"/>
                  </a:cubicBezTo>
                  <a:cubicBezTo>
                    <a:pt x="7074" y="56420"/>
                    <a:pt x="7046" y="56423"/>
                    <a:pt x="7014" y="56431"/>
                  </a:cubicBezTo>
                  <a:cubicBezTo>
                    <a:pt x="7002" y="56431"/>
                    <a:pt x="6954" y="56372"/>
                    <a:pt x="6954" y="56348"/>
                  </a:cubicBezTo>
                  <a:cubicBezTo>
                    <a:pt x="6930" y="55872"/>
                    <a:pt x="6561" y="55633"/>
                    <a:pt x="6299" y="55312"/>
                  </a:cubicBezTo>
                  <a:cubicBezTo>
                    <a:pt x="6240" y="55252"/>
                    <a:pt x="6192" y="55169"/>
                    <a:pt x="6168" y="55086"/>
                  </a:cubicBezTo>
                  <a:cubicBezTo>
                    <a:pt x="6049" y="54645"/>
                    <a:pt x="5895" y="54407"/>
                    <a:pt x="5597" y="54026"/>
                  </a:cubicBezTo>
                  <a:cubicBezTo>
                    <a:pt x="5478" y="53883"/>
                    <a:pt x="5383" y="53645"/>
                    <a:pt x="5406" y="53455"/>
                  </a:cubicBezTo>
                  <a:cubicBezTo>
                    <a:pt x="5442" y="53216"/>
                    <a:pt x="5299" y="53074"/>
                    <a:pt x="5228" y="52883"/>
                  </a:cubicBezTo>
                  <a:cubicBezTo>
                    <a:pt x="5180" y="52752"/>
                    <a:pt x="5109" y="52609"/>
                    <a:pt x="5121" y="52490"/>
                  </a:cubicBezTo>
                  <a:cubicBezTo>
                    <a:pt x="5144" y="52300"/>
                    <a:pt x="4954" y="52431"/>
                    <a:pt x="4930" y="52323"/>
                  </a:cubicBezTo>
                  <a:cubicBezTo>
                    <a:pt x="4859" y="51895"/>
                    <a:pt x="4573" y="51561"/>
                    <a:pt x="4406" y="51169"/>
                  </a:cubicBezTo>
                  <a:cubicBezTo>
                    <a:pt x="4156" y="50645"/>
                    <a:pt x="3966" y="50085"/>
                    <a:pt x="3692" y="49573"/>
                  </a:cubicBezTo>
                  <a:cubicBezTo>
                    <a:pt x="3561" y="49323"/>
                    <a:pt x="3513" y="49049"/>
                    <a:pt x="3406" y="48799"/>
                  </a:cubicBezTo>
                  <a:cubicBezTo>
                    <a:pt x="3108" y="48025"/>
                    <a:pt x="2966" y="47204"/>
                    <a:pt x="2632" y="46454"/>
                  </a:cubicBezTo>
                  <a:cubicBezTo>
                    <a:pt x="2561" y="46299"/>
                    <a:pt x="2561" y="46108"/>
                    <a:pt x="2537" y="45930"/>
                  </a:cubicBezTo>
                  <a:cubicBezTo>
                    <a:pt x="2513" y="45739"/>
                    <a:pt x="2573" y="45525"/>
                    <a:pt x="2323" y="45418"/>
                  </a:cubicBezTo>
                  <a:cubicBezTo>
                    <a:pt x="2299" y="45418"/>
                    <a:pt x="2263" y="45358"/>
                    <a:pt x="2275" y="45334"/>
                  </a:cubicBezTo>
                  <a:cubicBezTo>
                    <a:pt x="2418" y="45001"/>
                    <a:pt x="2049" y="44775"/>
                    <a:pt x="2108" y="44453"/>
                  </a:cubicBezTo>
                  <a:cubicBezTo>
                    <a:pt x="2120" y="44382"/>
                    <a:pt x="2061" y="44299"/>
                    <a:pt x="2025" y="44227"/>
                  </a:cubicBezTo>
                  <a:cubicBezTo>
                    <a:pt x="1977" y="44084"/>
                    <a:pt x="1870" y="43930"/>
                    <a:pt x="1882" y="43787"/>
                  </a:cubicBezTo>
                  <a:cubicBezTo>
                    <a:pt x="1882" y="43560"/>
                    <a:pt x="1811" y="43358"/>
                    <a:pt x="1727" y="43156"/>
                  </a:cubicBezTo>
                  <a:cubicBezTo>
                    <a:pt x="1680" y="43025"/>
                    <a:pt x="1596" y="42906"/>
                    <a:pt x="1680" y="42751"/>
                  </a:cubicBezTo>
                  <a:cubicBezTo>
                    <a:pt x="1715" y="42691"/>
                    <a:pt x="1632" y="42560"/>
                    <a:pt x="1584" y="42477"/>
                  </a:cubicBezTo>
                  <a:cubicBezTo>
                    <a:pt x="1525" y="42358"/>
                    <a:pt x="1501" y="42251"/>
                    <a:pt x="1608" y="42132"/>
                  </a:cubicBezTo>
                  <a:cubicBezTo>
                    <a:pt x="1656" y="42096"/>
                    <a:pt x="1668" y="42013"/>
                    <a:pt x="1692" y="41953"/>
                  </a:cubicBezTo>
                  <a:lnTo>
                    <a:pt x="1692" y="41953"/>
                  </a:lnTo>
                  <a:cubicBezTo>
                    <a:pt x="1644" y="41977"/>
                    <a:pt x="1596" y="42013"/>
                    <a:pt x="1549" y="42036"/>
                  </a:cubicBezTo>
                  <a:cubicBezTo>
                    <a:pt x="1525" y="41977"/>
                    <a:pt x="1465" y="41905"/>
                    <a:pt x="1489" y="41858"/>
                  </a:cubicBezTo>
                  <a:cubicBezTo>
                    <a:pt x="1644" y="41548"/>
                    <a:pt x="1418" y="41263"/>
                    <a:pt x="1442" y="40953"/>
                  </a:cubicBezTo>
                  <a:cubicBezTo>
                    <a:pt x="1465" y="40751"/>
                    <a:pt x="1144" y="40560"/>
                    <a:pt x="1442" y="40346"/>
                  </a:cubicBezTo>
                  <a:cubicBezTo>
                    <a:pt x="1394" y="40298"/>
                    <a:pt x="1346" y="40251"/>
                    <a:pt x="1299" y="40203"/>
                  </a:cubicBezTo>
                  <a:cubicBezTo>
                    <a:pt x="1239" y="40131"/>
                    <a:pt x="1227" y="40084"/>
                    <a:pt x="1275" y="39977"/>
                  </a:cubicBezTo>
                  <a:cubicBezTo>
                    <a:pt x="1346" y="39810"/>
                    <a:pt x="1430" y="39548"/>
                    <a:pt x="1346" y="39441"/>
                  </a:cubicBezTo>
                  <a:cubicBezTo>
                    <a:pt x="1108" y="39096"/>
                    <a:pt x="1299" y="38750"/>
                    <a:pt x="1287" y="38405"/>
                  </a:cubicBezTo>
                  <a:cubicBezTo>
                    <a:pt x="1251" y="37691"/>
                    <a:pt x="1334" y="36976"/>
                    <a:pt x="1287" y="36262"/>
                  </a:cubicBezTo>
                  <a:cubicBezTo>
                    <a:pt x="1239" y="35750"/>
                    <a:pt x="1263" y="35250"/>
                    <a:pt x="1370" y="34738"/>
                  </a:cubicBezTo>
                  <a:cubicBezTo>
                    <a:pt x="1394" y="34631"/>
                    <a:pt x="1311" y="34500"/>
                    <a:pt x="1323" y="34381"/>
                  </a:cubicBezTo>
                  <a:cubicBezTo>
                    <a:pt x="1370" y="33928"/>
                    <a:pt x="1382" y="33476"/>
                    <a:pt x="1513" y="33059"/>
                  </a:cubicBezTo>
                  <a:cubicBezTo>
                    <a:pt x="1573" y="32857"/>
                    <a:pt x="1525" y="32690"/>
                    <a:pt x="1549" y="32500"/>
                  </a:cubicBezTo>
                  <a:cubicBezTo>
                    <a:pt x="1668" y="31607"/>
                    <a:pt x="1751" y="30690"/>
                    <a:pt x="1918" y="29797"/>
                  </a:cubicBezTo>
                  <a:cubicBezTo>
                    <a:pt x="1977" y="29487"/>
                    <a:pt x="1930" y="29130"/>
                    <a:pt x="2037" y="28832"/>
                  </a:cubicBezTo>
                  <a:cubicBezTo>
                    <a:pt x="2144" y="28535"/>
                    <a:pt x="2108" y="28178"/>
                    <a:pt x="2275" y="27916"/>
                  </a:cubicBezTo>
                  <a:cubicBezTo>
                    <a:pt x="2394" y="27761"/>
                    <a:pt x="2251" y="27701"/>
                    <a:pt x="2275" y="27606"/>
                  </a:cubicBezTo>
                  <a:cubicBezTo>
                    <a:pt x="2406" y="27094"/>
                    <a:pt x="2680" y="26618"/>
                    <a:pt x="2644" y="26070"/>
                  </a:cubicBezTo>
                  <a:cubicBezTo>
                    <a:pt x="2918" y="25749"/>
                    <a:pt x="2930" y="25320"/>
                    <a:pt x="3037" y="24939"/>
                  </a:cubicBezTo>
                  <a:cubicBezTo>
                    <a:pt x="3228" y="24284"/>
                    <a:pt x="3478" y="23653"/>
                    <a:pt x="3656" y="23010"/>
                  </a:cubicBezTo>
                  <a:cubicBezTo>
                    <a:pt x="3704" y="22808"/>
                    <a:pt x="3990" y="22748"/>
                    <a:pt x="3918" y="22475"/>
                  </a:cubicBezTo>
                  <a:cubicBezTo>
                    <a:pt x="3894" y="22391"/>
                    <a:pt x="3990" y="22296"/>
                    <a:pt x="3990" y="22201"/>
                  </a:cubicBezTo>
                  <a:cubicBezTo>
                    <a:pt x="3978" y="21891"/>
                    <a:pt x="4347" y="21736"/>
                    <a:pt x="4287" y="21415"/>
                  </a:cubicBezTo>
                  <a:cubicBezTo>
                    <a:pt x="4502" y="21343"/>
                    <a:pt x="4466" y="21117"/>
                    <a:pt x="4561" y="20962"/>
                  </a:cubicBezTo>
                  <a:cubicBezTo>
                    <a:pt x="4656" y="20820"/>
                    <a:pt x="4716" y="20641"/>
                    <a:pt x="4775" y="20462"/>
                  </a:cubicBezTo>
                  <a:cubicBezTo>
                    <a:pt x="4847" y="20272"/>
                    <a:pt x="4906" y="20081"/>
                    <a:pt x="4990" y="19891"/>
                  </a:cubicBezTo>
                  <a:cubicBezTo>
                    <a:pt x="5013" y="19831"/>
                    <a:pt x="5061" y="19784"/>
                    <a:pt x="5109" y="19724"/>
                  </a:cubicBezTo>
                  <a:cubicBezTo>
                    <a:pt x="5192" y="19605"/>
                    <a:pt x="5311" y="19486"/>
                    <a:pt x="5359" y="19343"/>
                  </a:cubicBezTo>
                  <a:cubicBezTo>
                    <a:pt x="5478" y="18998"/>
                    <a:pt x="5502" y="18617"/>
                    <a:pt x="5847" y="18391"/>
                  </a:cubicBezTo>
                  <a:cubicBezTo>
                    <a:pt x="5775" y="18093"/>
                    <a:pt x="6168" y="17974"/>
                    <a:pt x="6121" y="17664"/>
                  </a:cubicBezTo>
                  <a:cubicBezTo>
                    <a:pt x="6109" y="17545"/>
                    <a:pt x="6180" y="17343"/>
                    <a:pt x="6395" y="17307"/>
                  </a:cubicBezTo>
                  <a:cubicBezTo>
                    <a:pt x="6609" y="17283"/>
                    <a:pt x="6371" y="17093"/>
                    <a:pt x="6514" y="16998"/>
                  </a:cubicBezTo>
                  <a:cubicBezTo>
                    <a:pt x="6621" y="16926"/>
                    <a:pt x="6668" y="16771"/>
                    <a:pt x="6740" y="16652"/>
                  </a:cubicBezTo>
                  <a:cubicBezTo>
                    <a:pt x="6883" y="16426"/>
                    <a:pt x="7002" y="16188"/>
                    <a:pt x="7145" y="15974"/>
                  </a:cubicBezTo>
                  <a:cubicBezTo>
                    <a:pt x="7264" y="15807"/>
                    <a:pt x="7383" y="15628"/>
                    <a:pt x="7538" y="15497"/>
                  </a:cubicBezTo>
                  <a:cubicBezTo>
                    <a:pt x="7645" y="15414"/>
                    <a:pt x="7252" y="15331"/>
                    <a:pt x="7550" y="15295"/>
                  </a:cubicBezTo>
                  <a:cubicBezTo>
                    <a:pt x="7740" y="15283"/>
                    <a:pt x="7573" y="15069"/>
                    <a:pt x="7728" y="15009"/>
                  </a:cubicBezTo>
                  <a:cubicBezTo>
                    <a:pt x="7835" y="14974"/>
                    <a:pt x="7907" y="14855"/>
                    <a:pt x="7978" y="14771"/>
                  </a:cubicBezTo>
                  <a:cubicBezTo>
                    <a:pt x="8026" y="14724"/>
                    <a:pt x="8085" y="14664"/>
                    <a:pt x="8109" y="14605"/>
                  </a:cubicBezTo>
                  <a:cubicBezTo>
                    <a:pt x="8204" y="14390"/>
                    <a:pt x="8240" y="14081"/>
                    <a:pt x="8407" y="13985"/>
                  </a:cubicBezTo>
                  <a:cubicBezTo>
                    <a:pt x="8597" y="13878"/>
                    <a:pt x="8823" y="13771"/>
                    <a:pt x="8931" y="13604"/>
                  </a:cubicBezTo>
                  <a:cubicBezTo>
                    <a:pt x="9324" y="12973"/>
                    <a:pt x="10014" y="12628"/>
                    <a:pt x="10383" y="11973"/>
                  </a:cubicBezTo>
                  <a:cubicBezTo>
                    <a:pt x="10526" y="11723"/>
                    <a:pt x="10848" y="11568"/>
                    <a:pt x="11086" y="11366"/>
                  </a:cubicBezTo>
                  <a:cubicBezTo>
                    <a:pt x="11181" y="11295"/>
                    <a:pt x="11336" y="11211"/>
                    <a:pt x="11336" y="11116"/>
                  </a:cubicBezTo>
                  <a:cubicBezTo>
                    <a:pt x="11371" y="10795"/>
                    <a:pt x="11645" y="10723"/>
                    <a:pt x="11824" y="10556"/>
                  </a:cubicBezTo>
                  <a:cubicBezTo>
                    <a:pt x="11991" y="10402"/>
                    <a:pt x="12264" y="10366"/>
                    <a:pt x="12241" y="10056"/>
                  </a:cubicBezTo>
                  <a:cubicBezTo>
                    <a:pt x="12241" y="10009"/>
                    <a:pt x="12383" y="9961"/>
                    <a:pt x="12443" y="9902"/>
                  </a:cubicBezTo>
                  <a:cubicBezTo>
                    <a:pt x="12764" y="9592"/>
                    <a:pt x="13110" y="9330"/>
                    <a:pt x="13312" y="8913"/>
                  </a:cubicBezTo>
                  <a:cubicBezTo>
                    <a:pt x="13384" y="8770"/>
                    <a:pt x="13562" y="8675"/>
                    <a:pt x="13705" y="8568"/>
                  </a:cubicBezTo>
                  <a:cubicBezTo>
                    <a:pt x="13884" y="8437"/>
                    <a:pt x="14098" y="8354"/>
                    <a:pt x="14241" y="8199"/>
                  </a:cubicBezTo>
                  <a:cubicBezTo>
                    <a:pt x="14408" y="8020"/>
                    <a:pt x="14586" y="7925"/>
                    <a:pt x="14812" y="7878"/>
                  </a:cubicBezTo>
                  <a:cubicBezTo>
                    <a:pt x="14884" y="7866"/>
                    <a:pt x="14943" y="7806"/>
                    <a:pt x="14979" y="7747"/>
                  </a:cubicBezTo>
                  <a:cubicBezTo>
                    <a:pt x="15181" y="7449"/>
                    <a:pt x="15455" y="7282"/>
                    <a:pt x="15812" y="7246"/>
                  </a:cubicBezTo>
                  <a:cubicBezTo>
                    <a:pt x="15896" y="7235"/>
                    <a:pt x="16003" y="7175"/>
                    <a:pt x="16039" y="7104"/>
                  </a:cubicBezTo>
                  <a:cubicBezTo>
                    <a:pt x="16217" y="6758"/>
                    <a:pt x="16574" y="6687"/>
                    <a:pt x="16860" y="6496"/>
                  </a:cubicBezTo>
                  <a:cubicBezTo>
                    <a:pt x="17158" y="6282"/>
                    <a:pt x="17491" y="6127"/>
                    <a:pt x="17813" y="5961"/>
                  </a:cubicBezTo>
                  <a:cubicBezTo>
                    <a:pt x="18003" y="5853"/>
                    <a:pt x="18229" y="5877"/>
                    <a:pt x="18384" y="5699"/>
                  </a:cubicBezTo>
                  <a:cubicBezTo>
                    <a:pt x="18539" y="5532"/>
                    <a:pt x="18753" y="5437"/>
                    <a:pt x="18932" y="5318"/>
                  </a:cubicBezTo>
                  <a:cubicBezTo>
                    <a:pt x="19051" y="5234"/>
                    <a:pt x="19182" y="5187"/>
                    <a:pt x="19289" y="5091"/>
                  </a:cubicBezTo>
                  <a:cubicBezTo>
                    <a:pt x="19444" y="4925"/>
                    <a:pt x="19777" y="5103"/>
                    <a:pt x="19849" y="4794"/>
                  </a:cubicBezTo>
                  <a:cubicBezTo>
                    <a:pt x="20087" y="4794"/>
                    <a:pt x="20194" y="4520"/>
                    <a:pt x="20337" y="4496"/>
                  </a:cubicBezTo>
                  <a:cubicBezTo>
                    <a:pt x="20682" y="4413"/>
                    <a:pt x="20908" y="4163"/>
                    <a:pt x="21206" y="4044"/>
                  </a:cubicBezTo>
                  <a:cubicBezTo>
                    <a:pt x="21396" y="3960"/>
                    <a:pt x="21635" y="3996"/>
                    <a:pt x="21718" y="3746"/>
                  </a:cubicBezTo>
                  <a:cubicBezTo>
                    <a:pt x="21718" y="3743"/>
                    <a:pt x="21725" y="3741"/>
                    <a:pt x="21736" y="3741"/>
                  </a:cubicBezTo>
                  <a:cubicBezTo>
                    <a:pt x="21764" y="3741"/>
                    <a:pt x="21815" y="3750"/>
                    <a:pt x="21849" y="3758"/>
                  </a:cubicBezTo>
                  <a:cubicBezTo>
                    <a:pt x="21903" y="3767"/>
                    <a:pt x="21964" y="3790"/>
                    <a:pt x="22006" y="3790"/>
                  </a:cubicBezTo>
                  <a:cubicBezTo>
                    <a:pt x="22019" y="3790"/>
                    <a:pt x="22031" y="3787"/>
                    <a:pt x="22039" y="3782"/>
                  </a:cubicBezTo>
                  <a:cubicBezTo>
                    <a:pt x="22385" y="3520"/>
                    <a:pt x="22766" y="3329"/>
                    <a:pt x="23182" y="3210"/>
                  </a:cubicBezTo>
                  <a:cubicBezTo>
                    <a:pt x="23290" y="3186"/>
                    <a:pt x="23397" y="3115"/>
                    <a:pt x="23480" y="3044"/>
                  </a:cubicBezTo>
                  <a:cubicBezTo>
                    <a:pt x="23537" y="2994"/>
                    <a:pt x="23581" y="2953"/>
                    <a:pt x="23630" y="2953"/>
                  </a:cubicBezTo>
                  <a:cubicBezTo>
                    <a:pt x="23663" y="2953"/>
                    <a:pt x="23699" y="2972"/>
                    <a:pt x="23742" y="3020"/>
                  </a:cubicBezTo>
                  <a:cubicBezTo>
                    <a:pt x="23768" y="3037"/>
                    <a:pt x="23826" y="3048"/>
                    <a:pt x="23860" y="3048"/>
                  </a:cubicBezTo>
                  <a:cubicBezTo>
                    <a:pt x="23873" y="3048"/>
                    <a:pt x="23882" y="3047"/>
                    <a:pt x="23885" y="3044"/>
                  </a:cubicBezTo>
                  <a:cubicBezTo>
                    <a:pt x="23965" y="2905"/>
                    <a:pt x="24059" y="2824"/>
                    <a:pt x="24172" y="2824"/>
                  </a:cubicBezTo>
                  <a:cubicBezTo>
                    <a:pt x="24243" y="2824"/>
                    <a:pt x="24322" y="2856"/>
                    <a:pt x="24409" y="2925"/>
                  </a:cubicBezTo>
                  <a:cubicBezTo>
                    <a:pt x="24413" y="2928"/>
                    <a:pt x="24418" y="2930"/>
                    <a:pt x="24426" y="2930"/>
                  </a:cubicBezTo>
                  <a:cubicBezTo>
                    <a:pt x="24465" y="2930"/>
                    <a:pt x="24545" y="2883"/>
                    <a:pt x="24575" y="2853"/>
                  </a:cubicBezTo>
                  <a:cubicBezTo>
                    <a:pt x="24671" y="2758"/>
                    <a:pt x="24730" y="2651"/>
                    <a:pt x="24814" y="2555"/>
                  </a:cubicBezTo>
                  <a:cubicBezTo>
                    <a:pt x="24896" y="2462"/>
                    <a:pt x="24946" y="2412"/>
                    <a:pt x="24988" y="2412"/>
                  </a:cubicBezTo>
                  <a:cubicBezTo>
                    <a:pt x="25037" y="2412"/>
                    <a:pt x="25077" y="2480"/>
                    <a:pt x="25147" y="2627"/>
                  </a:cubicBezTo>
                  <a:cubicBezTo>
                    <a:pt x="25159" y="2663"/>
                    <a:pt x="25195" y="2686"/>
                    <a:pt x="25230" y="2722"/>
                  </a:cubicBezTo>
                  <a:cubicBezTo>
                    <a:pt x="25242" y="2674"/>
                    <a:pt x="25230" y="2591"/>
                    <a:pt x="25254" y="2579"/>
                  </a:cubicBezTo>
                  <a:cubicBezTo>
                    <a:pt x="25385" y="2532"/>
                    <a:pt x="25516" y="2472"/>
                    <a:pt x="25635" y="2472"/>
                  </a:cubicBezTo>
                  <a:cubicBezTo>
                    <a:pt x="25885" y="2460"/>
                    <a:pt x="26052" y="2377"/>
                    <a:pt x="26147" y="2151"/>
                  </a:cubicBezTo>
                  <a:cubicBezTo>
                    <a:pt x="26190" y="2057"/>
                    <a:pt x="26233" y="1985"/>
                    <a:pt x="26295" y="1985"/>
                  </a:cubicBezTo>
                  <a:cubicBezTo>
                    <a:pt x="26335" y="1985"/>
                    <a:pt x="26384" y="2016"/>
                    <a:pt x="26445" y="2091"/>
                  </a:cubicBezTo>
                  <a:cubicBezTo>
                    <a:pt x="26507" y="2169"/>
                    <a:pt x="26584" y="2211"/>
                    <a:pt x="26674" y="2211"/>
                  </a:cubicBezTo>
                  <a:cubicBezTo>
                    <a:pt x="26721" y="2211"/>
                    <a:pt x="26772" y="2199"/>
                    <a:pt x="26826" y="2174"/>
                  </a:cubicBezTo>
                  <a:cubicBezTo>
                    <a:pt x="27076" y="2067"/>
                    <a:pt x="27409" y="2210"/>
                    <a:pt x="27612" y="1936"/>
                  </a:cubicBezTo>
                  <a:cubicBezTo>
                    <a:pt x="27668" y="1959"/>
                    <a:pt x="27723" y="1968"/>
                    <a:pt x="27776" y="1968"/>
                  </a:cubicBezTo>
                  <a:cubicBezTo>
                    <a:pt x="28001" y="1968"/>
                    <a:pt x="28200" y="1801"/>
                    <a:pt x="28421" y="1782"/>
                  </a:cubicBezTo>
                  <a:cubicBezTo>
                    <a:pt x="28886" y="1734"/>
                    <a:pt x="29350" y="1615"/>
                    <a:pt x="29826" y="1555"/>
                  </a:cubicBezTo>
                  <a:cubicBezTo>
                    <a:pt x="29909" y="1543"/>
                    <a:pt x="30005" y="1543"/>
                    <a:pt x="30076" y="1508"/>
                  </a:cubicBezTo>
                  <a:cubicBezTo>
                    <a:pt x="30338" y="1377"/>
                    <a:pt x="30612" y="1353"/>
                    <a:pt x="30898" y="1329"/>
                  </a:cubicBezTo>
                  <a:cubicBezTo>
                    <a:pt x="30931" y="1326"/>
                    <a:pt x="30965" y="1325"/>
                    <a:pt x="30999" y="1325"/>
                  </a:cubicBezTo>
                  <a:cubicBezTo>
                    <a:pt x="31071" y="1325"/>
                    <a:pt x="31146" y="1329"/>
                    <a:pt x="31220" y="1329"/>
                  </a:cubicBezTo>
                  <a:cubicBezTo>
                    <a:pt x="31381" y="1329"/>
                    <a:pt x="31543" y="1308"/>
                    <a:pt x="31683" y="1174"/>
                  </a:cubicBezTo>
                  <a:cubicBezTo>
                    <a:pt x="31734" y="1124"/>
                    <a:pt x="31827" y="1109"/>
                    <a:pt x="31919" y="1109"/>
                  </a:cubicBezTo>
                  <a:cubicBezTo>
                    <a:pt x="31957" y="1109"/>
                    <a:pt x="31994" y="1111"/>
                    <a:pt x="32029" y="1115"/>
                  </a:cubicBezTo>
                  <a:cubicBezTo>
                    <a:pt x="32242" y="1125"/>
                    <a:pt x="32454" y="1129"/>
                    <a:pt x="32666" y="1129"/>
                  </a:cubicBezTo>
                  <a:cubicBezTo>
                    <a:pt x="33223" y="1129"/>
                    <a:pt x="33778" y="1098"/>
                    <a:pt x="34339" y="1055"/>
                  </a:cubicBezTo>
                  <a:cubicBezTo>
                    <a:pt x="34408" y="1049"/>
                    <a:pt x="34478" y="1046"/>
                    <a:pt x="34548" y="1046"/>
                  </a:cubicBezTo>
                  <a:close/>
                  <a:moveTo>
                    <a:pt x="34474" y="1"/>
                  </a:moveTo>
                  <a:cubicBezTo>
                    <a:pt x="34134" y="1"/>
                    <a:pt x="33802" y="110"/>
                    <a:pt x="33469" y="127"/>
                  </a:cubicBezTo>
                  <a:cubicBezTo>
                    <a:pt x="32981" y="150"/>
                    <a:pt x="32469" y="138"/>
                    <a:pt x="31969" y="246"/>
                  </a:cubicBezTo>
                  <a:cubicBezTo>
                    <a:pt x="31541" y="341"/>
                    <a:pt x="31076" y="222"/>
                    <a:pt x="30648" y="400"/>
                  </a:cubicBezTo>
                  <a:cubicBezTo>
                    <a:pt x="30588" y="427"/>
                    <a:pt x="30524" y="435"/>
                    <a:pt x="30458" y="435"/>
                  </a:cubicBezTo>
                  <a:cubicBezTo>
                    <a:pt x="30378" y="435"/>
                    <a:pt x="30297" y="424"/>
                    <a:pt x="30219" y="424"/>
                  </a:cubicBezTo>
                  <a:cubicBezTo>
                    <a:pt x="30168" y="424"/>
                    <a:pt x="30108" y="398"/>
                    <a:pt x="30055" y="398"/>
                  </a:cubicBezTo>
                  <a:cubicBezTo>
                    <a:pt x="30046" y="398"/>
                    <a:pt x="30037" y="399"/>
                    <a:pt x="30029" y="400"/>
                  </a:cubicBezTo>
                  <a:cubicBezTo>
                    <a:pt x="29648" y="484"/>
                    <a:pt x="29267" y="567"/>
                    <a:pt x="28874" y="650"/>
                  </a:cubicBezTo>
                  <a:cubicBezTo>
                    <a:pt x="28135" y="829"/>
                    <a:pt x="27373" y="912"/>
                    <a:pt x="26635" y="1162"/>
                  </a:cubicBezTo>
                  <a:cubicBezTo>
                    <a:pt x="26445" y="1222"/>
                    <a:pt x="26242" y="1270"/>
                    <a:pt x="26040" y="1317"/>
                  </a:cubicBezTo>
                  <a:cubicBezTo>
                    <a:pt x="25945" y="1341"/>
                    <a:pt x="25838" y="1365"/>
                    <a:pt x="25742" y="1401"/>
                  </a:cubicBezTo>
                  <a:cubicBezTo>
                    <a:pt x="25373" y="1531"/>
                    <a:pt x="25016" y="1674"/>
                    <a:pt x="24647" y="1805"/>
                  </a:cubicBezTo>
                  <a:cubicBezTo>
                    <a:pt x="24242" y="1936"/>
                    <a:pt x="23825" y="2020"/>
                    <a:pt x="23432" y="2163"/>
                  </a:cubicBezTo>
                  <a:cubicBezTo>
                    <a:pt x="23004" y="2305"/>
                    <a:pt x="22611" y="2555"/>
                    <a:pt x="22182" y="2663"/>
                  </a:cubicBezTo>
                  <a:cubicBezTo>
                    <a:pt x="21694" y="2794"/>
                    <a:pt x="21266" y="2996"/>
                    <a:pt x="20849" y="3270"/>
                  </a:cubicBezTo>
                  <a:cubicBezTo>
                    <a:pt x="20782" y="3314"/>
                    <a:pt x="20694" y="3390"/>
                    <a:pt x="20635" y="3390"/>
                  </a:cubicBezTo>
                  <a:cubicBezTo>
                    <a:pt x="20631" y="3390"/>
                    <a:pt x="20626" y="3390"/>
                    <a:pt x="20623" y="3389"/>
                  </a:cubicBezTo>
                  <a:cubicBezTo>
                    <a:pt x="20579" y="3377"/>
                    <a:pt x="20537" y="3371"/>
                    <a:pt x="20497" y="3371"/>
                  </a:cubicBezTo>
                  <a:cubicBezTo>
                    <a:pt x="20171" y="3371"/>
                    <a:pt x="19976" y="3739"/>
                    <a:pt x="19661" y="3739"/>
                  </a:cubicBezTo>
                  <a:cubicBezTo>
                    <a:pt x="19641" y="3739"/>
                    <a:pt x="19620" y="3737"/>
                    <a:pt x="19599" y="3734"/>
                  </a:cubicBezTo>
                  <a:cubicBezTo>
                    <a:pt x="19384" y="4127"/>
                    <a:pt x="18849" y="3996"/>
                    <a:pt x="18599" y="4318"/>
                  </a:cubicBezTo>
                  <a:cubicBezTo>
                    <a:pt x="18585" y="4317"/>
                    <a:pt x="18571" y="4317"/>
                    <a:pt x="18558" y="4317"/>
                  </a:cubicBezTo>
                  <a:cubicBezTo>
                    <a:pt x="18329" y="4317"/>
                    <a:pt x="18165" y="4414"/>
                    <a:pt x="18075" y="4639"/>
                  </a:cubicBezTo>
                  <a:cubicBezTo>
                    <a:pt x="18053" y="4671"/>
                    <a:pt x="17994" y="4712"/>
                    <a:pt x="17948" y="4712"/>
                  </a:cubicBezTo>
                  <a:cubicBezTo>
                    <a:pt x="17942" y="4712"/>
                    <a:pt x="17937" y="4712"/>
                    <a:pt x="17932" y="4710"/>
                  </a:cubicBezTo>
                  <a:cubicBezTo>
                    <a:pt x="17896" y="4702"/>
                    <a:pt x="17861" y="4699"/>
                    <a:pt x="17827" y="4699"/>
                  </a:cubicBezTo>
                  <a:cubicBezTo>
                    <a:pt x="17617" y="4699"/>
                    <a:pt x="17450" y="4843"/>
                    <a:pt x="17265" y="4925"/>
                  </a:cubicBezTo>
                  <a:cubicBezTo>
                    <a:pt x="16896" y="5080"/>
                    <a:pt x="16610" y="5413"/>
                    <a:pt x="16205" y="5496"/>
                  </a:cubicBezTo>
                  <a:cubicBezTo>
                    <a:pt x="16205" y="5794"/>
                    <a:pt x="15872" y="5758"/>
                    <a:pt x="15753" y="5925"/>
                  </a:cubicBezTo>
                  <a:cubicBezTo>
                    <a:pt x="15726" y="5917"/>
                    <a:pt x="15702" y="5914"/>
                    <a:pt x="15680" y="5914"/>
                  </a:cubicBezTo>
                  <a:cubicBezTo>
                    <a:pt x="15465" y="5914"/>
                    <a:pt x="15445" y="6246"/>
                    <a:pt x="15229" y="6246"/>
                  </a:cubicBezTo>
                  <a:cubicBezTo>
                    <a:pt x="15221" y="6246"/>
                    <a:pt x="15213" y="6246"/>
                    <a:pt x="15206" y="6246"/>
                  </a:cubicBezTo>
                  <a:cubicBezTo>
                    <a:pt x="14959" y="6246"/>
                    <a:pt x="14819" y="6430"/>
                    <a:pt x="14658" y="6580"/>
                  </a:cubicBezTo>
                  <a:cubicBezTo>
                    <a:pt x="14562" y="6675"/>
                    <a:pt x="14419" y="6735"/>
                    <a:pt x="14300" y="6806"/>
                  </a:cubicBezTo>
                  <a:cubicBezTo>
                    <a:pt x="14134" y="6913"/>
                    <a:pt x="13991" y="7044"/>
                    <a:pt x="13824" y="7139"/>
                  </a:cubicBezTo>
                  <a:cubicBezTo>
                    <a:pt x="13705" y="7211"/>
                    <a:pt x="14086" y="7270"/>
                    <a:pt x="13824" y="7306"/>
                  </a:cubicBezTo>
                  <a:cubicBezTo>
                    <a:pt x="13538" y="7342"/>
                    <a:pt x="13324" y="7497"/>
                    <a:pt x="13134" y="7687"/>
                  </a:cubicBezTo>
                  <a:cubicBezTo>
                    <a:pt x="12776" y="8056"/>
                    <a:pt x="12312" y="8306"/>
                    <a:pt x="12014" y="8723"/>
                  </a:cubicBezTo>
                  <a:cubicBezTo>
                    <a:pt x="11848" y="8961"/>
                    <a:pt x="11657" y="9151"/>
                    <a:pt x="11407" y="9306"/>
                  </a:cubicBezTo>
                  <a:cubicBezTo>
                    <a:pt x="11121" y="9485"/>
                    <a:pt x="10883" y="9735"/>
                    <a:pt x="10645" y="9973"/>
                  </a:cubicBezTo>
                  <a:cubicBezTo>
                    <a:pt x="10264" y="10390"/>
                    <a:pt x="9907" y="10818"/>
                    <a:pt x="9550" y="11259"/>
                  </a:cubicBezTo>
                  <a:cubicBezTo>
                    <a:pt x="9407" y="11414"/>
                    <a:pt x="9324" y="11652"/>
                    <a:pt x="9145" y="11747"/>
                  </a:cubicBezTo>
                  <a:cubicBezTo>
                    <a:pt x="8943" y="11866"/>
                    <a:pt x="8728" y="11914"/>
                    <a:pt x="8812" y="12223"/>
                  </a:cubicBezTo>
                  <a:cubicBezTo>
                    <a:pt x="8823" y="12235"/>
                    <a:pt x="8728" y="12271"/>
                    <a:pt x="8693" y="12319"/>
                  </a:cubicBezTo>
                  <a:cubicBezTo>
                    <a:pt x="8514" y="12521"/>
                    <a:pt x="8121" y="12569"/>
                    <a:pt x="8157" y="12973"/>
                  </a:cubicBezTo>
                  <a:cubicBezTo>
                    <a:pt x="8157" y="12985"/>
                    <a:pt x="8097" y="13033"/>
                    <a:pt x="8073" y="13033"/>
                  </a:cubicBezTo>
                  <a:cubicBezTo>
                    <a:pt x="8030" y="13016"/>
                    <a:pt x="7995" y="13009"/>
                    <a:pt x="7966" y="13009"/>
                  </a:cubicBezTo>
                  <a:cubicBezTo>
                    <a:pt x="7829" y="13009"/>
                    <a:pt x="7835" y="13175"/>
                    <a:pt x="7776" y="13283"/>
                  </a:cubicBezTo>
                  <a:cubicBezTo>
                    <a:pt x="7669" y="13485"/>
                    <a:pt x="7597" y="13795"/>
                    <a:pt x="7430" y="13854"/>
                  </a:cubicBezTo>
                  <a:cubicBezTo>
                    <a:pt x="7145" y="13973"/>
                    <a:pt x="7252" y="14259"/>
                    <a:pt x="7097" y="14390"/>
                  </a:cubicBezTo>
                  <a:cubicBezTo>
                    <a:pt x="7049" y="14426"/>
                    <a:pt x="6990" y="14426"/>
                    <a:pt x="6954" y="14462"/>
                  </a:cubicBezTo>
                  <a:cubicBezTo>
                    <a:pt x="6871" y="14557"/>
                    <a:pt x="6788" y="14640"/>
                    <a:pt x="6740" y="14747"/>
                  </a:cubicBezTo>
                  <a:cubicBezTo>
                    <a:pt x="6645" y="14902"/>
                    <a:pt x="6585" y="15093"/>
                    <a:pt x="6478" y="15247"/>
                  </a:cubicBezTo>
                  <a:cubicBezTo>
                    <a:pt x="6073" y="15783"/>
                    <a:pt x="5704" y="16331"/>
                    <a:pt x="5418" y="16950"/>
                  </a:cubicBezTo>
                  <a:cubicBezTo>
                    <a:pt x="5299" y="17200"/>
                    <a:pt x="5061" y="17391"/>
                    <a:pt x="5097" y="17712"/>
                  </a:cubicBezTo>
                  <a:cubicBezTo>
                    <a:pt x="4740" y="17855"/>
                    <a:pt x="4883" y="18379"/>
                    <a:pt x="4502" y="18510"/>
                  </a:cubicBezTo>
                  <a:cubicBezTo>
                    <a:pt x="4573" y="18998"/>
                    <a:pt x="4061" y="19248"/>
                    <a:pt x="4013" y="19700"/>
                  </a:cubicBezTo>
                  <a:cubicBezTo>
                    <a:pt x="4013" y="19784"/>
                    <a:pt x="3990" y="19891"/>
                    <a:pt x="3930" y="19939"/>
                  </a:cubicBezTo>
                  <a:cubicBezTo>
                    <a:pt x="3609" y="20177"/>
                    <a:pt x="3763" y="20677"/>
                    <a:pt x="3406" y="20879"/>
                  </a:cubicBezTo>
                  <a:cubicBezTo>
                    <a:pt x="3489" y="21224"/>
                    <a:pt x="3168" y="21439"/>
                    <a:pt x="3156" y="21784"/>
                  </a:cubicBezTo>
                  <a:cubicBezTo>
                    <a:pt x="3144" y="22034"/>
                    <a:pt x="2906" y="22272"/>
                    <a:pt x="2811" y="22534"/>
                  </a:cubicBezTo>
                  <a:cubicBezTo>
                    <a:pt x="2525" y="23356"/>
                    <a:pt x="2275" y="24177"/>
                    <a:pt x="1954" y="24987"/>
                  </a:cubicBezTo>
                  <a:cubicBezTo>
                    <a:pt x="1751" y="25523"/>
                    <a:pt x="1656" y="26106"/>
                    <a:pt x="1477" y="26654"/>
                  </a:cubicBezTo>
                  <a:cubicBezTo>
                    <a:pt x="1275" y="27249"/>
                    <a:pt x="1323" y="27892"/>
                    <a:pt x="1013" y="28463"/>
                  </a:cubicBezTo>
                  <a:cubicBezTo>
                    <a:pt x="989" y="28511"/>
                    <a:pt x="1013" y="28606"/>
                    <a:pt x="1013" y="28678"/>
                  </a:cubicBezTo>
                  <a:cubicBezTo>
                    <a:pt x="989" y="28832"/>
                    <a:pt x="965" y="28987"/>
                    <a:pt x="930" y="29142"/>
                  </a:cubicBezTo>
                  <a:cubicBezTo>
                    <a:pt x="846" y="29571"/>
                    <a:pt x="751" y="29999"/>
                    <a:pt x="668" y="30428"/>
                  </a:cubicBezTo>
                  <a:cubicBezTo>
                    <a:pt x="513" y="31321"/>
                    <a:pt x="358" y="32202"/>
                    <a:pt x="203" y="33095"/>
                  </a:cubicBezTo>
                  <a:cubicBezTo>
                    <a:pt x="180" y="33238"/>
                    <a:pt x="191" y="33404"/>
                    <a:pt x="239" y="33547"/>
                  </a:cubicBezTo>
                  <a:cubicBezTo>
                    <a:pt x="287" y="33714"/>
                    <a:pt x="299" y="33845"/>
                    <a:pt x="144" y="33976"/>
                  </a:cubicBezTo>
                  <a:cubicBezTo>
                    <a:pt x="49" y="34059"/>
                    <a:pt x="120" y="34107"/>
                    <a:pt x="203" y="34166"/>
                  </a:cubicBezTo>
                  <a:cubicBezTo>
                    <a:pt x="311" y="34250"/>
                    <a:pt x="287" y="34357"/>
                    <a:pt x="203" y="34440"/>
                  </a:cubicBezTo>
                  <a:cubicBezTo>
                    <a:pt x="168" y="34488"/>
                    <a:pt x="108" y="34547"/>
                    <a:pt x="120" y="34559"/>
                  </a:cubicBezTo>
                  <a:cubicBezTo>
                    <a:pt x="263" y="34797"/>
                    <a:pt x="334" y="35024"/>
                    <a:pt x="60" y="35214"/>
                  </a:cubicBezTo>
                  <a:cubicBezTo>
                    <a:pt x="49" y="35226"/>
                    <a:pt x="60" y="35274"/>
                    <a:pt x="72" y="35309"/>
                  </a:cubicBezTo>
                  <a:cubicBezTo>
                    <a:pt x="215" y="35655"/>
                    <a:pt x="239" y="35762"/>
                    <a:pt x="144" y="36000"/>
                  </a:cubicBezTo>
                  <a:cubicBezTo>
                    <a:pt x="60" y="36191"/>
                    <a:pt x="25" y="36369"/>
                    <a:pt x="132" y="36560"/>
                  </a:cubicBezTo>
                  <a:cubicBezTo>
                    <a:pt x="156" y="36607"/>
                    <a:pt x="132" y="36691"/>
                    <a:pt x="120" y="36750"/>
                  </a:cubicBezTo>
                  <a:cubicBezTo>
                    <a:pt x="120" y="37095"/>
                    <a:pt x="1" y="37441"/>
                    <a:pt x="180" y="37774"/>
                  </a:cubicBezTo>
                  <a:cubicBezTo>
                    <a:pt x="203" y="37822"/>
                    <a:pt x="120" y="37905"/>
                    <a:pt x="120" y="37976"/>
                  </a:cubicBezTo>
                  <a:cubicBezTo>
                    <a:pt x="108" y="38060"/>
                    <a:pt x="132" y="38155"/>
                    <a:pt x="144" y="38238"/>
                  </a:cubicBezTo>
                  <a:cubicBezTo>
                    <a:pt x="168" y="38322"/>
                    <a:pt x="239" y="38429"/>
                    <a:pt x="215" y="38465"/>
                  </a:cubicBezTo>
                  <a:cubicBezTo>
                    <a:pt x="49" y="38643"/>
                    <a:pt x="299" y="38798"/>
                    <a:pt x="251" y="38977"/>
                  </a:cubicBezTo>
                  <a:cubicBezTo>
                    <a:pt x="191" y="39155"/>
                    <a:pt x="239" y="39358"/>
                    <a:pt x="227" y="39560"/>
                  </a:cubicBezTo>
                  <a:cubicBezTo>
                    <a:pt x="191" y="40227"/>
                    <a:pt x="322" y="40893"/>
                    <a:pt x="358" y="41572"/>
                  </a:cubicBezTo>
                  <a:cubicBezTo>
                    <a:pt x="382" y="41929"/>
                    <a:pt x="322" y="42298"/>
                    <a:pt x="596" y="42596"/>
                  </a:cubicBezTo>
                  <a:cubicBezTo>
                    <a:pt x="620" y="42632"/>
                    <a:pt x="572" y="42715"/>
                    <a:pt x="561" y="42787"/>
                  </a:cubicBezTo>
                  <a:cubicBezTo>
                    <a:pt x="549" y="42846"/>
                    <a:pt x="513" y="42929"/>
                    <a:pt x="537" y="42965"/>
                  </a:cubicBezTo>
                  <a:cubicBezTo>
                    <a:pt x="703" y="43215"/>
                    <a:pt x="453" y="43620"/>
                    <a:pt x="846" y="43787"/>
                  </a:cubicBezTo>
                  <a:cubicBezTo>
                    <a:pt x="882" y="43799"/>
                    <a:pt x="870" y="43918"/>
                    <a:pt x="882" y="43989"/>
                  </a:cubicBezTo>
                  <a:cubicBezTo>
                    <a:pt x="1001" y="44370"/>
                    <a:pt x="1013" y="44775"/>
                    <a:pt x="1156" y="45168"/>
                  </a:cubicBezTo>
                  <a:cubicBezTo>
                    <a:pt x="1263" y="45465"/>
                    <a:pt x="1323" y="45787"/>
                    <a:pt x="1430" y="46096"/>
                  </a:cubicBezTo>
                  <a:cubicBezTo>
                    <a:pt x="1573" y="46537"/>
                    <a:pt x="1644" y="47013"/>
                    <a:pt x="1763" y="47466"/>
                  </a:cubicBezTo>
                  <a:cubicBezTo>
                    <a:pt x="1882" y="47871"/>
                    <a:pt x="2144" y="48216"/>
                    <a:pt x="2204" y="48621"/>
                  </a:cubicBezTo>
                  <a:cubicBezTo>
                    <a:pt x="2251" y="48930"/>
                    <a:pt x="2394" y="49192"/>
                    <a:pt x="2501" y="49478"/>
                  </a:cubicBezTo>
                  <a:cubicBezTo>
                    <a:pt x="2585" y="49668"/>
                    <a:pt x="2597" y="49895"/>
                    <a:pt x="2680" y="50097"/>
                  </a:cubicBezTo>
                  <a:cubicBezTo>
                    <a:pt x="2775" y="50311"/>
                    <a:pt x="2930" y="50490"/>
                    <a:pt x="3001" y="50704"/>
                  </a:cubicBezTo>
                  <a:cubicBezTo>
                    <a:pt x="3061" y="50883"/>
                    <a:pt x="3025" y="51097"/>
                    <a:pt x="3097" y="51276"/>
                  </a:cubicBezTo>
                  <a:cubicBezTo>
                    <a:pt x="3156" y="51454"/>
                    <a:pt x="3323" y="51585"/>
                    <a:pt x="3394" y="51752"/>
                  </a:cubicBezTo>
                  <a:cubicBezTo>
                    <a:pt x="3537" y="52062"/>
                    <a:pt x="3644" y="52395"/>
                    <a:pt x="3787" y="52704"/>
                  </a:cubicBezTo>
                  <a:cubicBezTo>
                    <a:pt x="3978" y="53121"/>
                    <a:pt x="4216" y="53502"/>
                    <a:pt x="4371" y="53919"/>
                  </a:cubicBezTo>
                  <a:cubicBezTo>
                    <a:pt x="4513" y="54300"/>
                    <a:pt x="4632" y="54681"/>
                    <a:pt x="4942" y="54955"/>
                  </a:cubicBezTo>
                  <a:cubicBezTo>
                    <a:pt x="4966" y="54979"/>
                    <a:pt x="4990" y="55014"/>
                    <a:pt x="4990" y="55050"/>
                  </a:cubicBezTo>
                  <a:cubicBezTo>
                    <a:pt x="5073" y="55300"/>
                    <a:pt x="5204" y="55502"/>
                    <a:pt x="5371" y="55705"/>
                  </a:cubicBezTo>
                  <a:cubicBezTo>
                    <a:pt x="5514" y="55883"/>
                    <a:pt x="5621" y="56157"/>
                    <a:pt x="5764" y="56360"/>
                  </a:cubicBezTo>
                  <a:cubicBezTo>
                    <a:pt x="5859" y="56503"/>
                    <a:pt x="6014" y="56610"/>
                    <a:pt x="6109" y="56753"/>
                  </a:cubicBezTo>
                  <a:cubicBezTo>
                    <a:pt x="6228" y="56943"/>
                    <a:pt x="6264" y="57205"/>
                    <a:pt x="6418" y="57324"/>
                  </a:cubicBezTo>
                  <a:cubicBezTo>
                    <a:pt x="6633" y="57479"/>
                    <a:pt x="6657" y="57717"/>
                    <a:pt x="6799" y="57884"/>
                  </a:cubicBezTo>
                  <a:cubicBezTo>
                    <a:pt x="7133" y="58265"/>
                    <a:pt x="7383" y="58705"/>
                    <a:pt x="7692" y="59110"/>
                  </a:cubicBezTo>
                  <a:cubicBezTo>
                    <a:pt x="7740" y="59181"/>
                    <a:pt x="7847" y="59217"/>
                    <a:pt x="7883" y="59300"/>
                  </a:cubicBezTo>
                  <a:cubicBezTo>
                    <a:pt x="7931" y="59372"/>
                    <a:pt x="7823" y="59503"/>
                    <a:pt x="7966" y="59562"/>
                  </a:cubicBezTo>
                  <a:cubicBezTo>
                    <a:pt x="8431" y="59765"/>
                    <a:pt x="8585" y="60324"/>
                    <a:pt x="9074" y="60527"/>
                  </a:cubicBezTo>
                  <a:cubicBezTo>
                    <a:pt x="9264" y="60598"/>
                    <a:pt x="9419" y="60872"/>
                    <a:pt x="9502" y="61098"/>
                  </a:cubicBezTo>
                  <a:cubicBezTo>
                    <a:pt x="9550" y="61217"/>
                    <a:pt x="9800" y="61134"/>
                    <a:pt x="9728" y="61360"/>
                  </a:cubicBezTo>
                  <a:cubicBezTo>
                    <a:pt x="9705" y="61444"/>
                    <a:pt x="9895" y="61598"/>
                    <a:pt x="10002" y="61694"/>
                  </a:cubicBezTo>
                  <a:cubicBezTo>
                    <a:pt x="10109" y="61765"/>
                    <a:pt x="10252" y="61813"/>
                    <a:pt x="10371" y="61872"/>
                  </a:cubicBezTo>
                  <a:cubicBezTo>
                    <a:pt x="10431" y="61908"/>
                    <a:pt x="10478" y="61967"/>
                    <a:pt x="10526" y="62015"/>
                  </a:cubicBezTo>
                  <a:cubicBezTo>
                    <a:pt x="10645" y="62158"/>
                    <a:pt x="10740" y="62337"/>
                    <a:pt x="10895" y="62432"/>
                  </a:cubicBezTo>
                  <a:cubicBezTo>
                    <a:pt x="11526" y="62837"/>
                    <a:pt x="11991" y="63444"/>
                    <a:pt x="12562" y="63932"/>
                  </a:cubicBezTo>
                  <a:cubicBezTo>
                    <a:pt x="12800" y="64123"/>
                    <a:pt x="13026" y="64301"/>
                    <a:pt x="13300" y="64432"/>
                  </a:cubicBezTo>
                  <a:cubicBezTo>
                    <a:pt x="13384" y="64480"/>
                    <a:pt x="13479" y="64504"/>
                    <a:pt x="13526" y="64563"/>
                  </a:cubicBezTo>
                  <a:cubicBezTo>
                    <a:pt x="13872" y="64932"/>
                    <a:pt x="14300" y="65206"/>
                    <a:pt x="14669" y="65551"/>
                  </a:cubicBezTo>
                  <a:cubicBezTo>
                    <a:pt x="14967" y="65813"/>
                    <a:pt x="15396" y="65897"/>
                    <a:pt x="15586" y="66278"/>
                  </a:cubicBezTo>
                  <a:cubicBezTo>
                    <a:pt x="15634" y="66349"/>
                    <a:pt x="15753" y="66420"/>
                    <a:pt x="15860" y="66444"/>
                  </a:cubicBezTo>
                  <a:cubicBezTo>
                    <a:pt x="16205" y="66551"/>
                    <a:pt x="16467" y="66778"/>
                    <a:pt x="16741" y="66980"/>
                  </a:cubicBezTo>
                  <a:cubicBezTo>
                    <a:pt x="17086" y="67218"/>
                    <a:pt x="17432" y="67492"/>
                    <a:pt x="17789" y="67659"/>
                  </a:cubicBezTo>
                  <a:cubicBezTo>
                    <a:pt x="18456" y="67980"/>
                    <a:pt x="19063" y="68397"/>
                    <a:pt x="19765" y="68635"/>
                  </a:cubicBezTo>
                  <a:cubicBezTo>
                    <a:pt x="20230" y="68790"/>
                    <a:pt x="20658" y="69040"/>
                    <a:pt x="21111" y="69230"/>
                  </a:cubicBezTo>
                  <a:cubicBezTo>
                    <a:pt x="21861" y="69540"/>
                    <a:pt x="22623" y="69814"/>
                    <a:pt x="23421" y="69980"/>
                  </a:cubicBezTo>
                  <a:cubicBezTo>
                    <a:pt x="23587" y="70016"/>
                    <a:pt x="23802" y="69992"/>
                    <a:pt x="23933" y="70076"/>
                  </a:cubicBezTo>
                  <a:cubicBezTo>
                    <a:pt x="24444" y="70433"/>
                    <a:pt x="25064" y="70528"/>
                    <a:pt x="25623" y="70778"/>
                  </a:cubicBezTo>
                  <a:cubicBezTo>
                    <a:pt x="25968" y="70933"/>
                    <a:pt x="26349" y="70980"/>
                    <a:pt x="26683" y="71183"/>
                  </a:cubicBezTo>
                  <a:cubicBezTo>
                    <a:pt x="26901" y="71314"/>
                    <a:pt x="27180" y="71375"/>
                    <a:pt x="27427" y="71375"/>
                  </a:cubicBezTo>
                  <a:cubicBezTo>
                    <a:pt x="27449" y="71375"/>
                    <a:pt x="27471" y="71374"/>
                    <a:pt x="27492" y="71373"/>
                  </a:cubicBezTo>
                  <a:cubicBezTo>
                    <a:pt x="27498" y="71373"/>
                    <a:pt x="27503" y="71373"/>
                    <a:pt x="27509" y="71373"/>
                  </a:cubicBezTo>
                  <a:cubicBezTo>
                    <a:pt x="27759" y="71373"/>
                    <a:pt x="27948" y="71594"/>
                    <a:pt x="28187" y="71594"/>
                  </a:cubicBezTo>
                  <a:cubicBezTo>
                    <a:pt x="28235" y="71594"/>
                    <a:pt x="28285" y="71585"/>
                    <a:pt x="28338" y="71564"/>
                  </a:cubicBezTo>
                  <a:cubicBezTo>
                    <a:pt x="28564" y="71742"/>
                    <a:pt x="28850" y="71707"/>
                    <a:pt x="29112" y="71778"/>
                  </a:cubicBezTo>
                  <a:cubicBezTo>
                    <a:pt x="29552" y="71909"/>
                    <a:pt x="30005" y="71909"/>
                    <a:pt x="30457" y="72004"/>
                  </a:cubicBezTo>
                  <a:cubicBezTo>
                    <a:pt x="30587" y="72037"/>
                    <a:pt x="30717" y="72139"/>
                    <a:pt x="30838" y="72139"/>
                  </a:cubicBezTo>
                  <a:cubicBezTo>
                    <a:pt x="30850" y="72139"/>
                    <a:pt x="30862" y="72138"/>
                    <a:pt x="30874" y="72135"/>
                  </a:cubicBezTo>
                  <a:cubicBezTo>
                    <a:pt x="30918" y="72131"/>
                    <a:pt x="30962" y="72129"/>
                    <a:pt x="31005" y="72129"/>
                  </a:cubicBezTo>
                  <a:cubicBezTo>
                    <a:pt x="31442" y="72129"/>
                    <a:pt x="31846" y="72328"/>
                    <a:pt x="32279" y="72350"/>
                  </a:cubicBezTo>
                  <a:cubicBezTo>
                    <a:pt x="32445" y="72350"/>
                    <a:pt x="32612" y="72445"/>
                    <a:pt x="32791" y="72469"/>
                  </a:cubicBezTo>
                  <a:cubicBezTo>
                    <a:pt x="32803" y="72471"/>
                    <a:pt x="32816" y="72472"/>
                    <a:pt x="32829" y="72472"/>
                  </a:cubicBezTo>
                  <a:cubicBezTo>
                    <a:pt x="32907" y="72472"/>
                    <a:pt x="32985" y="72440"/>
                    <a:pt x="33067" y="72440"/>
                  </a:cubicBezTo>
                  <a:cubicBezTo>
                    <a:pt x="33135" y="72440"/>
                    <a:pt x="33205" y="72461"/>
                    <a:pt x="33279" y="72540"/>
                  </a:cubicBezTo>
                  <a:cubicBezTo>
                    <a:pt x="33295" y="72560"/>
                    <a:pt x="33327" y="72567"/>
                    <a:pt x="33367" y="72567"/>
                  </a:cubicBezTo>
                  <a:cubicBezTo>
                    <a:pt x="33462" y="72567"/>
                    <a:pt x="33608" y="72527"/>
                    <a:pt x="33724" y="72527"/>
                  </a:cubicBezTo>
                  <a:cubicBezTo>
                    <a:pt x="33735" y="72527"/>
                    <a:pt x="33745" y="72528"/>
                    <a:pt x="33755" y="72528"/>
                  </a:cubicBezTo>
                  <a:cubicBezTo>
                    <a:pt x="34053" y="72528"/>
                    <a:pt x="34350" y="72564"/>
                    <a:pt x="34648" y="72576"/>
                  </a:cubicBezTo>
                  <a:cubicBezTo>
                    <a:pt x="34728" y="72576"/>
                    <a:pt x="34802" y="72556"/>
                    <a:pt x="34879" y="72556"/>
                  </a:cubicBezTo>
                  <a:cubicBezTo>
                    <a:pt x="34905" y="72556"/>
                    <a:pt x="34931" y="72558"/>
                    <a:pt x="34958" y="72564"/>
                  </a:cubicBezTo>
                  <a:cubicBezTo>
                    <a:pt x="35014" y="72575"/>
                    <a:pt x="35104" y="72684"/>
                    <a:pt x="35132" y="72684"/>
                  </a:cubicBezTo>
                  <a:cubicBezTo>
                    <a:pt x="35134" y="72684"/>
                    <a:pt x="35135" y="72684"/>
                    <a:pt x="35136" y="72683"/>
                  </a:cubicBezTo>
                  <a:cubicBezTo>
                    <a:pt x="35247" y="72628"/>
                    <a:pt x="35357" y="72546"/>
                    <a:pt x="35461" y="72546"/>
                  </a:cubicBezTo>
                  <a:cubicBezTo>
                    <a:pt x="35514" y="72546"/>
                    <a:pt x="35564" y="72567"/>
                    <a:pt x="35613" y="72624"/>
                  </a:cubicBezTo>
                  <a:cubicBezTo>
                    <a:pt x="35668" y="72692"/>
                    <a:pt x="35719" y="72715"/>
                    <a:pt x="35768" y="72715"/>
                  </a:cubicBezTo>
                  <a:cubicBezTo>
                    <a:pt x="35869" y="72715"/>
                    <a:pt x="35964" y="72621"/>
                    <a:pt x="36075" y="72621"/>
                  </a:cubicBezTo>
                  <a:cubicBezTo>
                    <a:pt x="36099" y="72621"/>
                    <a:pt x="36123" y="72625"/>
                    <a:pt x="36148" y="72635"/>
                  </a:cubicBezTo>
                  <a:cubicBezTo>
                    <a:pt x="36293" y="72701"/>
                    <a:pt x="36474" y="72731"/>
                    <a:pt x="36652" y="72731"/>
                  </a:cubicBezTo>
                  <a:cubicBezTo>
                    <a:pt x="36766" y="72731"/>
                    <a:pt x="36879" y="72718"/>
                    <a:pt x="36982" y="72695"/>
                  </a:cubicBezTo>
                  <a:cubicBezTo>
                    <a:pt x="37684" y="72516"/>
                    <a:pt x="38399" y="72612"/>
                    <a:pt x="39113" y="72552"/>
                  </a:cubicBezTo>
                  <a:cubicBezTo>
                    <a:pt x="39137" y="72550"/>
                    <a:pt x="39160" y="72549"/>
                    <a:pt x="39185" y="72549"/>
                  </a:cubicBezTo>
                  <a:cubicBezTo>
                    <a:pt x="39302" y="72549"/>
                    <a:pt x="39425" y="72570"/>
                    <a:pt x="39546" y="72570"/>
                  </a:cubicBezTo>
                  <a:cubicBezTo>
                    <a:pt x="39677" y="72570"/>
                    <a:pt x="39805" y="72546"/>
                    <a:pt x="39923" y="72445"/>
                  </a:cubicBezTo>
                  <a:cubicBezTo>
                    <a:pt x="39939" y="72429"/>
                    <a:pt x="39969" y="72422"/>
                    <a:pt x="40003" y="72422"/>
                  </a:cubicBezTo>
                  <a:cubicBezTo>
                    <a:pt x="40043" y="72422"/>
                    <a:pt x="40087" y="72432"/>
                    <a:pt x="40113" y="72445"/>
                  </a:cubicBezTo>
                  <a:cubicBezTo>
                    <a:pt x="40198" y="72500"/>
                    <a:pt x="40277" y="72523"/>
                    <a:pt x="40352" y="72523"/>
                  </a:cubicBezTo>
                  <a:cubicBezTo>
                    <a:pt x="40457" y="72523"/>
                    <a:pt x="40557" y="72478"/>
                    <a:pt x="40661" y="72409"/>
                  </a:cubicBezTo>
                  <a:cubicBezTo>
                    <a:pt x="40701" y="72383"/>
                    <a:pt x="40767" y="72367"/>
                    <a:pt x="40828" y="72367"/>
                  </a:cubicBezTo>
                  <a:cubicBezTo>
                    <a:pt x="40876" y="72367"/>
                    <a:pt x="40920" y="72376"/>
                    <a:pt x="40947" y="72397"/>
                  </a:cubicBezTo>
                  <a:cubicBezTo>
                    <a:pt x="40993" y="72434"/>
                    <a:pt x="41038" y="72448"/>
                    <a:pt x="41083" y="72448"/>
                  </a:cubicBezTo>
                  <a:cubicBezTo>
                    <a:pt x="41238" y="72448"/>
                    <a:pt x="41385" y="72277"/>
                    <a:pt x="41535" y="72277"/>
                  </a:cubicBezTo>
                  <a:cubicBezTo>
                    <a:pt x="41596" y="72277"/>
                    <a:pt x="41657" y="72305"/>
                    <a:pt x="41720" y="72385"/>
                  </a:cubicBezTo>
                  <a:cubicBezTo>
                    <a:pt x="41720" y="72385"/>
                    <a:pt x="41792" y="72350"/>
                    <a:pt x="41804" y="72326"/>
                  </a:cubicBezTo>
                  <a:cubicBezTo>
                    <a:pt x="41859" y="72125"/>
                    <a:pt x="42026" y="72078"/>
                    <a:pt x="42171" y="72078"/>
                  </a:cubicBezTo>
                  <a:cubicBezTo>
                    <a:pt x="42214" y="72078"/>
                    <a:pt x="42256" y="72082"/>
                    <a:pt x="42292" y="72088"/>
                  </a:cubicBezTo>
                  <a:cubicBezTo>
                    <a:pt x="42355" y="72102"/>
                    <a:pt x="42416" y="72108"/>
                    <a:pt x="42475" y="72108"/>
                  </a:cubicBezTo>
                  <a:cubicBezTo>
                    <a:pt x="42709" y="72108"/>
                    <a:pt x="42922" y="72014"/>
                    <a:pt x="43149" y="71957"/>
                  </a:cubicBezTo>
                  <a:cubicBezTo>
                    <a:pt x="43221" y="71933"/>
                    <a:pt x="43304" y="71945"/>
                    <a:pt x="43375" y="71933"/>
                  </a:cubicBezTo>
                  <a:cubicBezTo>
                    <a:pt x="43494" y="71909"/>
                    <a:pt x="43602" y="71862"/>
                    <a:pt x="43709" y="71850"/>
                  </a:cubicBezTo>
                  <a:cubicBezTo>
                    <a:pt x="43722" y="71849"/>
                    <a:pt x="43736" y="71848"/>
                    <a:pt x="43749" y="71848"/>
                  </a:cubicBezTo>
                  <a:cubicBezTo>
                    <a:pt x="43845" y="71848"/>
                    <a:pt x="43940" y="71873"/>
                    <a:pt x="44036" y="71873"/>
                  </a:cubicBezTo>
                  <a:cubicBezTo>
                    <a:pt x="44070" y="71873"/>
                    <a:pt x="44104" y="71870"/>
                    <a:pt x="44137" y="71862"/>
                  </a:cubicBezTo>
                  <a:cubicBezTo>
                    <a:pt x="44578" y="71766"/>
                    <a:pt x="45018" y="71647"/>
                    <a:pt x="45459" y="71528"/>
                  </a:cubicBezTo>
                  <a:cubicBezTo>
                    <a:pt x="45554" y="71496"/>
                    <a:pt x="45678" y="71380"/>
                    <a:pt x="45746" y="71380"/>
                  </a:cubicBezTo>
                  <a:cubicBezTo>
                    <a:pt x="45755" y="71380"/>
                    <a:pt x="45762" y="71381"/>
                    <a:pt x="45769" y="71385"/>
                  </a:cubicBezTo>
                  <a:cubicBezTo>
                    <a:pt x="45840" y="71428"/>
                    <a:pt x="45905" y="71445"/>
                    <a:pt x="45966" y="71445"/>
                  </a:cubicBezTo>
                  <a:cubicBezTo>
                    <a:pt x="46056" y="71445"/>
                    <a:pt x="46140" y="71409"/>
                    <a:pt x="46233" y="71373"/>
                  </a:cubicBezTo>
                  <a:cubicBezTo>
                    <a:pt x="46376" y="71326"/>
                    <a:pt x="46542" y="71326"/>
                    <a:pt x="46685" y="71266"/>
                  </a:cubicBezTo>
                  <a:cubicBezTo>
                    <a:pt x="46808" y="71210"/>
                    <a:pt x="46893" y="71064"/>
                    <a:pt x="47035" y="71064"/>
                  </a:cubicBezTo>
                  <a:cubicBezTo>
                    <a:pt x="47072" y="71064"/>
                    <a:pt x="47114" y="71075"/>
                    <a:pt x="47162" y="71100"/>
                  </a:cubicBezTo>
                  <a:cubicBezTo>
                    <a:pt x="47202" y="71125"/>
                    <a:pt x="47236" y="71135"/>
                    <a:pt x="47264" y="71135"/>
                  </a:cubicBezTo>
                  <a:cubicBezTo>
                    <a:pt x="47385" y="71135"/>
                    <a:pt x="47413" y="70950"/>
                    <a:pt x="47519" y="70921"/>
                  </a:cubicBezTo>
                  <a:cubicBezTo>
                    <a:pt x="47971" y="70766"/>
                    <a:pt x="48424" y="70623"/>
                    <a:pt x="48876" y="70480"/>
                  </a:cubicBezTo>
                  <a:cubicBezTo>
                    <a:pt x="49043" y="70433"/>
                    <a:pt x="49245" y="70445"/>
                    <a:pt x="49388" y="70349"/>
                  </a:cubicBezTo>
                  <a:cubicBezTo>
                    <a:pt x="49912" y="70016"/>
                    <a:pt x="50591" y="70052"/>
                    <a:pt x="51067" y="69623"/>
                  </a:cubicBezTo>
                  <a:cubicBezTo>
                    <a:pt x="51531" y="69599"/>
                    <a:pt x="51829" y="69218"/>
                    <a:pt x="52257" y="69087"/>
                  </a:cubicBezTo>
                  <a:cubicBezTo>
                    <a:pt x="52519" y="69004"/>
                    <a:pt x="52758" y="68885"/>
                    <a:pt x="52996" y="68754"/>
                  </a:cubicBezTo>
                  <a:cubicBezTo>
                    <a:pt x="53627" y="68421"/>
                    <a:pt x="54246" y="68087"/>
                    <a:pt x="54865" y="67742"/>
                  </a:cubicBezTo>
                  <a:cubicBezTo>
                    <a:pt x="54936" y="67706"/>
                    <a:pt x="55020" y="67611"/>
                    <a:pt x="55032" y="67528"/>
                  </a:cubicBezTo>
                  <a:cubicBezTo>
                    <a:pt x="55077" y="67357"/>
                    <a:pt x="55081" y="67315"/>
                    <a:pt x="55167" y="67315"/>
                  </a:cubicBezTo>
                  <a:cubicBezTo>
                    <a:pt x="55195" y="67315"/>
                    <a:pt x="55232" y="67319"/>
                    <a:pt x="55282" y="67325"/>
                  </a:cubicBezTo>
                  <a:cubicBezTo>
                    <a:pt x="55323" y="67334"/>
                    <a:pt x="55375" y="67347"/>
                    <a:pt x="55408" y="67347"/>
                  </a:cubicBezTo>
                  <a:cubicBezTo>
                    <a:pt x="55422" y="67347"/>
                    <a:pt x="55433" y="67345"/>
                    <a:pt x="55436" y="67337"/>
                  </a:cubicBezTo>
                  <a:cubicBezTo>
                    <a:pt x="55675" y="66992"/>
                    <a:pt x="56222" y="67099"/>
                    <a:pt x="56401" y="66659"/>
                  </a:cubicBezTo>
                  <a:cubicBezTo>
                    <a:pt x="56437" y="66563"/>
                    <a:pt x="56627" y="66504"/>
                    <a:pt x="56746" y="66456"/>
                  </a:cubicBezTo>
                  <a:cubicBezTo>
                    <a:pt x="56877" y="66409"/>
                    <a:pt x="57020" y="66385"/>
                    <a:pt x="57151" y="66337"/>
                  </a:cubicBezTo>
                  <a:cubicBezTo>
                    <a:pt x="57294" y="66301"/>
                    <a:pt x="57127" y="66147"/>
                    <a:pt x="57306" y="66063"/>
                  </a:cubicBezTo>
                  <a:cubicBezTo>
                    <a:pt x="57758" y="65849"/>
                    <a:pt x="58199" y="65611"/>
                    <a:pt x="58568" y="65254"/>
                  </a:cubicBezTo>
                  <a:cubicBezTo>
                    <a:pt x="58854" y="64992"/>
                    <a:pt x="59223" y="64825"/>
                    <a:pt x="59425" y="64468"/>
                  </a:cubicBezTo>
                  <a:cubicBezTo>
                    <a:pt x="59449" y="64420"/>
                    <a:pt x="59496" y="64384"/>
                    <a:pt x="59544" y="64361"/>
                  </a:cubicBezTo>
                  <a:cubicBezTo>
                    <a:pt x="60104" y="63956"/>
                    <a:pt x="60675" y="63551"/>
                    <a:pt x="61235" y="63134"/>
                  </a:cubicBezTo>
                  <a:cubicBezTo>
                    <a:pt x="61306" y="63087"/>
                    <a:pt x="61390" y="63015"/>
                    <a:pt x="61401" y="62944"/>
                  </a:cubicBezTo>
                  <a:cubicBezTo>
                    <a:pt x="61425" y="62801"/>
                    <a:pt x="61580" y="62753"/>
                    <a:pt x="61604" y="62694"/>
                  </a:cubicBezTo>
                  <a:cubicBezTo>
                    <a:pt x="61699" y="62456"/>
                    <a:pt x="61925" y="62420"/>
                    <a:pt x="62092" y="62337"/>
                  </a:cubicBezTo>
                  <a:cubicBezTo>
                    <a:pt x="62497" y="62110"/>
                    <a:pt x="62640" y="61670"/>
                    <a:pt x="62985" y="61408"/>
                  </a:cubicBezTo>
                  <a:cubicBezTo>
                    <a:pt x="63390" y="61098"/>
                    <a:pt x="63723" y="60705"/>
                    <a:pt x="64057" y="60313"/>
                  </a:cubicBezTo>
                  <a:cubicBezTo>
                    <a:pt x="64140" y="60229"/>
                    <a:pt x="64366" y="60110"/>
                    <a:pt x="64176" y="59920"/>
                  </a:cubicBezTo>
                  <a:cubicBezTo>
                    <a:pt x="64164" y="59908"/>
                    <a:pt x="64176" y="59836"/>
                    <a:pt x="64188" y="59836"/>
                  </a:cubicBezTo>
                  <a:cubicBezTo>
                    <a:pt x="64592" y="59801"/>
                    <a:pt x="64628" y="59455"/>
                    <a:pt x="64747" y="59181"/>
                  </a:cubicBezTo>
                  <a:cubicBezTo>
                    <a:pt x="64771" y="59134"/>
                    <a:pt x="64819" y="59062"/>
                    <a:pt x="64854" y="59062"/>
                  </a:cubicBezTo>
                  <a:cubicBezTo>
                    <a:pt x="64868" y="59064"/>
                    <a:pt x="64880" y="59065"/>
                    <a:pt x="64892" y="59065"/>
                  </a:cubicBezTo>
                  <a:cubicBezTo>
                    <a:pt x="65152" y="59065"/>
                    <a:pt x="65163" y="58715"/>
                    <a:pt x="65402" y="58681"/>
                  </a:cubicBezTo>
                  <a:cubicBezTo>
                    <a:pt x="65426" y="58348"/>
                    <a:pt x="65831" y="58324"/>
                    <a:pt x="65902" y="58098"/>
                  </a:cubicBezTo>
                  <a:cubicBezTo>
                    <a:pt x="66069" y="57562"/>
                    <a:pt x="66676" y="57324"/>
                    <a:pt x="66747" y="56753"/>
                  </a:cubicBezTo>
                  <a:cubicBezTo>
                    <a:pt x="67105" y="56586"/>
                    <a:pt x="67033" y="56062"/>
                    <a:pt x="67438" y="55931"/>
                  </a:cubicBezTo>
                  <a:cubicBezTo>
                    <a:pt x="67355" y="55610"/>
                    <a:pt x="67795" y="55586"/>
                    <a:pt x="67771" y="55276"/>
                  </a:cubicBezTo>
                  <a:cubicBezTo>
                    <a:pt x="67748" y="54990"/>
                    <a:pt x="67998" y="54824"/>
                    <a:pt x="68224" y="54669"/>
                  </a:cubicBezTo>
                  <a:cubicBezTo>
                    <a:pt x="68248" y="54657"/>
                    <a:pt x="68259" y="54598"/>
                    <a:pt x="68248" y="54574"/>
                  </a:cubicBezTo>
                  <a:cubicBezTo>
                    <a:pt x="68212" y="54300"/>
                    <a:pt x="68379" y="54157"/>
                    <a:pt x="68545" y="53990"/>
                  </a:cubicBezTo>
                  <a:cubicBezTo>
                    <a:pt x="68605" y="53931"/>
                    <a:pt x="68688" y="53847"/>
                    <a:pt x="68700" y="53776"/>
                  </a:cubicBezTo>
                  <a:cubicBezTo>
                    <a:pt x="68736" y="53383"/>
                    <a:pt x="68962" y="53062"/>
                    <a:pt x="69105" y="52728"/>
                  </a:cubicBezTo>
                  <a:cubicBezTo>
                    <a:pt x="69295" y="52300"/>
                    <a:pt x="69676" y="51966"/>
                    <a:pt x="69676" y="51442"/>
                  </a:cubicBezTo>
                  <a:cubicBezTo>
                    <a:pt x="69664" y="51323"/>
                    <a:pt x="69843" y="51204"/>
                    <a:pt x="69914" y="51085"/>
                  </a:cubicBezTo>
                  <a:cubicBezTo>
                    <a:pt x="69998" y="50954"/>
                    <a:pt x="70069" y="50811"/>
                    <a:pt x="70129" y="50668"/>
                  </a:cubicBezTo>
                  <a:cubicBezTo>
                    <a:pt x="70176" y="50549"/>
                    <a:pt x="70200" y="50418"/>
                    <a:pt x="70248" y="50287"/>
                  </a:cubicBezTo>
                  <a:cubicBezTo>
                    <a:pt x="70295" y="50180"/>
                    <a:pt x="70415" y="50061"/>
                    <a:pt x="70403" y="49966"/>
                  </a:cubicBezTo>
                  <a:cubicBezTo>
                    <a:pt x="70367" y="49668"/>
                    <a:pt x="70605" y="49502"/>
                    <a:pt x="70665" y="49264"/>
                  </a:cubicBezTo>
                  <a:cubicBezTo>
                    <a:pt x="70700" y="49121"/>
                    <a:pt x="70784" y="48978"/>
                    <a:pt x="70843" y="48835"/>
                  </a:cubicBezTo>
                  <a:cubicBezTo>
                    <a:pt x="70974" y="48454"/>
                    <a:pt x="71105" y="48085"/>
                    <a:pt x="71224" y="47704"/>
                  </a:cubicBezTo>
                  <a:cubicBezTo>
                    <a:pt x="71319" y="47370"/>
                    <a:pt x="71367" y="47013"/>
                    <a:pt x="71498" y="46692"/>
                  </a:cubicBezTo>
                  <a:cubicBezTo>
                    <a:pt x="71581" y="46489"/>
                    <a:pt x="71558" y="46275"/>
                    <a:pt x="71653" y="46073"/>
                  </a:cubicBezTo>
                  <a:cubicBezTo>
                    <a:pt x="71748" y="45870"/>
                    <a:pt x="71712" y="45620"/>
                    <a:pt x="71772" y="45418"/>
                  </a:cubicBezTo>
                  <a:cubicBezTo>
                    <a:pt x="71843" y="45180"/>
                    <a:pt x="72034" y="44953"/>
                    <a:pt x="72046" y="44727"/>
                  </a:cubicBezTo>
                  <a:cubicBezTo>
                    <a:pt x="72046" y="44513"/>
                    <a:pt x="72248" y="44346"/>
                    <a:pt x="72177" y="44156"/>
                  </a:cubicBezTo>
                  <a:cubicBezTo>
                    <a:pt x="72069" y="43894"/>
                    <a:pt x="72296" y="43727"/>
                    <a:pt x="72296" y="43501"/>
                  </a:cubicBezTo>
                  <a:cubicBezTo>
                    <a:pt x="72320" y="42751"/>
                    <a:pt x="72605" y="42025"/>
                    <a:pt x="72570" y="41274"/>
                  </a:cubicBezTo>
                  <a:cubicBezTo>
                    <a:pt x="72570" y="41215"/>
                    <a:pt x="72581" y="41144"/>
                    <a:pt x="72617" y="41120"/>
                  </a:cubicBezTo>
                  <a:cubicBezTo>
                    <a:pt x="72867" y="40977"/>
                    <a:pt x="72772" y="40822"/>
                    <a:pt x="72724" y="40596"/>
                  </a:cubicBezTo>
                  <a:cubicBezTo>
                    <a:pt x="72665" y="40274"/>
                    <a:pt x="72796" y="39929"/>
                    <a:pt x="72843" y="39596"/>
                  </a:cubicBezTo>
                  <a:cubicBezTo>
                    <a:pt x="72939" y="38762"/>
                    <a:pt x="72855" y="37929"/>
                    <a:pt x="72951" y="37107"/>
                  </a:cubicBezTo>
                  <a:cubicBezTo>
                    <a:pt x="72998" y="36679"/>
                    <a:pt x="72962" y="36262"/>
                    <a:pt x="72998" y="35845"/>
                  </a:cubicBezTo>
                  <a:cubicBezTo>
                    <a:pt x="73034" y="35190"/>
                    <a:pt x="72974" y="34536"/>
                    <a:pt x="73046" y="33881"/>
                  </a:cubicBezTo>
                  <a:cubicBezTo>
                    <a:pt x="73129" y="33154"/>
                    <a:pt x="72951" y="32464"/>
                    <a:pt x="72879" y="31749"/>
                  </a:cubicBezTo>
                  <a:cubicBezTo>
                    <a:pt x="72831" y="31416"/>
                    <a:pt x="72808" y="31083"/>
                    <a:pt x="72784" y="30749"/>
                  </a:cubicBezTo>
                  <a:lnTo>
                    <a:pt x="72796" y="30749"/>
                  </a:lnTo>
                  <a:cubicBezTo>
                    <a:pt x="72796" y="30678"/>
                    <a:pt x="72820" y="30595"/>
                    <a:pt x="72796" y="30535"/>
                  </a:cubicBezTo>
                  <a:cubicBezTo>
                    <a:pt x="72629" y="30083"/>
                    <a:pt x="72748" y="29571"/>
                    <a:pt x="72510" y="29130"/>
                  </a:cubicBezTo>
                  <a:cubicBezTo>
                    <a:pt x="72474" y="29071"/>
                    <a:pt x="72486" y="28987"/>
                    <a:pt x="72474" y="28916"/>
                  </a:cubicBezTo>
                  <a:cubicBezTo>
                    <a:pt x="72331" y="28154"/>
                    <a:pt x="72200" y="27392"/>
                    <a:pt x="72034" y="26630"/>
                  </a:cubicBezTo>
                  <a:cubicBezTo>
                    <a:pt x="71950" y="26273"/>
                    <a:pt x="72022" y="25868"/>
                    <a:pt x="71700" y="25582"/>
                  </a:cubicBezTo>
                  <a:cubicBezTo>
                    <a:pt x="71796" y="25320"/>
                    <a:pt x="71665" y="25070"/>
                    <a:pt x="71581" y="24832"/>
                  </a:cubicBezTo>
                  <a:cubicBezTo>
                    <a:pt x="71331" y="24106"/>
                    <a:pt x="71129" y="23344"/>
                    <a:pt x="70760" y="22677"/>
                  </a:cubicBezTo>
                  <a:cubicBezTo>
                    <a:pt x="70367" y="21986"/>
                    <a:pt x="70093" y="21236"/>
                    <a:pt x="69641" y="20570"/>
                  </a:cubicBezTo>
                  <a:cubicBezTo>
                    <a:pt x="69545" y="19903"/>
                    <a:pt x="68914" y="19486"/>
                    <a:pt x="68819" y="18819"/>
                  </a:cubicBezTo>
                  <a:cubicBezTo>
                    <a:pt x="68807" y="18748"/>
                    <a:pt x="68700" y="18676"/>
                    <a:pt x="68652" y="18617"/>
                  </a:cubicBezTo>
                  <a:cubicBezTo>
                    <a:pt x="68581" y="18534"/>
                    <a:pt x="68510" y="18450"/>
                    <a:pt x="68450" y="18367"/>
                  </a:cubicBezTo>
                  <a:cubicBezTo>
                    <a:pt x="68236" y="17962"/>
                    <a:pt x="68093" y="17510"/>
                    <a:pt x="67652" y="17272"/>
                  </a:cubicBezTo>
                  <a:cubicBezTo>
                    <a:pt x="67628" y="17260"/>
                    <a:pt x="67605" y="17224"/>
                    <a:pt x="67605" y="17188"/>
                  </a:cubicBezTo>
                  <a:cubicBezTo>
                    <a:pt x="67569" y="16879"/>
                    <a:pt x="67295" y="16724"/>
                    <a:pt x="67164" y="16486"/>
                  </a:cubicBezTo>
                  <a:cubicBezTo>
                    <a:pt x="66855" y="15938"/>
                    <a:pt x="66509" y="15426"/>
                    <a:pt x="66093" y="14950"/>
                  </a:cubicBezTo>
                  <a:cubicBezTo>
                    <a:pt x="65973" y="14807"/>
                    <a:pt x="65878" y="14640"/>
                    <a:pt x="65747" y="14497"/>
                  </a:cubicBezTo>
                  <a:cubicBezTo>
                    <a:pt x="65473" y="14200"/>
                    <a:pt x="65081" y="13962"/>
                    <a:pt x="64926" y="13604"/>
                  </a:cubicBezTo>
                  <a:cubicBezTo>
                    <a:pt x="64688" y="13104"/>
                    <a:pt x="64211" y="12842"/>
                    <a:pt x="63902" y="12426"/>
                  </a:cubicBezTo>
                  <a:cubicBezTo>
                    <a:pt x="63533" y="11914"/>
                    <a:pt x="63033" y="11497"/>
                    <a:pt x="62592" y="11021"/>
                  </a:cubicBezTo>
                  <a:cubicBezTo>
                    <a:pt x="62128" y="10533"/>
                    <a:pt x="61652" y="10044"/>
                    <a:pt x="61151" y="9592"/>
                  </a:cubicBezTo>
                  <a:cubicBezTo>
                    <a:pt x="60973" y="9437"/>
                    <a:pt x="60806" y="9282"/>
                    <a:pt x="60639" y="9140"/>
                  </a:cubicBezTo>
                  <a:cubicBezTo>
                    <a:pt x="60223" y="8806"/>
                    <a:pt x="59794" y="8509"/>
                    <a:pt x="59401" y="8151"/>
                  </a:cubicBezTo>
                  <a:cubicBezTo>
                    <a:pt x="59139" y="7925"/>
                    <a:pt x="58794" y="7782"/>
                    <a:pt x="58615" y="7461"/>
                  </a:cubicBezTo>
                  <a:cubicBezTo>
                    <a:pt x="58592" y="7413"/>
                    <a:pt x="58532" y="7377"/>
                    <a:pt x="58484" y="7342"/>
                  </a:cubicBezTo>
                  <a:cubicBezTo>
                    <a:pt x="58056" y="6949"/>
                    <a:pt x="57484" y="6758"/>
                    <a:pt x="57091" y="6306"/>
                  </a:cubicBezTo>
                  <a:cubicBezTo>
                    <a:pt x="57020" y="6223"/>
                    <a:pt x="56877" y="6187"/>
                    <a:pt x="56758" y="6163"/>
                  </a:cubicBezTo>
                  <a:cubicBezTo>
                    <a:pt x="56627" y="6139"/>
                    <a:pt x="56627" y="6139"/>
                    <a:pt x="56413" y="5877"/>
                  </a:cubicBezTo>
                  <a:cubicBezTo>
                    <a:pt x="56384" y="5858"/>
                    <a:pt x="56315" y="5838"/>
                    <a:pt x="56284" y="5838"/>
                  </a:cubicBezTo>
                  <a:cubicBezTo>
                    <a:pt x="56277" y="5838"/>
                    <a:pt x="56272" y="5839"/>
                    <a:pt x="56270" y="5842"/>
                  </a:cubicBezTo>
                  <a:cubicBezTo>
                    <a:pt x="56204" y="5927"/>
                    <a:pt x="56150" y="5961"/>
                    <a:pt x="56105" y="5961"/>
                  </a:cubicBezTo>
                  <a:cubicBezTo>
                    <a:pt x="56035" y="5961"/>
                    <a:pt x="55982" y="5882"/>
                    <a:pt x="55925" y="5782"/>
                  </a:cubicBezTo>
                  <a:cubicBezTo>
                    <a:pt x="55877" y="5675"/>
                    <a:pt x="55817" y="5508"/>
                    <a:pt x="55746" y="5496"/>
                  </a:cubicBezTo>
                  <a:cubicBezTo>
                    <a:pt x="55436" y="5425"/>
                    <a:pt x="55222" y="5211"/>
                    <a:pt x="54972" y="5056"/>
                  </a:cubicBezTo>
                  <a:cubicBezTo>
                    <a:pt x="54901" y="5008"/>
                    <a:pt x="54805" y="4996"/>
                    <a:pt x="54722" y="4972"/>
                  </a:cubicBezTo>
                  <a:lnTo>
                    <a:pt x="54258" y="4806"/>
                  </a:lnTo>
                  <a:cubicBezTo>
                    <a:pt x="54169" y="4739"/>
                    <a:pt x="54039" y="4601"/>
                    <a:pt x="53983" y="4601"/>
                  </a:cubicBezTo>
                  <a:cubicBezTo>
                    <a:pt x="53979" y="4601"/>
                    <a:pt x="53975" y="4602"/>
                    <a:pt x="53972" y="4603"/>
                  </a:cubicBezTo>
                  <a:cubicBezTo>
                    <a:pt x="53934" y="4623"/>
                    <a:pt x="53903" y="4632"/>
                    <a:pt x="53878" y="4632"/>
                  </a:cubicBezTo>
                  <a:cubicBezTo>
                    <a:pt x="53746" y="4632"/>
                    <a:pt x="53764" y="4398"/>
                    <a:pt x="53638" y="4398"/>
                  </a:cubicBezTo>
                  <a:cubicBezTo>
                    <a:pt x="53631" y="4398"/>
                    <a:pt x="53623" y="4399"/>
                    <a:pt x="53615" y="4401"/>
                  </a:cubicBezTo>
                  <a:cubicBezTo>
                    <a:pt x="53582" y="4401"/>
                    <a:pt x="53529" y="4340"/>
                    <a:pt x="53492" y="4340"/>
                  </a:cubicBezTo>
                  <a:cubicBezTo>
                    <a:pt x="53489" y="4340"/>
                    <a:pt x="53487" y="4340"/>
                    <a:pt x="53484" y="4341"/>
                  </a:cubicBezTo>
                  <a:cubicBezTo>
                    <a:pt x="53453" y="4350"/>
                    <a:pt x="53424" y="4354"/>
                    <a:pt x="53397" y="4354"/>
                  </a:cubicBezTo>
                  <a:cubicBezTo>
                    <a:pt x="53238" y="4354"/>
                    <a:pt x="53143" y="4217"/>
                    <a:pt x="53031" y="4115"/>
                  </a:cubicBezTo>
                  <a:cubicBezTo>
                    <a:pt x="52674" y="3782"/>
                    <a:pt x="52246" y="3544"/>
                    <a:pt x="51746" y="3460"/>
                  </a:cubicBezTo>
                  <a:cubicBezTo>
                    <a:pt x="51582" y="3430"/>
                    <a:pt x="51453" y="3267"/>
                    <a:pt x="51262" y="3267"/>
                  </a:cubicBezTo>
                  <a:cubicBezTo>
                    <a:pt x="51231" y="3267"/>
                    <a:pt x="51197" y="3272"/>
                    <a:pt x="51162" y="3282"/>
                  </a:cubicBezTo>
                  <a:cubicBezTo>
                    <a:pt x="51138" y="3282"/>
                    <a:pt x="51055" y="3079"/>
                    <a:pt x="50972" y="3008"/>
                  </a:cubicBezTo>
                  <a:cubicBezTo>
                    <a:pt x="50900" y="2960"/>
                    <a:pt x="50769" y="2984"/>
                    <a:pt x="50686" y="2948"/>
                  </a:cubicBezTo>
                  <a:cubicBezTo>
                    <a:pt x="50501" y="2856"/>
                    <a:pt x="50327" y="2662"/>
                    <a:pt x="50164" y="2662"/>
                  </a:cubicBezTo>
                  <a:cubicBezTo>
                    <a:pt x="50160" y="2662"/>
                    <a:pt x="50155" y="2662"/>
                    <a:pt x="50150" y="2663"/>
                  </a:cubicBezTo>
                  <a:cubicBezTo>
                    <a:pt x="50129" y="2664"/>
                    <a:pt x="50109" y="2664"/>
                    <a:pt x="50090" y="2664"/>
                  </a:cubicBezTo>
                  <a:cubicBezTo>
                    <a:pt x="49916" y="2664"/>
                    <a:pt x="49776" y="2618"/>
                    <a:pt x="49626" y="2544"/>
                  </a:cubicBezTo>
                  <a:cubicBezTo>
                    <a:pt x="49595" y="2578"/>
                    <a:pt x="49569" y="2592"/>
                    <a:pt x="49546" y="2592"/>
                  </a:cubicBezTo>
                  <a:cubicBezTo>
                    <a:pt x="49456" y="2592"/>
                    <a:pt x="49412" y="2380"/>
                    <a:pt x="49319" y="2380"/>
                  </a:cubicBezTo>
                  <a:cubicBezTo>
                    <a:pt x="49289" y="2380"/>
                    <a:pt x="49253" y="2402"/>
                    <a:pt x="49209" y="2460"/>
                  </a:cubicBezTo>
                  <a:cubicBezTo>
                    <a:pt x="49074" y="2181"/>
                    <a:pt x="48879" y="2082"/>
                    <a:pt x="48637" y="2082"/>
                  </a:cubicBezTo>
                  <a:cubicBezTo>
                    <a:pt x="48538" y="2082"/>
                    <a:pt x="48431" y="2099"/>
                    <a:pt x="48317" y="2127"/>
                  </a:cubicBezTo>
                  <a:cubicBezTo>
                    <a:pt x="48304" y="2129"/>
                    <a:pt x="48291" y="2130"/>
                    <a:pt x="48276" y="2130"/>
                  </a:cubicBezTo>
                  <a:cubicBezTo>
                    <a:pt x="48142" y="2130"/>
                    <a:pt x="47939" y="2032"/>
                    <a:pt x="47864" y="1924"/>
                  </a:cubicBezTo>
                  <a:cubicBezTo>
                    <a:pt x="47810" y="1844"/>
                    <a:pt x="47742" y="1824"/>
                    <a:pt x="47673" y="1824"/>
                  </a:cubicBezTo>
                  <a:cubicBezTo>
                    <a:pt x="47605" y="1824"/>
                    <a:pt x="47536" y="1844"/>
                    <a:pt x="47482" y="1844"/>
                  </a:cubicBezTo>
                  <a:cubicBezTo>
                    <a:pt x="47447" y="1844"/>
                    <a:pt x="47418" y="1835"/>
                    <a:pt x="47400" y="1805"/>
                  </a:cubicBezTo>
                  <a:cubicBezTo>
                    <a:pt x="47360" y="1740"/>
                    <a:pt x="47325" y="1719"/>
                    <a:pt x="47292" y="1719"/>
                  </a:cubicBezTo>
                  <a:cubicBezTo>
                    <a:pt x="47232" y="1719"/>
                    <a:pt x="47182" y="1794"/>
                    <a:pt x="47134" y="1794"/>
                  </a:cubicBezTo>
                  <a:cubicBezTo>
                    <a:pt x="47123" y="1794"/>
                    <a:pt x="47113" y="1791"/>
                    <a:pt x="47102" y="1782"/>
                  </a:cubicBezTo>
                  <a:cubicBezTo>
                    <a:pt x="47007" y="1698"/>
                    <a:pt x="46947" y="1555"/>
                    <a:pt x="46828" y="1484"/>
                  </a:cubicBezTo>
                  <a:cubicBezTo>
                    <a:pt x="46733" y="1424"/>
                    <a:pt x="46602" y="1412"/>
                    <a:pt x="46483" y="1389"/>
                  </a:cubicBezTo>
                  <a:cubicBezTo>
                    <a:pt x="46185" y="1341"/>
                    <a:pt x="45840" y="1365"/>
                    <a:pt x="45602" y="1222"/>
                  </a:cubicBezTo>
                  <a:cubicBezTo>
                    <a:pt x="45376" y="1079"/>
                    <a:pt x="45090" y="1234"/>
                    <a:pt x="44935" y="1031"/>
                  </a:cubicBezTo>
                  <a:cubicBezTo>
                    <a:pt x="44840" y="900"/>
                    <a:pt x="44724" y="874"/>
                    <a:pt x="44605" y="874"/>
                  </a:cubicBezTo>
                  <a:cubicBezTo>
                    <a:pt x="44522" y="874"/>
                    <a:pt x="44438" y="887"/>
                    <a:pt x="44359" y="887"/>
                  </a:cubicBezTo>
                  <a:cubicBezTo>
                    <a:pt x="44324" y="887"/>
                    <a:pt x="44289" y="884"/>
                    <a:pt x="44256" y="877"/>
                  </a:cubicBezTo>
                  <a:cubicBezTo>
                    <a:pt x="43907" y="794"/>
                    <a:pt x="43565" y="640"/>
                    <a:pt x="43208" y="640"/>
                  </a:cubicBezTo>
                  <a:cubicBezTo>
                    <a:pt x="43102" y="640"/>
                    <a:pt x="42996" y="654"/>
                    <a:pt x="42887" y="686"/>
                  </a:cubicBezTo>
                  <a:cubicBezTo>
                    <a:pt x="42885" y="687"/>
                    <a:pt x="42882" y="687"/>
                    <a:pt x="42879" y="687"/>
                  </a:cubicBezTo>
                  <a:cubicBezTo>
                    <a:pt x="42844" y="687"/>
                    <a:pt x="42800" y="626"/>
                    <a:pt x="42756" y="615"/>
                  </a:cubicBezTo>
                  <a:cubicBezTo>
                    <a:pt x="42232" y="496"/>
                    <a:pt x="41697" y="448"/>
                    <a:pt x="41173" y="400"/>
                  </a:cubicBezTo>
                  <a:cubicBezTo>
                    <a:pt x="40958" y="377"/>
                    <a:pt x="40732" y="388"/>
                    <a:pt x="40554" y="293"/>
                  </a:cubicBezTo>
                  <a:cubicBezTo>
                    <a:pt x="40423" y="210"/>
                    <a:pt x="40304" y="210"/>
                    <a:pt x="40161" y="210"/>
                  </a:cubicBezTo>
                  <a:cubicBezTo>
                    <a:pt x="40143" y="211"/>
                    <a:pt x="40126" y="212"/>
                    <a:pt x="40108" y="212"/>
                  </a:cubicBezTo>
                  <a:cubicBezTo>
                    <a:pt x="39986" y="212"/>
                    <a:pt x="39859" y="184"/>
                    <a:pt x="39737" y="184"/>
                  </a:cubicBezTo>
                  <a:cubicBezTo>
                    <a:pt x="39720" y="184"/>
                    <a:pt x="39702" y="185"/>
                    <a:pt x="39684" y="186"/>
                  </a:cubicBezTo>
                  <a:cubicBezTo>
                    <a:pt x="39680" y="186"/>
                    <a:pt x="39676" y="186"/>
                    <a:pt x="39672" y="186"/>
                  </a:cubicBezTo>
                  <a:cubicBezTo>
                    <a:pt x="39519" y="186"/>
                    <a:pt x="39357" y="48"/>
                    <a:pt x="39198" y="48"/>
                  </a:cubicBezTo>
                  <a:cubicBezTo>
                    <a:pt x="39112" y="48"/>
                    <a:pt x="39028" y="87"/>
                    <a:pt x="38946" y="210"/>
                  </a:cubicBezTo>
                  <a:cubicBezTo>
                    <a:pt x="38946" y="210"/>
                    <a:pt x="38922" y="210"/>
                    <a:pt x="38899" y="198"/>
                  </a:cubicBezTo>
                  <a:cubicBezTo>
                    <a:pt x="38565" y="79"/>
                    <a:pt x="38196" y="150"/>
                    <a:pt x="37887" y="55"/>
                  </a:cubicBezTo>
                  <a:cubicBezTo>
                    <a:pt x="37784" y="22"/>
                    <a:pt x="37686" y="12"/>
                    <a:pt x="37590" y="12"/>
                  </a:cubicBezTo>
                  <a:cubicBezTo>
                    <a:pt x="37426" y="12"/>
                    <a:pt x="37270" y="42"/>
                    <a:pt x="37110" y="42"/>
                  </a:cubicBezTo>
                  <a:cubicBezTo>
                    <a:pt x="37060" y="42"/>
                    <a:pt x="37009" y="39"/>
                    <a:pt x="36958" y="31"/>
                  </a:cubicBezTo>
                  <a:cubicBezTo>
                    <a:pt x="36911" y="23"/>
                    <a:pt x="36864" y="20"/>
                    <a:pt x="36816" y="20"/>
                  </a:cubicBezTo>
                  <a:cubicBezTo>
                    <a:pt x="36657" y="20"/>
                    <a:pt x="36492" y="55"/>
                    <a:pt x="36327" y="55"/>
                  </a:cubicBezTo>
                  <a:cubicBezTo>
                    <a:pt x="36065" y="55"/>
                    <a:pt x="35803" y="31"/>
                    <a:pt x="35529" y="31"/>
                  </a:cubicBezTo>
                  <a:cubicBezTo>
                    <a:pt x="35371" y="31"/>
                    <a:pt x="35198" y="97"/>
                    <a:pt x="35044" y="97"/>
                  </a:cubicBezTo>
                  <a:cubicBezTo>
                    <a:pt x="35002" y="97"/>
                    <a:pt x="34961" y="92"/>
                    <a:pt x="34922" y="79"/>
                  </a:cubicBezTo>
                  <a:cubicBezTo>
                    <a:pt x="34771" y="21"/>
                    <a:pt x="34621" y="1"/>
                    <a:pt x="34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40"/>
            <p:cNvSpPr/>
            <p:nvPr/>
          </p:nvSpPr>
          <p:spPr>
            <a:xfrm rot="2049276">
              <a:off x="3964766" y="2301667"/>
              <a:ext cx="1498941" cy="1517151"/>
            </a:xfrm>
            <a:custGeom>
              <a:avLst/>
              <a:gdLst/>
              <a:ahLst/>
              <a:cxnLst/>
              <a:rect l="l" t="t" r="r" b="b"/>
              <a:pathLst>
                <a:path w="64437" h="65313" extrusionOk="0">
                  <a:moveTo>
                    <a:pt x="30984" y="635"/>
                  </a:moveTo>
                  <a:cubicBezTo>
                    <a:pt x="31123" y="635"/>
                    <a:pt x="31260" y="677"/>
                    <a:pt x="31397" y="787"/>
                  </a:cubicBezTo>
                  <a:cubicBezTo>
                    <a:pt x="31407" y="796"/>
                    <a:pt x="31421" y="800"/>
                    <a:pt x="31439" y="800"/>
                  </a:cubicBezTo>
                  <a:cubicBezTo>
                    <a:pt x="31488" y="800"/>
                    <a:pt x="31562" y="772"/>
                    <a:pt x="31623" y="763"/>
                  </a:cubicBezTo>
                  <a:cubicBezTo>
                    <a:pt x="31905" y="718"/>
                    <a:pt x="32185" y="694"/>
                    <a:pt x="32463" y="694"/>
                  </a:cubicBezTo>
                  <a:cubicBezTo>
                    <a:pt x="32925" y="694"/>
                    <a:pt x="33380" y="761"/>
                    <a:pt x="33826" y="918"/>
                  </a:cubicBezTo>
                  <a:cubicBezTo>
                    <a:pt x="34056" y="996"/>
                    <a:pt x="34285" y="1061"/>
                    <a:pt x="34517" y="1061"/>
                  </a:cubicBezTo>
                  <a:cubicBezTo>
                    <a:pt x="34706" y="1061"/>
                    <a:pt x="34896" y="1018"/>
                    <a:pt x="35088" y="906"/>
                  </a:cubicBezTo>
                  <a:cubicBezTo>
                    <a:pt x="35210" y="990"/>
                    <a:pt x="35295" y="1148"/>
                    <a:pt x="35458" y="1148"/>
                  </a:cubicBezTo>
                  <a:cubicBezTo>
                    <a:pt x="35503" y="1148"/>
                    <a:pt x="35553" y="1136"/>
                    <a:pt x="35612" y="1108"/>
                  </a:cubicBezTo>
                  <a:cubicBezTo>
                    <a:pt x="35653" y="1085"/>
                    <a:pt x="35701" y="1077"/>
                    <a:pt x="35752" y="1077"/>
                  </a:cubicBezTo>
                  <a:cubicBezTo>
                    <a:pt x="35861" y="1077"/>
                    <a:pt x="35986" y="1116"/>
                    <a:pt x="36100" y="1132"/>
                  </a:cubicBezTo>
                  <a:cubicBezTo>
                    <a:pt x="36243" y="1156"/>
                    <a:pt x="36386" y="1156"/>
                    <a:pt x="36517" y="1215"/>
                  </a:cubicBezTo>
                  <a:cubicBezTo>
                    <a:pt x="36886" y="1394"/>
                    <a:pt x="37291" y="1310"/>
                    <a:pt x="37672" y="1382"/>
                  </a:cubicBezTo>
                  <a:cubicBezTo>
                    <a:pt x="37685" y="1384"/>
                    <a:pt x="37698" y="1385"/>
                    <a:pt x="37711" y="1385"/>
                  </a:cubicBezTo>
                  <a:cubicBezTo>
                    <a:pt x="37772" y="1385"/>
                    <a:pt x="37836" y="1365"/>
                    <a:pt x="37896" y="1365"/>
                  </a:cubicBezTo>
                  <a:cubicBezTo>
                    <a:pt x="37955" y="1365"/>
                    <a:pt x="38010" y="1385"/>
                    <a:pt x="38053" y="1465"/>
                  </a:cubicBezTo>
                  <a:cubicBezTo>
                    <a:pt x="38082" y="1517"/>
                    <a:pt x="38118" y="1533"/>
                    <a:pt x="38157" y="1533"/>
                  </a:cubicBezTo>
                  <a:cubicBezTo>
                    <a:pt x="38218" y="1533"/>
                    <a:pt x="38288" y="1492"/>
                    <a:pt x="38353" y="1492"/>
                  </a:cubicBezTo>
                  <a:cubicBezTo>
                    <a:pt x="38377" y="1492"/>
                    <a:pt x="38400" y="1497"/>
                    <a:pt x="38422" y="1513"/>
                  </a:cubicBezTo>
                  <a:cubicBezTo>
                    <a:pt x="38862" y="1822"/>
                    <a:pt x="39398" y="1799"/>
                    <a:pt x="39886" y="1930"/>
                  </a:cubicBezTo>
                  <a:cubicBezTo>
                    <a:pt x="40279" y="2025"/>
                    <a:pt x="40660" y="2168"/>
                    <a:pt x="41077" y="2180"/>
                  </a:cubicBezTo>
                  <a:cubicBezTo>
                    <a:pt x="41136" y="2180"/>
                    <a:pt x="41208" y="2227"/>
                    <a:pt x="41267" y="2263"/>
                  </a:cubicBezTo>
                  <a:cubicBezTo>
                    <a:pt x="41958" y="2668"/>
                    <a:pt x="42720" y="2882"/>
                    <a:pt x="43470" y="3132"/>
                  </a:cubicBezTo>
                  <a:cubicBezTo>
                    <a:pt x="43565" y="3156"/>
                    <a:pt x="43637" y="3251"/>
                    <a:pt x="43720" y="3311"/>
                  </a:cubicBezTo>
                  <a:cubicBezTo>
                    <a:pt x="43814" y="3395"/>
                    <a:pt x="43901" y="3487"/>
                    <a:pt x="44026" y="3487"/>
                  </a:cubicBezTo>
                  <a:cubicBezTo>
                    <a:pt x="44060" y="3487"/>
                    <a:pt x="44097" y="3481"/>
                    <a:pt x="44137" y="3466"/>
                  </a:cubicBezTo>
                  <a:cubicBezTo>
                    <a:pt x="44161" y="3466"/>
                    <a:pt x="44220" y="3537"/>
                    <a:pt x="44256" y="3573"/>
                  </a:cubicBezTo>
                  <a:cubicBezTo>
                    <a:pt x="44281" y="3602"/>
                    <a:pt x="44295" y="3620"/>
                    <a:pt x="44316" y="3620"/>
                  </a:cubicBezTo>
                  <a:cubicBezTo>
                    <a:pt x="44346" y="3620"/>
                    <a:pt x="44389" y="3585"/>
                    <a:pt x="44494" y="3501"/>
                  </a:cubicBezTo>
                  <a:cubicBezTo>
                    <a:pt x="44720" y="3680"/>
                    <a:pt x="44946" y="3882"/>
                    <a:pt x="45208" y="4013"/>
                  </a:cubicBezTo>
                  <a:cubicBezTo>
                    <a:pt x="45458" y="4156"/>
                    <a:pt x="45744" y="4227"/>
                    <a:pt x="46054" y="4335"/>
                  </a:cubicBezTo>
                  <a:cubicBezTo>
                    <a:pt x="46089" y="4287"/>
                    <a:pt x="46161" y="4192"/>
                    <a:pt x="46292" y="4025"/>
                  </a:cubicBezTo>
                  <a:lnTo>
                    <a:pt x="46292" y="4585"/>
                  </a:lnTo>
                  <a:cubicBezTo>
                    <a:pt x="46340" y="4570"/>
                    <a:pt x="46386" y="4564"/>
                    <a:pt x="46430" y="4564"/>
                  </a:cubicBezTo>
                  <a:cubicBezTo>
                    <a:pt x="46634" y="4564"/>
                    <a:pt x="46794" y="4696"/>
                    <a:pt x="46971" y="4716"/>
                  </a:cubicBezTo>
                  <a:cubicBezTo>
                    <a:pt x="47471" y="4787"/>
                    <a:pt x="47863" y="5073"/>
                    <a:pt x="48292" y="5287"/>
                  </a:cubicBezTo>
                  <a:cubicBezTo>
                    <a:pt x="48733" y="5501"/>
                    <a:pt x="49102" y="5859"/>
                    <a:pt x="49542" y="6061"/>
                  </a:cubicBezTo>
                  <a:cubicBezTo>
                    <a:pt x="50078" y="6299"/>
                    <a:pt x="50483" y="6692"/>
                    <a:pt x="50947" y="7014"/>
                  </a:cubicBezTo>
                  <a:cubicBezTo>
                    <a:pt x="51126" y="7133"/>
                    <a:pt x="51245" y="7311"/>
                    <a:pt x="51412" y="7442"/>
                  </a:cubicBezTo>
                  <a:cubicBezTo>
                    <a:pt x="52209" y="8121"/>
                    <a:pt x="52959" y="8859"/>
                    <a:pt x="53805" y="9502"/>
                  </a:cubicBezTo>
                  <a:cubicBezTo>
                    <a:pt x="54210" y="9800"/>
                    <a:pt x="54531" y="10216"/>
                    <a:pt x="54983" y="10478"/>
                  </a:cubicBezTo>
                  <a:cubicBezTo>
                    <a:pt x="55114" y="10895"/>
                    <a:pt x="55495" y="11074"/>
                    <a:pt x="55793" y="11324"/>
                  </a:cubicBezTo>
                  <a:cubicBezTo>
                    <a:pt x="55853" y="11395"/>
                    <a:pt x="55864" y="11526"/>
                    <a:pt x="55912" y="11621"/>
                  </a:cubicBezTo>
                  <a:cubicBezTo>
                    <a:pt x="56150" y="12062"/>
                    <a:pt x="56626" y="12324"/>
                    <a:pt x="56805" y="12800"/>
                  </a:cubicBezTo>
                  <a:cubicBezTo>
                    <a:pt x="57198" y="12943"/>
                    <a:pt x="57281" y="13360"/>
                    <a:pt x="57519" y="13633"/>
                  </a:cubicBezTo>
                  <a:cubicBezTo>
                    <a:pt x="57853" y="14003"/>
                    <a:pt x="58150" y="14384"/>
                    <a:pt x="58293" y="14872"/>
                  </a:cubicBezTo>
                  <a:cubicBezTo>
                    <a:pt x="58305" y="14919"/>
                    <a:pt x="58353" y="14967"/>
                    <a:pt x="58401" y="14991"/>
                  </a:cubicBezTo>
                  <a:cubicBezTo>
                    <a:pt x="58734" y="15110"/>
                    <a:pt x="58782" y="15467"/>
                    <a:pt x="58936" y="15717"/>
                  </a:cubicBezTo>
                  <a:cubicBezTo>
                    <a:pt x="59008" y="15824"/>
                    <a:pt x="59020" y="15955"/>
                    <a:pt x="59163" y="16027"/>
                  </a:cubicBezTo>
                  <a:cubicBezTo>
                    <a:pt x="59246" y="16074"/>
                    <a:pt x="59103" y="16324"/>
                    <a:pt x="59341" y="16324"/>
                  </a:cubicBezTo>
                  <a:cubicBezTo>
                    <a:pt x="59293" y="16491"/>
                    <a:pt x="59663" y="16550"/>
                    <a:pt x="59448" y="16753"/>
                  </a:cubicBezTo>
                  <a:cubicBezTo>
                    <a:pt x="59615" y="17051"/>
                    <a:pt x="59782" y="17360"/>
                    <a:pt x="59960" y="17658"/>
                  </a:cubicBezTo>
                  <a:cubicBezTo>
                    <a:pt x="60032" y="17789"/>
                    <a:pt x="60139" y="17920"/>
                    <a:pt x="60175" y="18063"/>
                  </a:cubicBezTo>
                  <a:cubicBezTo>
                    <a:pt x="60198" y="18205"/>
                    <a:pt x="60210" y="18313"/>
                    <a:pt x="60353" y="18408"/>
                  </a:cubicBezTo>
                  <a:cubicBezTo>
                    <a:pt x="60436" y="18455"/>
                    <a:pt x="60413" y="18670"/>
                    <a:pt x="60484" y="18741"/>
                  </a:cubicBezTo>
                  <a:cubicBezTo>
                    <a:pt x="60603" y="18848"/>
                    <a:pt x="60401" y="19063"/>
                    <a:pt x="60663" y="19110"/>
                  </a:cubicBezTo>
                  <a:cubicBezTo>
                    <a:pt x="60746" y="19134"/>
                    <a:pt x="60770" y="19396"/>
                    <a:pt x="60829" y="19539"/>
                  </a:cubicBezTo>
                  <a:cubicBezTo>
                    <a:pt x="60889" y="19670"/>
                    <a:pt x="60972" y="19801"/>
                    <a:pt x="61032" y="19932"/>
                  </a:cubicBezTo>
                  <a:cubicBezTo>
                    <a:pt x="61091" y="20075"/>
                    <a:pt x="61115" y="20218"/>
                    <a:pt x="61175" y="20349"/>
                  </a:cubicBezTo>
                  <a:cubicBezTo>
                    <a:pt x="61187" y="20396"/>
                    <a:pt x="61258" y="20444"/>
                    <a:pt x="61294" y="20491"/>
                  </a:cubicBezTo>
                  <a:cubicBezTo>
                    <a:pt x="61353" y="20575"/>
                    <a:pt x="61460" y="20658"/>
                    <a:pt x="61460" y="20741"/>
                  </a:cubicBezTo>
                  <a:cubicBezTo>
                    <a:pt x="61460" y="20980"/>
                    <a:pt x="61651" y="21134"/>
                    <a:pt x="61687" y="21349"/>
                  </a:cubicBezTo>
                  <a:cubicBezTo>
                    <a:pt x="61722" y="21622"/>
                    <a:pt x="61806" y="21837"/>
                    <a:pt x="62008" y="22063"/>
                  </a:cubicBezTo>
                  <a:cubicBezTo>
                    <a:pt x="62187" y="22277"/>
                    <a:pt x="62163" y="22646"/>
                    <a:pt x="62270" y="22920"/>
                  </a:cubicBezTo>
                  <a:cubicBezTo>
                    <a:pt x="62401" y="23301"/>
                    <a:pt x="62472" y="23694"/>
                    <a:pt x="62711" y="24051"/>
                  </a:cubicBezTo>
                  <a:cubicBezTo>
                    <a:pt x="62877" y="24325"/>
                    <a:pt x="63020" y="24682"/>
                    <a:pt x="63008" y="24992"/>
                  </a:cubicBezTo>
                  <a:cubicBezTo>
                    <a:pt x="62996" y="25242"/>
                    <a:pt x="63211" y="25421"/>
                    <a:pt x="63139" y="25623"/>
                  </a:cubicBezTo>
                  <a:cubicBezTo>
                    <a:pt x="63044" y="25885"/>
                    <a:pt x="63223" y="26016"/>
                    <a:pt x="63330" y="26194"/>
                  </a:cubicBezTo>
                  <a:cubicBezTo>
                    <a:pt x="63151" y="26504"/>
                    <a:pt x="63508" y="26790"/>
                    <a:pt x="63377" y="27135"/>
                  </a:cubicBezTo>
                  <a:cubicBezTo>
                    <a:pt x="63282" y="27373"/>
                    <a:pt x="63461" y="27683"/>
                    <a:pt x="63473" y="27969"/>
                  </a:cubicBezTo>
                  <a:cubicBezTo>
                    <a:pt x="63484" y="28492"/>
                    <a:pt x="63473" y="29028"/>
                    <a:pt x="63473" y="29564"/>
                  </a:cubicBezTo>
                  <a:cubicBezTo>
                    <a:pt x="63473" y="29695"/>
                    <a:pt x="63520" y="29838"/>
                    <a:pt x="63508" y="29969"/>
                  </a:cubicBezTo>
                  <a:cubicBezTo>
                    <a:pt x="63473" y="30647"/>
                    <a:pt x="63556" y="31326"/>
                    <a:pt x="63520" y="32005"/>
                  </a:cubicBezTo>
                  <a:cubicBezTo>
                    <a:pt x="63496" y="32314"/>
                    <a:pt x="63496" y="32636"/>
                    <a:pt x="63461" y="32945"/>
                  </a:cubicBezTo>
                  <a:cubicBezTo>
                    <a:pt x="63413" y="33457"/>
                    <a:pt x="63377" y="33969"/>
                    <a:pt x="63449" y="34469"/>
                  </a:cubicBezTo>
                  <a:cubicBezTo>
                    <a:pt x="63484" y="34672"/>
                    <a:pt x="63223" y="34803"/>
                    <a:pt x="63389" y="35041"/>
                  </a:cubicBezTo>
                  <a:cubicBezTo>
                    <a:pt x="63484" y="35184"/>
                    <a:pt x="63425" y="35446"/>
                    <a:pt x="63401" y="35660"/>
                  </a:cubicBezTo>
                  <a:cubicBezTo>
                    <a:pt x="63365" y="35862"/>
                    <a:pt x="63270" y="36065"/>
                    <a:pt x="63234" y="36279"/>
                  </a:cubicBezTo>
                  <a:cubicBezTo>
                    <a:pt x="63187" y="36481"/>
                    <a:pt x="63127" y="36696"/>
                    <a:pt x="63139" y="36898"/>
                  </a:cubicBezTo>
                  <a:cubicBezTo>
                    <a:pt x="63139" y="37374"/>
                    <a:pt x="62984" y="37815"/>
                    <a:pt x="62901" y="38279"/>
                  </a:cubicBezTo>
                  <a:cubicBezTo>
                    <a:pt x="62806" y="38756"/>
                    <a:pt x="62615" y="39220"/>
                    <a:pt x="62556" y="39708"/>
                  </a:cubicBezTo>
                  <a:cubicBezTo>
                    <a:pt x="62520" y="40030"/>
                    <a:pt x="62341" y="40351"/>
                    <a:pt x="62425" y="40696"/>
                  </a:cubicBezTo>
                  <a:cubicBezTo>
                    <a:pt x="62437" y="40756"/>
                    <a:pt x="62365" y="40839"/>
                    <a:pt x="62330" y="40911"/>
                  </a:cubicBezTo>
                  <a:cubicBezTo>
                    <a:pt x="62270" y="41018"/>
                    <a:pt x="62187" y="41113"/>
                    <a:pt x="62163" y="41220"/>
                  </a:cubicBezTo>
                  <a:cubicBezTo>
                    <a:pt x="62091" y="41637"/>
                    <a:pt x="62044" y="42065"/>
                    <a:pt x="61782" y="42435"/>
                  </a:cubicBezTo>
                  <a:cubicBezTo>
                    <a:pt x="61734" y="42494"/>
                    <a:pt x="61722" y="42589"/>
                    <a:pt x="61710" y="42673"/>
                  </a:cubicBezTo>
                  <a:cubicBezTo>
                    <a:pt x="61710" y="42744"/>
                    <a:pt x="61758" y="42839"/>
                    <a:pt x="61722" y="42887"/>
                  </a:cubicBezTo>
                  <a:cubicBezTo>
                    <a:pt x="61365" y="43375"/>
                    <a:pt x="61437" y="44066"/>
                    <a:pt x="60996" y="44518"/>
                  </a:cubicBezTo>
                  <a:cubicBezTo>
                    <a:pt x="61044" y="44899"/>
                    <a:pt x="60746" y="45137"/>
                    <a:pt x="60627" y="45447"/>
                  </a:cubicBezTo>
                  <a:cubicBezTo>
                    <a:pt x="60496" y="45745"/>
                    <a:pt x="60460" y="46078"/>
                    <a:pt x="60210" y="46328"/>
                  </a:cubicBezTo>
                  <a:cubicBezTo>
                    <a:pt x="60127" y="46411"/>
                    <a:pt x="60163" y="46602"/>
                    <a:pt x="60127" y="46733"/>
                  </a:cubicBezTo>
                  <a:cubicBezTo>
                    <a:pt x="60067" y="46911"/>
                    <a:pt x="59996" y="47102"/>
                    <a:pt x="59925" y="47280"/>
                  </a:cubicBezTo>
                  <a:cubicBezTo>
                    <a:pt x="59853" y="47459"/>
                    <a:pt x="59805" y="47745"/>
                    <a:pt x="59698" y="47780"/>
                  </a:cubicBezTo>
                  <a:cubicBezTo>
                    <a:pt x="59353" y="47876"/>
                    <a:pt x="59615" y="48102"/>
                    <a:pt x="59532" y="48245"/>
                  </a:cubicBezTo>
                  <a:cubicBezTo>
                    <a:pt x="59520" y="48269"/>
                    <a:pt x="59532" y="48328"/>
                    <a:pt x="59508" y="48340"/>
                  </a:cubicBezTo>
                  <a:cubicBezTo>
                    <a:pt x="59163" y="48578"/>
                    <a:pt x="59115" y="48995"/>
                    <a:pt x="58912" y="49328"/>
                  </a:cubicBezTo>
                  <a:cubicBezTo>
                    <a:pt x="58853" y="49424"/>
                    <a:pt x="58817" y="49543"/>
                    <a:pt x="58770" y="49650"/>
                  </a:cubicBezTo>
                  <a:cubicBezTo>
                    <a:pt x="58710" y="49781"/>
                    <a:pt x="58662" y="49935"/>
                    <a:pt x="58567" y="50031"/>
                  </a:cubicBezTo>
                  <a:cubicBezTo>
                    <a:pt x="58222" y="50376"/>
                    <a:pt x="58031" y="50828"/>
                    <a:pt x="57734" y="51209"/>
                  </a:cubicBezTo>
                  <a:cubicBezTo>
                    <a:pt x="57591" y="51400"/>
                    <a:pt x="57519" y="51674"/>
                    <a:pt x="57234" y="51745"/>
                  </a:cubicBezTo>
                  <a:cubicBezTo>
                    <a:pt x="57186" y="52055"/>
                    <a:pt x="56888" y="52198"/>
                    <a:pt x="56781" y="52436"/>
                  </a:cubicBezTo>
                  <a:cubicBezTo>
                    <a:pt x="56555" y="52924"/>
                    <a:pt x="56115" y="53210"/>
                    <a:pt x="55805" y="53615"/>
                  </a:cubicBezTo>
                  <a:cubicBezTo>
                    <a:pt x="55507" y="54019"/>
                    <a:pt x="55162" y="54400"/>
                    <a:pt x="54852" y="54793"/>
                  </a:cubicBezTo>
                  <a:cubicBezTo>
                    <a:pt x="54757" y="54924"/>
                    <a:pt x="54531" y="54877"/>
                    <a:pt x="54519" y="55103"/>
                  </a:cubicBezTo>
                  <a:cubicBezTo>
                    <a:pt x="54519" y="55197"/>
                    <a:pt x="54409" y="55236"/>
                    <a:pt x="54309" y="55236"/>
                  </a:cubicBezTo>
                  <a:cubicBezTo>
                    <a:pt x="54296" y="55236"/>
                    <a:pt x="54282" y="55235"/>
                    <a:pt x="54269" y="55234"/>
                  </a:cubicBezTo>
                  <a:cubicBezTo>
                    <a:pt x="54269" y="55448"/>
                    <a:pt x="54067" y="55460"/>
                    <a:pt x="53959" y="55567"/>
                  </a:cubicBezTo>
                  <a:cubicBezTo>
                    <a:pt x="53864" y="55662"/>
                    <a:pt x="53781" y="55781"/>
                    <a:pt x="53698" y="55889"/>
                  </a:cubicBezTo>
                  <a:cubicBezTo>
                    <a:pt x="53686" y="55924"/>
                    <a:pt x="53686" y="55984"/>
                    <a:pt x="53662" y="55984"/>
                  </a:cubicBezTo>
                  <a:cubicBezTo>
                    <a:pt x="53221" y="56079"/>
                    <a:pt x="53138" y="56579"/>
                    <a:pt x="52733" y="56758"/>
                  </a:cubicBezTo>
                  <a:cubicBezTo>
                    <a:pt x="52435" y="56889"/>
                    <a:pt x="52233" y="57222"/>
                    <a:pt x="51983" y="57472"/>
                  </a:cubicBezTo>
                  <a:cubicBezTo>
                    <a:pt x="51869" y="57576"/>
                    <a:pt x="51818" y="57771"/>
                    <a:pt x="51632" y="57771"/>
                  </a:cubicBezTo>
                  <a:cubicBezTo>
                    <a:pt x="51605" y="57771"/>
                    <a:pt x="51576" y="57767"/>
                    <a:pt x="51543" y="57758"/>
                  </a:cubicBezTo>
                  <a:cubicBezTo>
                    <a:pt x="51519" y="57758"/>
                    <a:pt x="51483" y="57817"/>
                    <a:pt x="51447" y="57817"/>
                  </a:cubicBezTo>
                  <a:cubicBezTo>
                    <a:pt x="51298" y="57828"/>
                    <a:pt x="51464" y="58116"/>
                    <a:pt x="51278" y="58116"/>
                  </a:cubicBezTo>
                  <a:cubicBezTo>
                    <a:pt x="51256" y="58116"/>
                    <a:pt x="51230" y="58112"/>
                    <a:pt x="51197" y="58103"/>
                  </a:cubicBezTo>
                  <a:cubicBezTo>
                    <a:pt x="51191" y="58102"/>
                    <a:pt x="51184" y="58101"/>
                    <a:pt x="51178" y="58101"/>
                  </a:cubicBezTo>
                  <a:cubicBezTo>
                    <a:pt x="51083" y="58101"/>
                    <a:pt x="50950" y="58251"/>
                    <a:pt x="50828" y="58317"/>
                  </a:cubicBezTo>
                  <a:cubicBezTo>
                    <a:pt x="50816" y="58329"/>
                    <a:pt x="50792" y="58341"/>
                    <a:pt x="50792" y="58353"/>
                  </a:cubicBezTo>
                  <a:cubicBezTo>
                    <a:pt x="50721" y="58746"/>
                    <a:pt x="50292" y="58734"/>
                    <a:pt x="50066" y="58960"/>
                  </a:cubicBezTo>
                  <a:cubicBezTo>
                    <a:pt x="50042" y="58984"/>
                    <a:pt x="49959" y="58972"/>
                    <a:pt x="49947" y="58996"/>
                  </a:cubicBezTo>
                  <a:cubicBezTo>
                    <a:pt x="49626" y="59508"/>
                    <a:pt x="49066" y="59663"/>
                    <a:pt x="48566" y="59877"/>
                  </a:cubicBezTo>
                  <a:cubicBezTo>
                    <a:pt x="48562" y="59881"/>
                    <a:pt x="48555" y="59882"/>
                    <a:pt x="48548" y="59882"/>
                  </a:cubicBezTo>
                  <a:cubicBezTo>
                    <a:pt x="48534" y="59882"/>
                    <a:pt x="48518" y="59877"/>
                    <a:pt x="48518" y="59877"/>
                  </a:cubicBezTo>
                  <a:cubicBezTo>
                    <a:pt x="48328" y="60318"/>
                    <a:pt x="47816" y="60270"/>
                    <a:pt x="47530" y="60568"/>
                  </a:cubicBezTo>
                  <a:cubicBezTo>
                    <a:pt x="47435" y="60651"/>
                    <a:pt x="47363" y="60746"/>
                    <a:pt x="47268" y="60865"/>
                  </a:cubicBezTo>
                  <a:cubicBezTo>
                    <a:pt x="47232" y="60806"/>
                    <a:pt x="47209" y="60746"/>
                    <a:pt x="47173" y="60687"/>
                  </a:cubicBezTo>
                  <a:lnTo>
                    <a:pt x="47161" y="60687"/>
                  </a:lnTo>
                  <a:cubicBezTo>
                    <a:pt x="46959" y="61092"/>
                    <a:pt x="46328" y="60937"/>
                    <a:pt x="46209" y="61425"/>
                  </a:cubicBezTo>
                  <a:cubicBezTo>
                    <a:pt x="45947" y="61532"/>
                    <a:pt x="45708" y="61675"/>
                    <a:pt x="45435" y="61735"/>
                  </a:cubicBezTo>
                  <a:cubicBezTo>
                    <a:pt x="45066" y="61830"/>
                    <a:pt x="44732" y="61985"/>
                    <a:pt x="44399" y="62163"/>
                  </a:cubicBezTo>
                  <a:cubicBezTo>
                    <a:pt x="44042" y="62354"/>
                    <a:pt x="43649" y="62508"/>
                    <a:pt x="43244" y="62639"/>
                  </a:cubicBezTo>
                  <a:cubicBezTo>
                    <a:pt x="43077" y="62687"/>
                    <a:pt x="42910" y="62711"/>
                    <a:pt x="42768" y="62842"/>
                  </a:cubicBezTo>
                  <a:cubicBezTo>
                    <a:pt x="42649" y="62937"/>
                    <a:pt x="42482" y="62854"/>
                    <a:pt x="42339" y="62949"/>
                  </a:cubicBezTo>
                  <a:cubicBezTo>
                    <a:pt x="42196" y="63058"/>
                    <a:pt x="42035" y="63168"/>
                    <a:pt x="41852" y="63168"/>
                  </a:cubicBezTo>
                  <a:cubicBezTo>
                    <a:pt x="41776" y="63168"/>
                    <a:pt x="41696" y="63149"/>
                    <a:pt x="41613" y="63104"/>
                  </a:cubicBezTo>
                  <a:cubicBezTo>
                    <a:pt x="41398" y="63342"/>
                    <a:pt x="41053" y="63187"/>
                    <a:pt x="40827" y="63342"/>
                  </a:cubicBezTo>
                  <a:cubicBezTo>
                    <a:pt x="40482" y="63580"/>
                    <a:pt x="40113" y="63616"/>
                    <a:pt x="39720" y="63640"/>
                  </a:cubicBezTo>
                  <a:cubicBezTo>
                    <a:pt x="39434" y="63663"/>
                    <a:pt x="39148" y="63794"/>
                    <a:pt x="38862" y="63878"/>
                  </a:cubicBezTo>
                  <a:cubicBezTo>
                    <a:pt x="38675" y="63937"/>
                    <a:pt x="38487" y="64046"/>
                    <a:pt x="38287" y="64046"/>
                  </a:cubicBezTo>
                  <a:cubicBezTo>
                    <a:pt x="38207" y="64046"/>
                    <a:pt x="38125" y="64029"/>
                    <a:pt x="38041" y="63985"/>
                  </a:cubicBezTo>
                  <a:cubicBezTo>
                    <a:pt x="37909" y="64155"/>
                    <a:pt x="37738" y="64176"/>
                    <a:pt x="37559" y="64176"/>
                  </a:cubicBezTo>
                  <a:cubicBezTo>
                    <a:pt x="37500" y="64176"/>
                    <a:pt x="37440" y="64173"/>
                    <a:pt x="37380" y="64173"/>
                  </a:cubicBezTo>
                  <a:cubicBezTo>
                    <a:pt x="37229" y="64173"/>
                    <a:pt x="37082" y="64188"/>
                    <a:pt x="36957" y="64294"/>
                  </a:cubicBezTo>
                  <a:cubicBezTo>
                    <a:pt x="36898" y="64342"/>
                    <a:pt x="36695" y="64330"/>
                    <a:pt x="36564" y="64342"/>
                  </a:cubicBezTo>
                  <a:cubicBezTo>
                    <a:pt x="36233" y="64375"/>
                    <a:pt x="35896" y="64420"/>
                    <a:pt x="35557" y="64420"/>
                  </a:cubicBezTo>
                  <a:cubicBezTo>
                    <a:pt x="35409" y="64420"/>
                    <a:pt x="35260" y="64411"/>
                    <a:pt x="35112" y="64390"/>
                  </a:cubicBezTo>
                  <a:cubicBezTo>
                    <a:pt x="35068" y="64382"/>
                    <a:pt x="35022" y="64379"/>
                    <a:pt x="34976" y="64379"/>
                  </a:cubicBezTo>
                  <a:cubicBezTo>
                    <a:pt x="34873" y="64379"/>
                    <a:pt x="34766" y="64393"/>
                    <a:pt x="34659" y="64402"/>
                  </a:cubicBezTo>
                  <a:cubicBezTo>
                    <a:pt x="34368" y="64410"/>
                    <a:pt x="34083" y="64434"/>
                    <a:pt x="33795" y="64434"/>
                  </a:cubicBezTo>
                  <a:cubicBezTo>
                    <a:pt x="33659" y="64434"/>
                    <a:pt x="33523" y="64429"/>
                    <a:pt x="33385" y="64413"/>
                  </a:cubicBezTo>
                  <a:cubicBezTo>
                    <a:pt x="33349" y="64411"/>
                    <a:pt x="33313" y="64409"/>
                    <a:pt x="33276" y="64409"/>
                  </a:cubicBezTo>
                  <a:cubicBezTo>
                    <a:pt x="33013" y="64409"/>
                    <a:pt x="32742" y="64477"/>
                    <a:pt x="32481" y="64509"/>
                  </a:cubicBezTo>
                  <a:cubicBezTo>
                    <a:pt x="32398" y="64518"/>
                    <a:pt x="32315" y="64556"/>
                    <a:pt x="32243" y="64556"/>
                  </a:cubicBezTo>
                  <a:cubicBezTo>
                    <a:pt x="32222" y="64556"/>
                    <a:pt x="32202" y="64552"/>
                    <a:pt x="32183" y="64544"/>
                  </a:cubicBezTo>
                  <a:cubicBezTo>
                    <a:pt x="31832" y="64438"/>
                    <a:pt x="31477" y="64399"/>
                    <a:pt x="31121" y="64399"/>
                  </a:cubicBezTo>
                  <a:cubicBezTo>
                    <a:pt x="30837" y="64399"/>
                    <a:pt x="30551" y="64424"/>
                    <a:pt x="30266" y="64461"/>
                  </a:cubicBezTo>
                  <a:cubicBezTo>
                    <a:pt x="30258" y="64461"/>
                    <a:pt x="30245" y="64466"/>
                    <a:pt x="30233" y="64466"/>
                  </a:cubicBezTo>
                  <a:cubicBezTo>
                    <a:pt x="30228" y="64466"/>
                    <a:pt x="30222" y="64465"/>
                    <a:pt x="30218" y="64461"/>
                  </a:cubicBezTo>
                  <a:cubicBezTo>
                    <a:pt x="29873" y="64318"/>
                    <a:pt x="29492" y="64354"/>
                    <a:pt x="29135" y="64282"/>
                  </a:cubicBezTo>
                  <a:cubicBezTo>
                    <a:pt x="28635" y="64187"/>
                    <a:pt x="28135" y="64044"/>
                    <a:pt x="27611" y="64044"/>
                  </a:cubicBezTo>
                  <a:cubicBezTo>
                    <a:pt x="27432" y="64044"/>
                    <a:pt x="27254" y="63937"/>
                    <a:pt x="27028" y="63878"/>
                  </a:cubicBezTo>
                  <a:cubicBezTo>
                    <a:pt x="26918" y="63944"/>
                    <a:pt x="26806" y="63983"/>
                    <a:pt x="26682" y="63983"/>
                  </a:cubicBezTo>
                  <a:cubicBezTo>
                    <a:pt x="26564" y="63983"/>
                    <a:pt x="26435" y="63947"/>
                    <a:pt x="26289" y="63866"/>
                  </a:cubicBezTo>
                  <a:cubicBezTo>
                    <a:pt x="26119" y="63767"/>
                    <a:pt x="25921" y="63682"/>
                    <a:pt x="25701" y="63682"/>
                  </a:cubicBezTo>
                  <a:cubicBezTo>
                    <a:pt x="25629" y="63682"/>
                    <a:pt x="25556" y="63691"/>
                    <a:pt x="25480" y="63711"/>
                  </a:cubicBezTo>
                  <a:cubicBezTo>
                    <a:pt x="25465" y="63716"/>
                    <a:pt x="25449" y="63718"/>
                    <a:pt x="25433" y="63718"/>
                  </a:cubicBezTo>
                  <a:cubicBezTo>
                    <a:pt x="25328" y="63718"/>
                    <a:pt x="25190" y="63630"/>
                    <a:pt x="25087" y="63568"/>
                  </a:cubicBezTo>
                  <a:cubicBezTo>
                    <a:pt x="25081" y="63565"/>
                    <a:pt x="25074" y="63564"/>
                    <a:pt x="25066" y="63564"/>
                  </a:cubicBezTo>
                  <a:cubicBezTo>
                    <a:pt x="25021" y="63564"/>
                    <a:pt x="24951" y="63607"/>
                    <a:pt x="24900" y="63607"/>
                  </a:cubicBezTo>
                  <a:cubicBezTo>
                    <a:pt x="24857" y="63607"/>
                    <a:pt x="24827" y="63576"/>
                    <a:pt x="24837" y="63461"/>
                  </a:cubicBezTo>
                  <a:cubicBezTo>
                    <a:pt x="24837" y="63437"/>
                    <a:pt x="24599" y="63425"/>
                    <a:pt x="24492" y="63378"/>
                  </a:cubicBezTo>
                  <a:cubicBezTo>
                    <a:pt x="24413" y="63343"/>
                    <a:pt x="24348" y="63295"/>
                    <a:pt x="24258" y="63295"/>
                  </a:cubicBezTo>
                  <a:cubicBezTo>
                    <a:pt x="24225" y="63295"/>
                    <a:pt x="24188" y="63302"/>
                    <a:pt x="24146" y="63318"/>
                  </a:cubicBezTo>
                  <a:cubicBezTo>
                    <a:pt x="24140" y="63321"/>
                    <a:pt x="24132" y="63322"/>
                    <a:pt x="24125" y="63322"/>
                  </a:cubicBezTo>
                  <a:cubicBezTo>
                    <a:pt x="24036" y="63322"/>
                    <a:pt x="23885" y="63149"/>
                    <a:pt x="23753" y="63116"/>
                  </a:cubicBezTo>
                  <a:cubicBezTo>
                    <a:pt x="23729" y="63109"/>
                    <a:pt x="23703" y="63107"/>
                    <a:pt x="23677" y="63107"/>
                  </a:cubicBezTo>
                  <a:cubicBezTo>
                    <a:pt x="23595" y="63107"/>
                    <a:pt x="23505" y="63131"/>
                    <a:pt x="23422" y="63131"/>
                  </a:cubicBezTo>
                  <a:cubicBezTo>
                    <a:pt x="23388" y="63131"/>
                    <a:pt x="23355" y="63127"/>
                    <a:pt x="23325" y="63116"/>
                  </a:cubicBezTo>
                  <a:cubicBezTo>
                    <a:pt x="23075" y="63044"/>
                    <a:pt x="22813" y="62949"/>
                    <a:pt x="22587" y="62806"/>
                  </a:cubicBezTo>
                  <a:cubicBezTo>
                    <a:pt x="22441" y="62709"/>
                    <a:pt x="22319" y="62612"/>
                    <a:pt x="22149" y="62612"/>
                  </a:cubicBezTo>
                  <a:cubicBezTo>
                    <a:pt x="22111" y="62612"/>
                    <a:pt x="22071" y="62617"/>
                    <a:pt x="22027" y="62628"/>
                  </a:cubicBezTo>
                  <a:cubicBezTo>
                    <a:pt x="22024" y="62628"/>
                    <a:pt x="22022" y="62628"/>
                    <a:pt x="22019" y="62628"/>
                  </a:cubicBezTo>
                  <a:cubicBezTo>
                    <a:pt x="21948" y="62628"/>
                    <a:pt x="21845" y="62483"/>
                    <a:pt x="21753" y="62449"/>
                  </a:cubicBezTo>
                  <a:cubicBezTo>
                    <a:pt x="21598" y="62401"/>
                    <a:pt x="21432" y="62413"/>
                    <a:pt x="21277" y="62366"/>
                  </a:cubicBezTo>
                  <a:cubicBezTo>
                    <a:pt x="21146" y="62330"/>
                    <a:pt x="21039" y="62258"/>
                    <a:pt x="20920" y="62199"/>
                  </a:cubicBezTo>
                  <a:cubicBezTo>
                    <a:pt x="20789" y="62139"/>
                    <a:pt x="20670" y="62020"/>
                    <a:pt x="20539" y="62008"/>
                  </a:cubicBezTo>
                  <a:cubicBezTo>
                    <a:pt x="20372" y="61985"/>
                    <a:pt x="20229" y="61961"/>
                    <a:pt x="20110" y="61842"/>
                  </a:cubicBezTo>
                  <a:cubicBezTo>
                    <a:pt x="20059" y="61892"/>
                    <a:pt x="20023" y="61912"/>
                    <a:pt x="19994" y="61912"/>
                  </a:cubicBezTo>
                  <a:cubicBezTo>
                    <a:pt x="19893" y="61912"/>
                    <a:pt x="19889" y="61675"/>
                    <a:pt x="19741" y="61675"/>
                  </a:cubicBezTo>
                  <a:cubicBezTo>
                    <a:pt x="19384" y="61663"/>
                    <a:pt x="19038" y="61556"/>
                    <a:pt x="18753" y="61258"/>
                  </a:cubicBezTo>
                  <a:cubicBezTo>
                    <a:pt x="18610" y="61104"/>
                    <a:pt x="18336" y="61080"/>
                    <a:pt x="18134" y="60996"/>
                  </a:cubicBezTo>
                  <a:cubicBezTo>
                    <a:pt x="17979" y="60925"/>
                    <a:pt x="17788" y="60913"/>
                    <a:pt x="17705" y="60711"/>
                  </a:cubicBezTo>
                  <a:cubicBezTo>
                    <a:pt x="17669" y="60627"/>
                    <a:pt x="17491" y="60592"/>
                    <a:pt x="17372" y="60580"/>
                  </a:cubicBezTo>
                  <a:cubicBezTo>
                    <a:pt x="17086" y="60568"/>
                    <a:pt x="16907" y="60318"/>
                    <a:pt x="16610" y="60282"/>
                  </a:cubicBezTo>
                  <a:cubicBezTo>
                    <a:pt x="16479" y="60258"/>
                    <a:pt x="16360" y="60068"/>
                    <a:pt x="16205" y="59925"/>
                  </a:cubicBezTo>
                  <a:cubicBezTo>
                    <a:pt x="16181" y="59937"/>
                    <a:pt x="16121" y="59961"/>
                    <a:pt x="16062" y="59984"/>
                  </a:cubicBezTo>
                  <a:cubicBezTo>
                    <a:pt x="15943" y="59889"/>
                    <a:pt x="15836" y="59770"/>
                    <a:pt x="15693" y="59687"/>
                  </a:cubicBezTo>
                  <a:cubicBezTo>
                    <a:pt x="15574" y="59603"/>
                    <a:pt x="15431" y="59544"/>
                    <a:pt x="15300" y="59484"/>
                  </a:cubicBezTo>
                  <a:cubicBezTo>
                    <a:pt x="15252" y="59460"/>
                    <a:pt x="15169" y="59460"/>
                    <a:pt x="15157" y="59437"/>
                  </a:cubicBezTo>
                  <a:cubicBezTo>
                    <a:pt x="14990" y="59056"/>
                    <a:pt x="14609" y="58937"/>
                    <a:pt x="14312" y="58722"/>
                  </a:cubicBezTo>
                  <a:cubicBezTo>
                    <a:pt x="14121" y="58591"/>
                    <a:pt x="13931" y="58460"/>
                    <a:pt x="13740" y="58317"/>
                  </a:cubicBezTo>
                  <a:cubicBezTo>
                    <a:pt x="13693" y="58282"/>
                    <a:pt x="13645" y="58234"/>
                    <a:pt x="13609" y="58187"/>
                  </a:cubicBezTo>
                  <a:cubicBezTo>
                    <a:pt x="13419" y="58008"/>
                    <a:pt x="13240" y="57686"/>
                    <a:pt x="13026" y="57663"/>
                  </a:cubicBezTo>
                  <a:cubicBezTo>
                    <a:pt x="12764" y="57619"/>
                    <a:pt x="12712" y="57285"/>
                    <a:pt x="12457" y="57285"/>
                  </a:cubicBezTo>
                  <a:cubicBezTo>
                    <a:pt x="12434" y="57285"/>
                    <a:pt x="12410" y="57288"/>
                    <a:pt x="12383" y="57294"/>
                  </a:cubicBezTo>
                  <a:cubicBezTo>
                    <a:pt x="12382" y="57294"/>
                    <a:pt x="12380" y="57294"/>
                    <a:pt x="12379" y="57294"/>
                  </a:cubicBezTo>
                  <a:cubicBezTo>
                    <a:pt x="12342" y="57294"/>
                    <a:pt x="12273" y="57136"/>
                    <a:pt x="12204" y="57055"/>
                  </a:cubicBezTo>
                  <a:cubicBezTo>
                    <a:pt x="12073" y="56936"/>
                    <a:pt x="11966" y="56758"/>
                    <a:pt x="11811" y="56710"/>
                  </a:cubicBezTo>
                  <a:cubicBezTo>
                    <a:pt x="11478" y="56591"/>
                    <a:pt x="11407" y="56186"/>
                    <a:pt x="11073" y="56091"/>
                  </a:cubicBezTo>
                  <a:cubicBezTo>
                    <a:pt x="10764" y="55591"/>
                    <a:pt x="10228" y="55293"/>
                    <a:pt x="9930" y="54781"/>
                  </a:cubicBezTo>
                  <a:cubicBezTo>
                    <a:pt x="9883" y="54698"/>
                    <a:pt x="9799" y="54650"/>
                    <a:pt x="9740" y="54591"/>
                  </a:cubicBezTo>
                  <a:cubicBezTo>
                    <a:pt x="9597" y="54448"/>
                    <a:pt x="9454" y="54293"/>
                    <a:pt x="9311" y="54138"/>
                  </a:cubicBezTo>
                  <a:cubicBezTo>
                    <a:pt x="9275" y="54091"/>
                    <a:pt x="9240" y="53972"/>
                    <a:pt x="9204" y="53972"/>
                  </a:cubicBezTo>
                  <a:cubicBezTo>
                    <a:pt x="8823" y="53972"/>
                    <a:pt x="8859" y="53579"/>
                    <a:pt x="8656" y="53400"/>
                  </a:cubicBezTo>
                  <a:cubicBezTo>
                    <a:pt x="8525" y="53281"/>
                    <a:pt x="8466" y="53067"/>
                    <a:pt x="8323" y="52948"/>
                  </a:cubicBezTo>
                  <a:cubicBezTo>
                    <a:pt x="8180" y="52841"/>
                    <a:pt x="8132" y="52662"/>
                    <a:pt x="7942" y="52579"/>
                  </a:cubicBezTo>
                  <a:cubicBezTo>
                    <a:pt x="7847" y="52531"/>
                    <a:pt x="7775" y="52329"/>
                    <a:pt x="7656" y="52198"/>
                  </a:cubicBezTo>
                  <a:cubicBezTo>
                    <a:pt x="7477" y="52031"/>
                    <a:pt x="7358" y="51781"/>
                    <a:pt x="7227" y="51567"/>
                  </a:cubicBezTo>
                  <a:cubicBezTo>
                    <a:pt x="7049" y="51257"/>
                    <a:pt x="6870" y="50948"/>
                    <a:pt x="6632" y="50686"/>
                  </a:cubicBezTo>
                  <a:cubicBezTo>
                    <a:pt x="6537" y="50567"/>
                    <a:pt x="6299" y="50507"/>
                    <a:pt x="6430" y="50269"/>
                  </a:cubicBezTo>
                  <a:cubicBezTo>
                    <a:pt x="6442" y="50245"/>
                    <a:pt x="6370" y="50186"/>
                    <a:pt x="6334" y="50150"/>
                  </a:cubicBezTo>
                  <a:cubicBezTo>
                    <a:pt x="6251" y="50055"/>
                    <a:pt x="6108" y="49971"/>
                    <a:pt x="6073" y="49852"/>
                  </a:cubicBezTo>
                  <a:cubicBezTo>
                    <a:pt x="5965" y="49531"/>
                    <a:pt x="5715" y="49304"/>
                    <a:pt x="5632" y="48971"/>
                  </a:cubicBezTo>
                  <a:cubicBezTo>
                    <a:pt x="5572" y="48792"/>
                    <a:pt x="5346" y="48650"/>
                    <a:pt x="5275" y="48459"/>
                  </a:cubicBezTo>
                  <a:cubicBezTo>
                    <a:pt x="5132" y="48019"/>
                    <a:pt x="4846" y="47638"/>
                    <a:pt x="4680" y="47209"/>
                  </a:cubicBezTo>
                  <a:cubicBezTo>
                    <a:pt x="4537" y="46840"/>
                    <a:pt x="4287" y="46530"/>
                    <a:pt x="4179" y="46137"/>
                  </a:cubicBezTo>
                  <a:cubicBezTo>
                    <a:pt x="4072" y="45780"/>
                    <a:pt x="3775" y="45494"/>
                    <a:pt x="3691" y="45113"/>
                  </a:cubicBezTo>
                  <a:cubicBezTo>
                    <a:pt x="3417" y="45042"/>
                    <a:pt x="3525" y="44768"/>
                    <a:pt x="3441" y="44590"/>
                  </a:cubicBezTo>
                  <a:cubicBezTo>
                    <a:pt x="3358" y="44411"/>
                    <a:pt x="3275" y="44209"/>
                    <a:pt x="3239" y="44006"/>
                  </a:cubicBezTo>
                  <a:cubicBezTo>
                    <a:pt x="3191" y="43732"/>
                    <a:pt x="2965" y="43530"/>
                    <a:pt x="2965" y="43220"/>
                  </a:cubicBezTo>
                  <a:cubicBezTo>
                    <a:pt x="2965" y="43113"/>
                    <a:pt x="2763" y="43006"/>
                    <a:pt x="2691" y="42935"/>
                  </a:cubicBezTo>
                  <a:cubicBezTo>
                    <a:pt x="2691" y="42804"/>
                    <a:pt x="2739" y="42673"/>
                    <a:pt x="2703" y="42637"/>
                  </a:cubicBezTo>
                  <a:cubicBezTo>
                    <a:pt x="2429" y="42375"/>
                    <a:pt x="2382" y="42065"/>
                    <a:pt x="2477" y="41720"/>
                  </a:cubicBezTo>
                  <a:cubicBezTo>
                    <a:pt x="2536" y="41530"/>
                    <a:pt x="2274" y="41399"/>
                    <a:pt x="2346" y="41196"/>
                  </a:cubicBezTo>
                  <a:cubicBezTo>
                    <a:pt x="2322" y="41184"/>
                    <a:pt x="2286" y="41184"/>
                    <a:pt x="2251" y="41173"/>
                  </a:cubicBezTo>
                  <a:cubicBezTo>
                    <a:pt x="2286" y="41018"/>
                    <a:pt x="2322" y="40875"/>
                    <a:pt x="2370" y="40708"/>
                  </a:cubicBezTo>
                  <a:cubicBezTo>
                    <a:pt x="2215" y="40696"/>
                    <a:pt x="2120" y="40696"/>
                    <a:pt x="1977" y="40684"/>
                  </a:cubicBezTo>
                  <a:cubicBezTo>
                    <a:pt x="2048" y="40541"/>
                    <a:pt x="2096" y="40446"/>
                    <a:pt x="2155" y="40303"/>
                  </a:cubicBezTo>
                  <a:cubicBezTo>
                    <a:pt x="1798" y="39958"/>
                    <a:pt x="2179" y="39387"/>
                    <a:pt x="1822" y="39089"/>
                  </a:cubicBezTo>
                  <a:cubicBezTo>
                    <a:pt x="1834" y="38887"/>
                    <a:pt x="1870" y="38732"/>
                    <a:pt x="1834" y="38601"/>
                  </a:cubicBezTo>
                  <a:cubicBezTo>
                    <a:pt x="1751" y="38339"/>
                    <a:pt x="1643" y="38077"/>
                    <a:pt x="1667" y="37779"/>
                  </a:cubicBezTo>
                  <a:cubicBezTo>
                    <a:pt x="1679" y="37565"/>
                    <a:pt x="1548" y="37339"/>
                    <a:pt x="1536" y="37124"/>
                  </a:cubicBezTo>
                  <a:cubicBezTo>
                    <a:pt x="1501" y="36565"/>
                    <a:pt x="1286" y="36029"/>
                    <a:pt x="1334" y="35458"/>
                  </a:cubicBezTo>
                  <a:cubicBezTo>
                    <a:pt x="1358" y="35172"/>
                    <a:pt x="1227" y="34874"/>
                    <a:pt x="1203" y="34576"/>
                  </a:cubicBezTo>
                  <a:cubicBezTo>
                    <a:pt x="1179" y="34386"/>
                    <a:pt x="1239" y="34195"/>
                    <a:pt x="1239" y="34005"/>
                  </a:cubicBezTo>
                  <a:cubicBezTo>
                    <a:pt x="1251" y="33755"/>
                    <a:pt x="1239" y="33505"/>
                    <a:pt x="1239" y="33255"/>
                  </a:cubicBezTo>
                  <a:cubicBezTo>
                    <a:pt x="1215" y="32505"/>
                    <a:pt x="1155" y="31767"/>
                    <a:pt x="1167" y="31028"/>
                  </a:cubicBezTo>
                  <a:cubicBezTo>
                    <a:pt x="1191" y="30362"/>
                    <a:pt x="1191" y="29695"/>
                    <a:pt x="1239" y="29040"/>
                  </a:cubicBezTo>
                  <a:cubicBezTo>
                    <a:pt x="1262" y="28611"/>
                    <a:pt x="1298" y="28183"/>
                    <a:pt x="1310" y="27754"/>
                  </a:cubicBezTo>
                  <a:cubicBezTo>
                    <a:pt x="1346" y="27099"/>
                    <a:pt x="1560" y="26445"/>
                    <a:pt x="1632" y="25790"/>
                  </a:cubicBezTo>
                  <a:cubicBezTo>
                    <a:pt x="1667" y="25325"/>
                    <a:pt x="1941" y="24909"/>
                    <a:pt x="1870" y="24420"/>
                  </a:cubicBezTo>
                  <a:cubicBezTo>
                    <a:pt x="2132" y="24182"/>
                    <a:pt x="2036" y="23825"/>
                    <a:pt x="2167" y="23527"/>
                  </a:cubicBezTo>
                  <a:cubicBezTo>
                    <a:pt x="2346" y="23099"/>
                    <a:pt x="2453" y="22635"/>
                    <a:pt x="2584" y="22182"/>
                  </a:cubicBezTo>
                  <a:cubicBezTo>
                    <a:pt x="2667" y="21884"/>
                    <a:pt x="2905" y="21634"/>
                    <a:pt x="2917" y="21301"/>
                  </a:cubicBezTo>
                  <a:cubicBezTo>
                    <a:pt x="2917" y="20991"/>
                    <a:pt x="3179" y="20753"/>
                    <a:pt x="3156" y="20432"/>
                  </a:cubicBezTo>
                  <a:cubicBezTo>
                    <a:pt x="3144" y="20408"/>
                    <a:pt x="3191" y="20372"/>
                    <a:pt x="3203" y="20337"/>
                  </a:cubicBezTo>
                  <a:cubicBezTo>
                    <a:pt x="3239" y="20134"/>
                    <a:pt x="3525" y="20075"/>
                    <a:pt x="3477" y="19765"/>
                  </a:cubicBezTo>
                  <a:cubicBezTo>
                    <a:pt x="3441" y="19587"/>
                    <a:pt x="3656" y="19372"/>
                    <a:pt x="3751" y="19170"/>
                  </a:cubicBezTo>
                  <a:cubicBezTo>
                    <a:pt x="3858" y="18967"/>
                    <a:pt x="3989" y="18765"/>
                    <a:pt x="4084" y="18563"/>
                  </a:cubicBezTo>
                  <a:cubicBezTo>
                    <a:pt x="4215" y="18241"/>
                    <a:pt x="4322" y="17908"/>
                    <a:pt x="4465" y="17598"/>
                  </a:cubicBezTo>
                  <a:cubicBezTo>
                    <a:pt x="4656" y="17193"/>
                    <a:pt x="4787" y="16753"/>
                    <a:pt x="5108" y="16431"/>
                  </a:cubicBezTo>
                  <a:cubicBezTo>
                    <a:pt x="5120" y="16408"/>
                    <a:pt x="5144" y="16408"/>
                    <a:pt x="5144" y="16396"/>
                  </a:cubicBezTo>
                  <a:cubicBezTo>
                    <a:pt x="5358" y="15669"/>
                    <a:pt x="5953" y="15169"/>
                    <a:pt x="6251" y="14503"/>
                  </a:cubicBezTo>
                  <a:cubicBezTo>
                    <a:pt x="6323" y="14336"/>
                    <a:pt x="6430" y="14193"/>
                    <a:pt x="6537" y="14062"/>
                  </a:cubicBezTo>
                  <a:cubicBezTo>
                    <a:pt x="6870" y="13610"/>
                    <a:pt x="7085" y="13074"/>
                    <a:pt x="7513" y="12693"/>
                  </a:cubicBezTo>
                  <a:cubicBezTo>
                    <a:pt x="7561" y="12645"/>
                    <a:pt x="7549" y="12431"/>
                    <a:pt x="7656" y="12324"/>
                  </a:cubicBezTo>
                  <a:cubicBezTo>
                    <a:pt x="7775" y="12205"/>
                    <a:pt x="7954" y="12157"/>
                    <a:pt x="8001" y="11943"/>
                  </a:cubicBezTo>
                  <a:cubicBezTo>
                    <a:pt x="8037" y="11824"/>
                    <a:pt x="8275" y="11764"/>
                    <a:pt x="8359" y="11633"/>
                  </a:cubicBezTo>
                  <a:cubicBezTo>
                    <a:pt x="8620" y="11193"/>
                    <a:pt x="9168" y="11002"/>
                    <a:pt x="9382" y="10550"/>
                  </a:cubicBezTo>
                  <a:cubicBezTo>
                    <a:pt x="9525" y="10228"/>
                    <a:pt x="9883" y="10109"/>
                    <a:pt x="9990" y="9764"/>
                  </a:cubicBezTo>
                  <a:cubicBezTo>
                    <a:pt x="10014" y="9657"/>
                    <a:pt x="10311" y="9728"/>
                    <a:pt x="10264" y="9478"/>
                  </a:cubicBezTo>
                  <a:cubicBezTo>
                    <a:pt x="10228" y="9228"/>
                    <a:pt x="10549" y="9442"/>
                    <a:pt x="10585" y="9240"/>
                  </a:cubicBezTo>
                  <a:cubicBezTo>
                    <a:pt x="10609" y="9121"/>
                    <a:pt x="10764" y="9038"/>
                    <a:pt x="10871" y="8942"/>
                  </a:cubicBezTo>
                  <a:cubicBezTo>
                    <a:pt x="10990" y="8835"/>
                    <a:pt x="11097" y="8716"/>
                    <a:pt x="11240" y="8633"/>
                  </a:cubicBezTo>
                  <a:cubicBezTo>
                    <a:pt x="11407" y="8526"/>
                    <a:pt x="11359" y="8228"/>
                    <a:pt x="11668" y="8216"/>
                  </a:cubicBezTo>
                  <a:cubicBezTo>
                    <a:pt x="11811" y="8216"/>
                    <a:pt x="11942" y="7942"/>
                    <a:pt x="12085" y="7799"/>
                  </a:cubicBezTo>
                  <a:cubicBezTo>
                    <a:pt x="12169" y="7728"/>
                    <a:pt x="12264" y="7668"/>
                    <a:pt x="12359" y="7621"/>
                  </a:cubicBezTo>
                  <a:cubicBezTo>
                    <a:pt x="12585" y="7514"/>
                    <a:pt x="12800" y="7406"/>
                    <a:pt x="12931" y="7168"/>
                  </a:cubicBezTo>
                  <a:cubicBezTo>
                    <a:pt x="12966" y="7097"/>
                    <a:pt x="13050" y="7014"/>
                    <a:pt x="13121" y="6990"/>
                  </a:cubicBezTo>
                  <a:cubicBezTo>
                    <a:pt x="13538" y="6906"/>
                    <a:pt x="13764" y="6573"/>
                    <a:pt x="14074" y="6359"/>
                  </a:cubicBezTo>
                  <a:cubicBezTo>
                    <a:pt x="14526" y="6037"/>
                    <a:pt x="15002" y="5763"/>
                    <a:pt x="15478" y="5466"/>
                  </a:cubicBezTo>
                  <a:cubicBezTo>
                    <a:pt x="15788" y="5263"/>
                    <a:pt x="16086" y="5049"/>
                    <a:pt x="16407" y="4882"/>
                  </a:cubicBezTo>
                  <a:cubicBezTo>
                    <a:pt x="16812" y="4680"/>
                    <a:pt x="17205" y="4466"/>
                    <a:pt x="17574" y="4192"/>
                  </a:cubicBezTo>
                  <a:cubicBezTo>
                    <a:pt x="18122" y="3787"/>
                    <a:pt x="18788" y="3596"/>
                    <a:pt x="19348" y="3192"/>
                  </a:cubicBezTo>
                  <a:cubicBezTo>
                    <a:pt x="19455" y="3120"/>
                    <a:pt x="19634" y="3132"/>
                    <a:pt x="19812" y="3108"/>
                  </a:cubicBezTo>
                  <a:cubicBezTo>
                    <a:pt x="19741" y="3013"/>
                    <a:pt x="19717" y="2989"/>
                    <a:pt x="19693" y="2965"/>
                  </a:cubicBezTo>
                  <a:cubicBezTo>
                    <a:pt x="19991" y="2727"/>
                    <a:pt x="20420" y="2775"/>
                    <a:pt x="20693" y="2477"/>
                  </a:cubicBezTo>
                  <a:cubicBezTo>
                    <a:pt x="20698" y="2470"/>
                    <a:pt x="20707" y="2467"/>
                    <a:pt x="20719" y="2467"/>
                  </a:cubicBezTo>
                  <a:cubicBezTo>
                    <a:pt x="20760" y="2467"/>
                    <a:pt x="20836" y="2502"/>
                    <a:pt x="20899" y="2502"/>
                  </a:cubicBezTo>
                  <a:cubicBezTo>
                    <a:pt x="20906" y="2502"/>
                    <a:pt x="20913" y="2502"/>
                    <a:pt x="20920" y="2501"/>
                  </a:cubicBezTo>
                  <a:cubicBezTo>
                    <a:pt x="21003" y="2501"/>
                    <a:pt x="21086" y="2465"/>
                    <a:pt x="21229" y="2430"/>
                  </a:cubicBezTo>
                  <a:cubicBezTo>
                    <a:pt x="21098" y="2382"/>
                    <a:pt x="21039" y="2358"/>
                    <a:pt x="20943" y="2311"/>
                  </a:cubicBezTo>
                  <a:cubicBezTo>
                    <a:pt x="21098" y="2239"/>
                    <a:pt x="21241" y="2168"/>
                    <a:pt x="21384" y="2096"/>
                  </a:cubicBezTo>
                  <a:cubicBezTo>
                    <a:pt x="21408" y="2181"/>
                    <a:pt x="21440" y="2209"/>
                    <a:pt x="21478" y="2209"/>
                  </a:cubicBezTo>
                  <a:cubicBezTo>
                    <a:pt x="21548" y="2209"/>
                    <a:pt x="21636" y="2114"/>
                    <a:pt x="21718" y="2114"/>
                  </a:cubicBezTo>
                  <a:cubicBezTo>
                    <a:pt x="21747" y="2114"/>
                    <a:pt x="21775" y="2125"/>
                    <a:pt x="21801" y="2156"/>
                  </a:cubicBezTo>
                  <a:cubicBezTo>
                    <a:pt x="21809" y="2169"/>
                    <a:pt x="21826" y="2175"/>
                    <a:pt x="21850" y="2175"/>
                  </a:cubicBezTo>
                  <a:cubicBezTo>
                    <a:pt x="21931" y="2175"/>
                    <a:pt x="22086" y="2112"/>
                    <a:pt x="22206" y="2084"/>
                  </a:cubicBezTo>
                  <a:cubicBezTo>
                    <a:pt x="22158" y="2013"/>
                    <a:pt x="22110" y="1953"/>
                    <a:pt x="22075" y="1894"/>
                  </a:cubicBezTo>
                  <a:cubicBezTo>
                    <a:pt x="22086" y="1882"/>
                    <a:pt x="22110" y="1858"/>
                    <a:pt x="22134" y="1846"/>
                  </a:cubicBezTo>
                  <a:cubicBezTo>
                    <a:pt x="22152" y="1835"/>
                    <a:pt x="22169" y="1831"/>
                    <a:pt x="22185" y="1831"/>
                  </a:cubicBezTo>
                  <a:cubicBezTo>
                    <a:pt x="22277" y="1831"/>
                    <a:pt x="22352" y="1974"/>
                    <a:pt x="22454" y="1974"/>
                  </a:cubicBezTo>
                  <a:cubicBezTo>
                    <a:pt x="22494" y="1974"/>
                    <a:pt x="22537" y="1952"/>
                    <a:pt x="22587" y="1894"/>
                  </a:cubicBezTo>
                  <a:cubicBezTo>
                    <a:pt x="22682" y="1787"/>
                    <a:pt x="23039" y="1870"/>
                    <a:pt x="23075" y="1787"/>
                  </a:cubicBezTo>
                  <a:cubicBezTo>
                    <a:pt x="23158" y="1572"/>
                    <a:pt x="23325" y="1572"/>
                    <a:pt x="23479" y="1549"/>
                  </a:cubicBezTo>
                  <a:cubicBezTo>
                    <a:pt x="23553" y="1527"/>
                    <a:pt x="23640" y="1464"/>
                    <a:pt x="23727" y="1464"/>
                  </a:cubicBezTo>
                  <a:cubicBezTo>
                    <a:pt x="23781" y="1464"/>
                    <a:pt x="23834" y="1488"/>
                    <a:pt x="23884" y="1561"/>
                  </a:cubicBezTo>
                  <a:cubicBezTo>
                    <a:pt x="23956" y="1477"/>
                    <a:pt x="24015" y="1394"/>
                    <a:pt x="24099" y="1299"/>
                  </a:cubicBezTo>
                  <a:cubicBezTo>
                    <a:pt x="24182" y="1394"/>
                    <a:pt x="24253" y="1465"/>
                    <a:pt x="24325" y="1549"/>
                  </a:cubicBezTo>
                  <a:cubicBezTo>
                    <a:pt x="24540" y="1402"/>
                    <a:pt x="24683" y="1352"/>
                    <a:pt x="24939" y="1352"/>
                  </a:cubicBezTo>
                  <a:cubicBezTo>
                    <a:pt x="24994" y="1352"/>
                    <a:pt x="25055" y="1354"/>
                    <a:pt x="25123" y="1358"/>
                  </a:cubicBezTo>
                  <a:cubicBezTo>
                    <a:pt x="25182" y="1239"/>
                    <a:pt x="25218" y="1096"/>
                    <a:pt x="25301" y="1013"/>
                  </a:cubicBezTo>
                  <a:cubicBezTo>
                    <a:pt x="25312" y="1005"/>
                    <a:pt x="25327" y="1002"/>
                    <a:pt x="25345" y="1002"/>
                  </a:cubicBezTo>
                  <a:cubicBezTo>
                    <a:pt x="25410" y="1002"/>
                    <a:pt x="25513" y="1042"/>
                    <a:pt x="25587" y="1060"/>
                  </a:cubicBezTo>
                  <a:cubicBezTo>
                    <a:pt x="25740" y="1090"/>
                    <a:pt x="25893" y="1107"/>
                    <a:pt x="26045" y="1107"/>
                  </a:cubicBezTo>
                  <a:cubicBezTo>
                    <a:pt x="26260" y="1107"/>
                    <a:pt x="26473" y="1073"/>
                    <a:pt x="26682" y="989"/>
                  </a:cubicBezTo>
                  <a:cubicBezTo>
                    <a:pt x="26682" y="989"/>
                    <a:pt x="26670" y="929"/>
                    <a:pt x="26670" y="846"/>
                  </a:cubicBezTo>
                  <a:lnTo>
                    <a:pt x="26670" y="846"/>
                  </a:lnTo>
                  <a:cubicBezTo>
                    <a:pt x="26849" y="918"/>
                    <a:pt x="27004" y="989"/>
                    <a:pt x="27159" y="1049"/>
                  </a:cubicBezTo>
                  <a:cubicBezTo>
                    <a:pt x="27254" y="941"/>
                    <a:pt x="27337" y="834"/>
                    <a:pt x="27456" y="763"/>
                  </a:cubicBezTo>
                  <a:cubicBezTo>
                    <a:pt x="27471" y="753"/>
                    <a:pt x="27486" y="749"/>
                    <a:pt x="27501" y="749"/>
                  </a:cubicBezTo>
                  <a:cubicBezTo>
                    <a:pt x="27570" y="749"/>
                    <a:pt x="27648" y="828"/>
                    <a:pt x="27730" y="828"/>
                  </a:cubicBezTo>
                  <a:cubicBezTo>
                    <a:pt x="27765" y="828"/>
                    <a:pt x="27801" y="814"/>
                    <a:pt x="27837" y="775"/>
                  </a:cubicBezTo>
                  <a:cubicBezTo>
                    <a:pt x="27888" y="853"/>
                    <a:pt x="27942" y="878"/>
                    <a:pt x="27999" y="878"/>
                  </a:cubicBezTo>
                  <a:cubicBezTo>
                    <a:pt x="28107" y="878"/>
                    <a:pt x="28224" y="785"/>
                    <a:pt x="28336" y="785"/>
                  </a:cubicBezTo>
                  <a:cubicBezTo>
                    <a:pt x="28344" y="785"/>
                    <a:pt x="28353" y="785"/>
                    <a:pt x="28361" y="787"/>
                  </a:cubicBezTo>
                  <a:cubicBezTo>
                    <a:pt x="28365" y="787"/>
                    <a:pt x="28368" y="787"/>
                    <a:pt x="28372" y="787"/>
                  </a:cubicBezTo>
                  <a:cubicBezTo>
                    <a:pt x="28433" y="787"/>
                    <a:pt x="28502" y="729"/>
                    <a:pt x="28575" y="729"/>
                  </a:cubicBezTo>
                  <a:cubicBezTo>
                    <a:pt x="28614" y="729"/>
                    <a:pt x="28654" y="746"/>
                    <a:pt x="28694" y="799"/>
                  </a:cubicBezTo>
                  <a:cubicBezTo>
                    <a:pt x="28706" y="810"/>
                    <a:pt x="28733" y="816"/>
                    <a:pt x="28761" y="816"/>
                  </a:cubicBezTo>
                  <a:cubicBezTo>
                    <a:pt x="28790" y="816"/>
                    <a:pt x="28819" y="810"/>
                    <a:pt x="28837" y="799"/>
                  </a:cubicBezTo>
                  <a:cubicBezTo>
                    <a:pt x="28926" y="768"/>
                    <a:pt x="28981" y="748"/>
                    <a:pt x="29019" y="748"/>
                  </a:cubicBezTo>
                  <a:cubicBezTo>
                    <a:pt x="29084" y="748"/>
                    <a:pt x="29098" y="804"/>
                    <a:pt x="29135" y="953"/>
                  </a:cubicBezTo>
                  <a:cubicBezTo>
                    <a:pt x="29171" y="858"/>
                    <a:pt x="29206" y="787"/>
                    <a:pt x="29230" y="739"/>
                  </a:cubicBezTo>
                  <a:lnTo>
                    <a:pt x="29861" y="739"/>
                  </a:lnTo>
                  <a:cubicBezTo>
                    <a:pt x="29868" y="739"/>
                    <a:pt x="29874" y="740"/>
                    <a:pt x="29880" y="740"/>
                  </a:cubicBezTo>
                  <a:cubicBezTo>
                    <a:pt x="29968" y="740"/>
                    <a:pt x="30056" y="696"/>
                    <a:pt x="30139" y="696"/>
                  </a:cubicBezTo>
                  <a:cubicBezTo>
                    <a:pt x="30196" y="696"/>
                    <a:pt x="30251" y="717"/>
                    <a:pt x="30302" y="787"/>
                  </a:cubicBezTo>
                  <a:cubicBezTo>
                    <a:pt x="30309" y="794"/>
                    <a:pt x="30323" y="796"/>
                    <a:pt x="30341" y="796"/>
                  </a:cubicBezTo>
                  <a:cubicBezTo>
                    <a:pt x="30384" y="796"/>
                    <a:pt x="30450" y="780"/>
                    <a:pt x="30492" y="763"/>
                  </a:cubicBezTo>
                  <a:cubicBezTo>
                    <a:pt x="30659" y="692"/>
                    <a:pt x="30823" y="635"/>
                    <a:pt x="30984" y="635"/>
                  </a:cubicBezTo>
                  <a:close/>
                  <a:moveTo>
                    <a:pt x="29540" y="1"/>
                  </a:moveTo>
                  <a:cubicBezTo>
                    <a:pt x="29398" y="143"/>
                    <a:pt x="29226" y="175"/>
                    <a:pt x="29052" y="175"/>
                  </a:cubicBezTo>
                  <a:cubicBezTo>
                    <a:pt x="28935" y="175"/>
                    <a:pt x="28817" y="160"/>
                    <a:pt x="28706" y="156"/>
                  </a:cubicBezTo>
                  <a:cubicBezTo>
                    <a:pt x="28672" y="153"/>
                    <a:pt x="28638" y="152"/>
                    <a:pt x="28603" y="152"/>
                  </a:cubicBezTo>
                  <a:cubicBezTo>
                    <a:pt x="28248" y="152"/>
                    <a:pt x="27897" y="262"/>
                    <a:pt x="27548" y="262"/>
                  </a:cubicBezTo>
                  <a:cubicBezTo>
                    <a:pt x="27394" y="262"/>
                    <a:pt x="27241" y="241"/>
                    <a:pt x="27087" y="179"/>
                  </a:cubicBezTo>
                  <a:cubicBezTo>
                    <a:pt x="26611" y="441"/>
                    <a:pt x="26039" y="275"/>
                    <a:pt x="25563" y="513"/>
                  </a:cubicBezTo>
                  <a:cubicBezTo>
                    <a:pt x="25545" y="519"/>
                    <a:pt x="25527" y="522"/>
                    <a:pt x="25511" y="522"/>
                  </a:cubicBezTo>
                  <a:cubicBezTo>
                    <a:pt x="25495" y="522"/>
                    <a:pt x="25480" y="519"/>
                    <a:pt x="25468" y="513"/>
                  </a:cubicBezTo>
                  <a:cubicBezTo>
                    <a:pt x="25408" y="490"/>
                    <a:pt x="25349" y="481"/>
                    <a:pt x="25292" y="481"/>
                  </a:cubicBezTo>
                  <a:cubicBezTo>
                    <a:pt x="25062" y="481"/>
                    <a:pt x="24848" y="626"/>
                    <a:pt x="24622" y="626"/>
                  </a:cubicBezTo>
                  <a:cubicBezTo>
                    <a:pt x="24579" y="626"/>
                    <a:pt x="24536" y="621"/>
                    <a:pt x="24492" y="608"/>
                  </a:cubicBezTo>
                  <a:cubicBezTo>
                    <a:pt x="24134" y="929"/>
                    <a:pt x="23622" y="787"/>
                    <a:pt x="23218" y="989"/>
                  </a:cubicBezTo>
                  <a:cubicBezTo>
                    <a:pt x="22944" y="1120"/>
                    <a:pt x="22622" y="1120"/>
                    <a:pt x="22325" y="1227"/>
                  </a:cubicBezTo>
                  <a:cubicBezTo>
                    <a:pt x="22027" y="1322"/>
                    <a:pt x="21694" y="1322"/>
                    <a:pt x="21432" y="1561"/>
                  </a:cubicBezTo>
                  <a:cubicBezTo>
                    <a:pt x="21336" y="1644"/>
                    <a:pt x="21146" y="1656"/>
                    <a:pt x="21003" y="1656"/>
                  </a:cubicBezTo>
                  <a:cubicBezTo>
                    <a:pt x="20976" y="1654"/>
                    <a:pt x="20951" y="1652"/>
                    <a:pt x="20928" y="1652"/>
                  </a:cubicBezTo>
                  <a:cubicBezTo>
                    <a:pt x="20828" y="1652"/>
                    <a:pt x="20759" y="1678"/>
                    <a:pt x="20682" y="1775"/>
                  </a:cubicBezTo>
                  <a:cubicBezTo>
                    <a:pt x="20598" y="1870"/>
                    <a:pt x="20443" y="1930"/>
                    <a:pt x="20324" y="2001"/>
                  </a:cubicBezTo>
                  <a:cubicBezTo>
                    <a:pt x="20289" y="1942"/>
                    <a:pt x="20241" y="1894"/>
                    <a:pt x="20229" y="1882"/>
                  </a:cubicBezTo>
                  <a:cubicBezTo>
                    <a:pt x="20206" y="1877"/>
                    <a:pt x="20184" y="1875"/>
                    <a:pt x="20164" y="1875"/>
                  </a:cubicBezTo>
                  <a:cubicBezTo>
                    <a:pt x="19931" y="1875"/>
                    <a:pt x="19850" y="2167"/>
                    <a:pt x="19638" y="2167"/>
                  </a:cubicBezTo>
                  <a:cubicBezTo>
                    <a:pt x="19598" y="2167"/>
                    <a:pt x="19554" y="2157"/>
                    <a:pt x="19503" y="2132"/>
                  </a:cubicBezTo>
                  <a:cubicBezTo>
                    <a:pt x="19408" y="2251"/>
                    <a:pt x="19300" y="2370"/>
                    <a:pt x="19181" y="2489"/>
                  </a:cubicBezTo>
                  <a:cubicBezTo>
                    <a:pt x="19100" y="2456"/>
                    <a:pt x="19025" y="2441"/>
                    <a:pt x="18954" y="2441"/>
                  </a:cubicBezTo>
                  <a:cubicBezTo>
                    <a:pt x="18721" y="2441"/>
                    <a:pt x="18539" y="2596"/>
                    <a:pt x="18384" y="2751"/>
                  </a:cubicBezTo>
                  <a:cubicBezTo>
                    <a:pt x="18276" y="2846"/>
                    <a:pt x="18169" y="2823"/>
                    <a:pt x="18086" y="2894"/>
                  </a:cubicBezTo>
                  <a:cubicBezTo>
                    <a:pt x="17983" y="2985"/>
                    <a:pt x="17859" y="3109"/>
                    <a:pt x="17744" y="3109"/>
                  </a:cubicBezTo>
                  <a:cubicBezTo>
                    <a:pt x="17739" y="3109"/>
                    <a:pt x="17734" y="3109"/>
                    <a:pt x="17729" y="3108"/>
                  </a:cubicBezTo>
                  <a:cubicBezTo>
                    <a:pt x="17713" y="3107"/>
                    <a:pt x="17697" y="3106"/>
                    <a:pt x="17682" y="3106"/>
                  </a:cubicBezTo>
                  <a:cubicBezTo>
                    <a:pt x="17448" y="3106"/>
                    <a:pt x="17300" y="3270"/>
                    <a:pt x="17122" y="3370"/>
                  </a:cubicBezTo>
                  <a:cubicBezTo>
                    <a:pt x="16955" y="3466"/>
                    <a:pt x="16812" y="3585"/>
                    <a:pt x="16657" y="3680"/>
                  </a:cubicBezTo>
                  <a:cubicBezTo>
                    <a:pt x="16479" y="3775"/>
                    <a:pt x="16300" y="3894"/>
                    <a:pt x="16110" y="3966"/>
                  </a:cubicBezTo>
                  <a:cubicBezTo>
                    <a:pt x="16038" y="4001"/>
                    <a:pt x="15979" y="4085"/>
                    <a:pt x="15955" y="4156"/>
                  </a:cubicBezTo>
                  <a:cubicBezTo>
                    <a:pt x="15930" y="4222"/>
                    <a:pt x="15910" y="4244"/>
                    <a:pt x="15893" y="4244"/>
                  </a:cubicBezTo>
                  <a:cubicBezTo>
                    <a:pt x="15854" y="4244"/>
                    <a:pt x="15828" y="4139"/>
                    <a:pt x="15799" y="4139"/>
                  </a:cubicBezTo>
                  <a:cubicBezTo>
                    <a:pt x="15796" y="4139"/>
                    <a:pt x="15792" y="4140"/>
                    <a:pt x="15788" y="4144"/>
                  </a:cubicBezTo>
                  <a:cubicBezTo>
                    <a:pt x="15752" y="4204"/>
                    <a:pt x="15729" y="4287"/>
                    <a:pt x="15681" y="4323"/>
                  </a:cubicBezTo>
                  <a:cubicBezTo>
                    <a:pt x="15609" y="4358"/>
                    <a:pt x="15514" y="4358"/>
                    <a:pt x="15443" y="4394"/>
                  </a:cubicBezTo>
                  <a:cubicBezTo>
                    <a:pt x="15371" y="4418"/>
                    <a:pt x="15264" y="4442"/>
                    <a:pt x="15240" y="4489"/>
                  </a:cubicBezTo>
                  <a:cubicBezTo>
                    <a:pt x="15026" y="4882"/>
                    <a:pt x="14645" y="5025"/>
                    <a:pt x="14276" y="5192"/>
                  </a:cubicBezTo>
                  <a:cubicBezTo>
                    <a:pt x="14216" y="5216"/>
                    <a:pt x="14145" y="5228"/>
                    <a:pt x="14085" y="5251"/>
                  </a:cubicBezTo>
                  <a:cubicBezTo>
                    <a:pt x="14169" y="5501"/>
                    <a:pt x="13895" y="5454"/>
                    <a:pt x="13800" y="5561"/>
                  </a:cubicBezTo>
                  <a:cubicBezTo>
                    <a:pt x="13704" y="5656"/>
                    <a:pt x="13514" y="5668"/>
                    <a:pt x="13371" y="5740"/>
                  </a:cubicBezTo>
                  <a:cubicBezTo>
                    <a:pt x="13264" y="5799"/>
                    <a:pt x="13109" y="5859"/>
                    <a:pt x="13073" y="5954"/>
                  </a:cubicBezTo>
                  <a:cubicBezTo>
                    <a:pt x="12942" y="6263"/>
                    <a:pt x="12502" y="6228"/>
                    <a:pt x="12419" y="6585"/>
                  </a:cubicBezTo>
                  <a:cubicBezTo>
                    <a:pt x="12157" y="6597"/>
                    <a:pt x="12014" y="6799"/>
                    <a:pt x="11835" y="6930"/>
                  </a:cubicBezTo>
                  <a:cubicBezTo>
                    <a:pt x="11657" y="7073"/>
                    <a:pt x="11478" y="7204"/>
                    <a:pt x="11299" y="7347"/>
                  </a:cubicBezTo>
                  <a:cubicBezTo>
                    <a:pt x="11407" y="7656"/>
                    <a:pt x="11037" y="7633"/>
                    <a:pt x="10942" y="7835"/>
                  </a:cubicBezTo>
                  <a:cubicBezTo>
                    <a:pt x="10895" y="7954"/>
                    <a:pt x="10692" y="7990"/>
                    <a:pt x="10585" y="8109"/>
                  </a:cubicBezTo>
                  <a:cubicBezTo>
                    <a:pt x="10478" y="8228"/>
                    <a:pt x="10406" y="8395"/>
                    <a:pt x="10287" y="8514"/>
                  </a:cubicBezTo>
                  <a:cubicBezTo>
                    <a:pt x="10252" y="8561"/>
                    <a:pt x="10133" y="8538"/>
                    <a:pt x="10073" y="8585"/>
                  </a:cubicBezTo>
                  <a:cubicBezTo>
                    <a:pt x="9883" y="8716"/>
                    <a:pt x="9704" y="8859"/>
                    <a:pt x="9561" y="9038"/>
                  </a:cubicBezTo>
                  <a:cubicBezTo>
                    <a:pt x="9537" y="9061"/>
                    <a:pt x="9597" y="9264"/>
                    <a:pt x="9478" y="9264"/>
                  </a:cubicBezTo>
                  <a:cubicBezTo>
                    <a:pt x="9240" y="9276"/>
                    <a:pt x="9490" y="9442"/>
                    <a:pt x="9371" y="9502"/>
                  </a:cubicBezTo>
                  <a:cubicBezTo>
                    <a:pt x="9252" y="9550"/>
                    <a:pt x="9121" y="9621"/>
                    <a:pt x="9061" y="9716"/>
                  </a:cubicBezTo>
                  <a:cubicBezTo>
                    <a:pt x="8894" y="10026"/>
                    <a:pt x="8597" y="10193"/>
                    <a:pt x="8359" y="10419"/>
                  </a:cubicBezTo>
                  <a:cubicBezTo>
                    <a:pt x="8144" y="10633"/>
                    <a:pt x="7835" y="10788"/>
                    <a:pt x="7811" y="11157"/>
                  </a:cubicBezTo>
                  <a:cubicBezTo>
                    <a:pt x="7799" y="11240"/>
                    <a:pt x="7692" y="11324"/>
                    <a:pt x="7597" y="11383"/>
                  </a:cubicBezTo>
                  <a:cubicBezTo>
                    <a:pt x="7251" y="11609"/>
                    <a:pt x="6930" y="11836"/>
                    <a:pt x="6846" y="12288"/>
                  </a:cubicBezTo>
                  <a:cubicBezTo>
                    <a:pt x="6835" y="12407"/>
                    <a:pt x="6739" y="12526"/>
                    <a:pt x="6656" y="12598"/>
                  </a:cubicBezTo>
                  <a:cubicBezTo>
                    <a:pt x="6513" y="12705"/>
                    <a:pt x="6465" y="12824"/>
                    <a:pt x="6418" y="12979"/>
                  </a:cubicBezTo>
                  <a:cubicBezTo>
                    <a:pt x="6346" y="13252"/>
                    <a:pt x="6061" y="13312"/>
                    <a:pt x="5906" y="13502"/>
                  </a:cubicBezTo>
                  <a:cubicBezTo>
                    <a:pt x="5763" y="13681"/>
                    <a:pt x="5870" y="14003"/>
                    <a:pt x="5620" y="14157"/>
                  </a:cubicBezTo>
                  <a:cubicBezTo>
                    <a:pt x="5322" y="14336"/>
                    <a:pt x="5394" y="14800"/>
                    <a:pt x="5025" y="14907"/>
                  </a:cubicBezTo>
                  <a:cubicBezTo>
                    <a:pt x="5025" y="15229"/>
                    <a:pt x="4810" y="15419"/>
                    <a:pt x="4608" y="15610"/>
                  </a:cubicBezTo>
                  <a:cubicBezTo>
                    <a:pt x="4549" y="15669"/>
                    <a:pt x="4549" y="15788"/>
                    <a:pt x="4513" y="15884"/>
                  </a:cubicBezTo>
                  <a:cubicBezTo>
                    <a:pt x="4489" y="15955"/>
                    <a:pt x="4441" y="16027"/>
                    <a:pt x="4406" y="16098"/>
                  </a:cubicBezTo>
                  <a:cubicBezTo>
                    <a:pt x="4334" y="16217"/>
                    <a:pt x="4275" y="16336"/>
                    <a:pt x="4191" y="16443"/>
                  </a:cubicBezTo>
                  <a:cubicBezTo>
                    <a:pt x="4120" y="16562"/>
                    <a:pt x="4120" y="16705"/>
                    <a:pt x="3929" y="16789"/>
                  </a:cubicBezTo>
                  <a:cubicBezTo>
                    <a:pt x="3775" y="16848"/>
                    <a:pt x="3679" y="17086"/>
                    <a:pt x="3596" y="17265"/>
                  </a:cubicBezTo>
                  <a:cubicBezTo>
                    <a:pt x="3537" y="17372"/>
                    <a:pt x="3548" y="17527"/>
                    <a:pt x="3513" y="17658"/>
                  </a:cubicBezTo>
                  <a:cubicBezTo>
                    <a:pt x="3477" y="17777"/>
                    <a:pt x="3346" y="17884"/>
                    <a:pt x="3358" y="17991"/>
                  </a:cubicBezTo>
                  <a:cubicBezTo>
                    <a:pt x="3394" y="18229"/>
                    <a:pt x="3156" y="18134"/>
                    <a:pt x="3096" y="18241"/>
                  </a:cubicBezTo>
                  <a:cubicBezTo>
                    <a:pt x="3072" y="18289"/>
                    <a:pt x="3036" y="18348"/>
                    <a:pt x="3048" y="18396"/>
                  </a:cubicBezTo>
                  <a:cubicBezTo>
                    <a:pt x="3132" y="18813"/>
                    <a:pt x="2620" y="19063"/>
                    <a:pt x="2751" y="19491"/>
                  </a:cubicBezTo>
                  <a:cubicBezTo>
                    <a:pt x="2751" y="19515"/>
                    <a:pt x="2715" y="19563"/>
                    <a:pt x="2691" y="19575"/>
                  </a:cubicBezTo>
                  <a:cubicBezTo>
                    <a:pt x="2524" y="19634"/>
                    <a:pt x="2536" y="19789"/>
                    <a:pt x="2465" y="19908"/>
                  </a:cubicBezTo>
                  <a:cubicBezTo>
                    <a:pt x="2179" y="20349"/>
                    <a:pt x="2132" y="20920"/>
                    <a:pt x="1751" y="21313"/>
                  </a:cubicBezTo>
                  <a:cubicBezTo>
                    <a:pt x="1858" y="21551"/>
                    <a:pt x="1608" y="21622"/>
                    <a:pt x="1548" y="21777"/>
                  </a:cubicBezTo>
                  <a:cubicBezTo>
                    <a:pt x="1465" y="21956"/>
                    <a:pt x="1465" y="22146"/>
                    <a:pt x="1405" y="22325"/>
                  </a:cubicBezTo>
                  <a:cubicBezTo>
                    <a:pt x="1334" y="22527"/>
                    <a:pt x="1251" y="22706"/>
                    <a:pt x="1167" y="22885"/>
                  </a:cubicBezTo>
                  <a:cubicBezTo>
                    <a:pt x="1381" y="23099"/>
                    <a:pt x="1155" y="23206"/>
                    <a:pt x="1048" y="23337"/>
                  </a:cubicBezTo>
                  <a:cubicBezTo>
                    <a:pt x="1048" y="23349"/>
                    <a:pt x="1048" y="23373"/>
                    <a:pt x="1048" y="23385"/>
                  </a:cubicBezTo>
                  <a:cubicBezTo>
                    <a:pt x="1131" y="23873"/>
                    <a:pt x="798" y="24289"/>
                    <a:pt x="798" y="24778"/>
                  </a:cubicBezTo>
                  <a:cubicBezTo>
                    <a:pt x="798" y="25218"/>
                    <a:pt x="572" y="25659"/>
                    <a:pt x="524" y="26111"/>
                  </a:cubicBezTo>
                  <a:cubicBezTo>
                    <a:pt x="465" y="26695"/>
                    <a:pt x="369" y="27266"/>
                    <a:pt x="274" y="27849"/>
                  </a:cubicBezTo>
                  <a:cubicBezTo>
                    <a:pt x="215" y="28326"/>
                    <a:pt x="108" y="28826"/>
                    <a:pt x="143" y="29302"/>
                  </a:cubicBezTo>
                  <a:cubicBezTo>
                    <a:pt x="179" y="29981"/>
                    <a:pt x="84" y="30647"/>
                    <a:pt x="36" y="31314"/>
                  </a:cubicBezTo>
                  <a:cubicBezTo>
                    <a:pt x="0" y="31790"/>
                    <a:pt x="12" y="32279"/>
                    <a:pt x="36" y="32743"/>
                  </a:cubicBezTo>
                  <a:cubicBezTo>
                    <a:pt x="72" y="33255"/>
                    <a:pt x="72" y="33755"/>
                    <a:pt x="84" y="34267"/>
                  </a:cubicBezTo>
                  <a:cubicBezTo>
                    <a:pt x="108" y="34803"/>
                    <a:pt x="238" y="35327"/>
                    <a:pt x="286" y="35862"/>
                  </a:cubicBezTo>
                  <a:cubicBezTo>
                    <a:pt x="310" y="36065"/>
                    <a:pt x="334" y="36279"/>
                    <a:pt x="358" y="36493"/>
                  </a:cubicBezTo>
                  <a:cubicBezTo>
                    <a:pt x="381" y="36767"/>
                    <a:pt x="358" y="37065"/>
                    <a:pt x="465" y="37303"/>
                  </a:cubicBezTo>
                  <a:cubicBezTo>
                    <a:pt x="560" y="37517"/>
                    <a:pt x="655" y="37708"/>
                    <a:pt x="631" y="37946"/>
                  </a:cubicBezTo>
                  <a:cubicBezTo>
                    <a:pt x="619" y="38089"/>
                    <a:pt x="667" y="38244"/>
                    <a:pt x="727" y="38375"/>
                  </a:cubicBezTo>
                  <a:cubicBezTo>
                    <a:pt x="774" y="38482"/>
                    <a:pt x="774" y="38565"/>
                    <a:pt x="798" y="38648"/>
                  </a:cubicBezTo>
                  <a:cubicBezTo>
                    <a:pt x="881" y="39006"/>
                    <a:pt x="739" y="39410"/>
                    <a:pt x="1036" y="39744"/>
                  </a:cubicBezTo>
                  <a:cubicBezTo>
                    <a:pt x="1155" y="39887"/>
                    <a:pt x="1012" y="40208"/>
                    <a:pt x="1274" y="40339"/>
                  </a:cubicBezTo>
                  <a:cubicBezTo>
                    <a:pt x="1155" y="40541"/>
                    <a:pt x="1262" y="40696"/>
                    <a:pt x="1334" y="40887"/>
                  </a:cubicBezTo>
                  <a:cubicBezTo>
                    <a:pt x="1465" y="41184"/>
                    <a:pt x="1596" y="41506"/>
                    <a:pt x="1620" y="41839"/>
                  </a:cubicBezTo>
                  <a:cubicBezTo>
                    <a:pt x="1632" y="41923"/>
                    <a:pt x="1679" y="42006"/>
                    <a:pt x="1715" y="42089"/>
                  </a:cubicBezTo>
                  <a:cubicBezTo>
                    <a:pt x="1810" y="42375"/>
                    <a:pt x="1941" y="42661"/>
                    <a:pt x="2024" y="42958"/>
                  </a:cubicBezTo>
                  <a:cubicBezTo>
                    <a:pt x="2227" y="43709"/>
                    <a:pt x="2251" y="44518"/>
                    <a:pt x="2703" y="45197"/>
                  </a:cubicBezTo>
                  <a:cubicBezTo>
                    <a:pt x="2751" y="45268"/>
                    <a:pt x="2810" y="45364"/>
                    <a:pt x="2810" y="45435"/>
                  </a:cubicBezTo>
                  <a:cubicBezTo>
                    <a:pt x="2786" y="45673"/>
                    <a:pt x="2929" y="45840"/>
                    <a:pt x="3025" y="46030"/>
                  </a:cubicBezTo>
                  <a:cubicBezTo>
                    <a:pt x="3298" y="46578"/>
                    <a:pt x="3596" y="47114"/>
                    <a:pt x="3834" y="47685"/>
                  </a:cubicBezTo>
                  <a:cubicBezTo>
                    <a:pt x="4048" y="48173"/>
                    <a:pt x="4275" y="48662"/>
                    <a:pt x="4584" y="49078"/>
                  </a:cubicBezTo>
                  <a:cubicBezTo>
                    <a:pt x="4680" y="49209"/>
                    <a:pt x="4739" y="49328"/>
                    <a:pt x="4810" y="49459"/>
                  </a:cubicBezTo>
                  <a:cubicBezTo>
                    <a:pt x="4989" y="49793"/>
                    <a:pt x="5025" y="50221"/>
                    <a:pt x="5418" y="50424"/>
                  </a:cubicBezTo>
                  <a:cubicBezTo>
                    <a:pt x="5465" y="50447"/>
                    <a:pt x="5477" y="50543"/>
                    <a:pt x="5513" y="50602"/>
                  </a:cubicBezTo>
                  <a:cubicBezTo>
                    <a:pt x="5680" y="50995"/>
                    <a:pt x="5858" y="51364"/>
                    <a:pt x="6204" y="51638"/>
                  </a:cubicBezTo>
                  <a:cubicBezTo>
                    <a:pt x="6370" y="51757"/>
                    <a:pt x="6382" y="51924"/>
                    <a:pt x="6275" y="52102"/>
                  </a:cubicBezTo>
                  <a:cubicBezTo>
                    <a:pt x="6370" y="52150"/>
                    <a:pt x="6537" y="52221"/>
                    <a:pt x="6525" y="52245"/>
                  </a:cubicBezTo>
                  <a:cubicBezTo>
                    <a:pt x="6454" y="52531"/>
                    <a:pt x="6751" y="52579"/>
                    <a:pt x="6835" y="52769"/>
                  </a:cubicBezTo>
                  <a:cubicBezTo>
                    <a:pt x="6906" y="52948"/>
                    <a:pt x="7049" y="53114"/>
                    <a:pt x="7180" y="53269"/>
                  </a:cubicBezTo>
                  <a:cubicBezTo>
                    <a:pt x="7477" y="53603"/>
                    <a:pt x="7835" y="53912"/>
                    <a:pt x="8097" y="54269"/>
                  </a:cubicBezTo>
                  <a:cubicBezTo>
                    <a:pt x="8561" y="54900"/>
                    <a:pt x="9168" y="55377"/>
                    <a:pt x="9692" y="55948"/>
                  </a:cubicBezTo>
                  <a:cubicBezTo>
                    <a:pt x="9752" y="56008"/>
                    <a:pt x="9847" y="56043"/>
                    <a:pt x="9894" y="56115"/>
                  </a:cubicBezTo>
                  <a:cubicBezTo>
                    <a:pt x="10121" y="56496"/>
                    <a:pt x="10490" y="56746"/>
                    <a:pt x="10787" y="57055"/>
                  </a:cubicBezTo>
                  <a:cubicBezTo>
                    <a:pt x="11121" y="57401"/>
                    <a:pt x="11585" y="57591"/>
                    <a:pt x="11895" y="57972"/>
                  </a:cubicBezTo>
                  <a:cubicBezTo>
                    <a:pt x="11963" y="58052"/>
                    <a:pt x="12054" y="58187"/>
                    <a:pt x="12114" y="58187"/>
                  </a:cubicBezTo>
                  <a:cubicBezTo>
                    <a:pt x="12116" y="58187"/>
                    <a:pt x="12119" y="58187"/>
                    <a:pt x="12121" y="58187"/>
                  </a:cubicBezTo>
                  <a:cubicBezTo>
                    <a:pt x="12142" y="58182"/>
                    <a:pt x="12161" y="58179"/>
                    <a:pt x="12179" y="58179"/>
                  </a:cubicBezTo>
                  <a:cubicBezTo>
                    <a:pt x="12290" y="58179"/>
                    <a:pt x="12336" y="58268"/>
                    <a:pt x="12419" y="58329"/>
                  </a:cubicBezTo>
                  <a:cubicBezTo>
                    <a:pt x="12653" y="58485"/>
                    <a:pt x="12709" y="58871"/>
                    <a:pt x="13057" y="58871"/>
                  </a:cubicBezTo>
                  <a:cubicBezTo>
                    <a:pt x="13081" y="58871"/>
                    <a:pt x="13106" y="58869"/>
                    <a:pt x="13133" y="58865"/>
                  </a:cubicBezTo>
                  <a:cubicBezTo>
                    <a:pt x="13478" y="59401"/>
                    <a:pt x="14133" y="59556"/>
                    <a:pt x="14550" y="59984"/>
                  </a:cubicBezTo>
                  <a:cubicBezTo>
                    <a:pt x="15074" y="60032"/>
                    <a:pt x="15324" y="60603"/>
                    <a:pt x="15848" y="60651"/>
                  </a:cubicBezTo>
                  <a:cubicBezTo>
                    <a:pt x="15883" y="60651"/>
                    <a:pt x="15943" y="60723"/>
                    <a:pt x="15955" y="60758"/>
                  </a:cubicBezTo>
                  <a:cubicBezTo>
                    <a:pt x="15979" y="61044"/>
                    <a:pt x="16205" y="61044"/>
                    <a:pt x="16395" y="61127"/>
                  </a:cubicBezTo>
                  <a:cubicBezTo>
                    <a:pt x="16729" y="61270"/>
                    <a:pt x="17074" y="61425"/>
                    <a:pt x="17348" y="61651"/>
                  </a:cubicBezTo>
                  <a:cubicBezTo>
                    <a:pt x="17503" y="61782"/>
                    <a:pt x="17645" y="61877"/>
                    <a:pt x="17824" y="61949"/>
                  </a:cubicBezTo>
                  <a:cubicBezTo>
                    <a:pt x="18050" y="62044"/>
                    <a:pt x="18300" y="62104"/>
                    <a:pt x="18526" y="62199"/>
                  </a:cubicBezTo>
                  <a:cubicBezTo>
                    <a:pt x="18753" y="62306"/>
                    <a:pt x="19027" y="62378"/>
                    <a:pt x="19169" y="62568"/>
                  </a:cubicBezTo>
                  <a:cubicBezTo>
                    <a:pt x="19306" y="62745"/>
                    <a:pt x="19443" y="62819"/>
                    <a:pt x="19608" y="62819"/>
                  </a:cubicBezTo>
                  <a:cubicBezTo>
                    <a:pt x="19688" y="62819"/>
                    <a:pt x="19775" y="62801"/>
                    <a:pt x="19872" y="62770"/>
                  </a:cubicBezTo>
                  <a:cubicBezTo>
                    <a:pt x="20020" y="63014"/>
                    <a:pt x="20216" y="63183"/>
                    <a:pt x="20510" y="63183"/>
                  </a:cubicBezTo>
                  <a:cubicBezTo>
                    <a:pt x="20546" y="63183"/>
                    <a:pt x="20583" y="63180"/>
                    <a:pt x="20622" y="63175"/>
                  </a:cubicBezTo>
                  <a:cubicBezTo>
                    <a:pt x="20633" y="63174"/>
                    <a:pt x="20645" y="63174"/>
                    <a:pt x="20657" y="63174"/>
                  </a:cubicBezTo>
                  <a:cubicBezTo>
                    <a:pt x="20784" y="63174"/>
                    <a:pt x="20941" y="63228"/>
                    <a:pt x="21039" y="63282"/>
                  </a:cubicBezTo>
                  <a:cubicBezTo>
                    <a:pt x="21288" y="63422"/>
                    <a:pt x="21520" y="63561"/>
                    <a:pt x="21792" y="63561"/>
                  </a:cubicBezTo>
                  <a:cubicBezTo>
                    <a:pt x="21845" y="63561"/>
                    <a:pt x="21899" y="63556"/>
                    <a:pt x="21955" y="63544"/>
                  </a:cubicBezTo>
                  <a:cubicBezTo>
                    <a:pt x="21958" y="63543"/>
                    <a:pt x="21960" y="63543"/>
                    <a:pt x="21962" y="63543"/>
                  </a:cubicBezTo>
                  <a:cubicBezTo>
                    <a:pt x="21987" y="63543"/>
                    <a:pt x="22028" y="63595"/>
                    <a:pt x="22039" y="63628"/>
                  </a:cubicBezTo>
                  <a:cubicBezTo>
                    <a:pt x="22074" y="63719"/>
                    <a:pt x="22109" y="63765"/>
                    <a:pt x="22162" y="63765"/>
                  </a:cubicBezTo>
                  <a:cubicBezTo>
                    <a:pt x="22198" y="63765"/>
                    <a:pt x="22242" y="63743"/>
                    <a:pt x="22301" y="63699"/>
                  </a:cubicBezTo>
                  <a:cubicBezTo>
                    <a:pt x="22332" y="63678"/>
                    <a:pt x="22372" y="63673"/>
                    <a:pt x="22415" y="63673"/>
                  </a:cubicBezTo>
                  <a:cubicBezTo>
                    <a:pt x="22455" y="63673"/>
                    <a:pt x="22498" y="63678"/>
                    <a:pt x="22539" y="63678"/>
                  </a:cubicBezTo>
                  <a:cubicBezTo>
                    <a:pt x="22555" y="63678"/>
                    <a:pt x="22571" y="63677"/>
                    <a:pt x="22587" y="63675"/>
                  </a:cubicBezTo>
                  <a:lnTo>
                    <a:pt x="22587" y="63675"/>
                  </a:lnTo>
                  <a:cubicBezTo>
                    <a:pt x="22539" y="63794"/>
                    <a:pt x="22610" y="63842"/>
                    <a:pt x="22706" y="63854"/>
                  </a:cubicBezTo>
                  <a:cubicBezTo>
                    <a:pt x="22759" y="63860"/>
                    <a:pt x="22810" y="63860"/>
                    <a:pt x="22860" y="63860"/>
                  </a:cubicBezTo>
                  <a:cubicBezTo>
                    <a:pt x="22911" y="63860"/>
                    <a:pt x="22962" y="63860"/>
                    <a:pt x="23015" y="63866"/>
                  </a:cubicBezTo>
                  <a:cubicBezTo>
                    <a:pt x="23043" y="63870"/>
                    <a:pt x="23075" y="63870"/>
                    <a:pt x="23106" y="63870"/>
                  </a:cubicBezTo>
                  <a:lnTo>
                    <a:pt x="23106" y="63870"/>
                  </a:lnTo>
                  <a:cubicBezTo>
                    <a:pt x="23169" y="63870"/>
                    <a:pt x="23229" y="63870"/>
                    <a:pt x="23253" y="63902"/>
                  </a:cubicBezTo>
                  <a:cubicBezTo>
                    <a:pt x="23468" y="64187"/>
                    <a:pt x="23813" y="64163"/>
                    <a:pt x="24099" y="64282"/>
                  </a:cubicBezTo>
                  <a:cubicBezTo>
                    <a:pt x="24670" y="64533"/>
                    <a:pt x="25289" y="64628"/>
                    <a:pt x="25908" y="64723"/>
                  </a:cubicBezTo>
                  <a:cubicBezTo>
                    <a:pt x="26587" y="64818"/>
                    <a:pt x="27278" y="64902"/>
                    <a:pt x="27956" y="64997"/>
                  </a:cubicBezTo>
                  <a:cubicBezTo>
                    <a:pt x="28111" y="65009"/>
                    <a:pt x="28254" y="65080"/>
                    <a:pt x="28409" y="65116"/>
                  </a:cubicBezTo>
                  <a:cubicBezTo>
                    <a:pt x="28504" y="65140"/>
                    <a:pt x="28611" y="65187"/>
                    <a:pt x="28718" y="65187"/>
                  </a:cubicBezTo>
                  <a:cubicBezTo>
                    <a:pt x="28827" y="65182"/>
                    <a:pt x="28937" y="65179"/>
                    <a:pt x="29046" y="65179"/>
                  </a:cubicBezTo>
                  <a:cubicBezTo>
                    <a:pt x="29393" y="65179"/>
                    <a:pt x="29744" y="65202"/>
                    <a:pt x="30087" y="65211"/>
                  </a:cubicBezTo>
                  <a:cubicBezTo>
                    <a:pt x="30499" y="65221"/>
                    <a:pt x="30903" y="65289"/>
                    <a:pt x="31317" y="65289"/>
                  </a:cubicBezTo>
                  <a:cubicBezTo>
                    <a:pt x="31430" y="65289"/>
                    <a:pt x="31544" y="65284"/>
                    <a:pt x="31659" y="65271"/>
                  </a:cubicBezTo>
                  <a:cubicBezTo>
                    <a:pt x="31778" y="65257"/>
                    <a:pt x="31898" y="65253"/>
                    <a:pt x="32019" y="65253"/>
                  </a:cubicBezTo>
                  <a:cubicBezTo>
                    <a:pt x="32333" y="65253"/>
                    <a:pt x="32651" y="65286"/>
                    <a:pt x="32969" y="65295"/>
                  </a:cubicBezTo>
                  <a:cubicBezTo>
                    <a:pt x="33147" y="65299"/>
                    <a:pt x="33325" y="65313"/>
                    <a:pt x="33502" y="65313"/>
                  </a:cubicBezTo>
                  <a:cubicBezTo>
                    <a:pt x="33750" y="65313"/>
                    <a:pt x="33994" y="65287"/>
                    <a:pt x="34231" y="65175"/>
                  </a:cubicBezTo>
                  <a:cubicBezTo>
                    <a:pt x="34259" y="65161"/>
                    <a:pt x="34296" y="65155"/>
                    <a:pt x="34335" y="65155"/>
                  </a:cubicBezTo>
                  <a:cubicBezTo>
                    <a:pt x="34394" y="65155"/>
                    <a:pt x="34457" y="65170"/>
                    <a:pt x="34493" y="65199"/>
                  </a:cubicBezTo>
                  <a:cubicBezTo>
                    <a:pt x="34567" y="65249"/>
                    <a:pt x="34639" y="65265"/>
                    <a:pt x="34710" y="65265"/>
                  </a:cubicBezTo>
                  <a:cubicBezTo>
                    <a:pt x="34812" y="65265"/>
                    <a:pt x="34912" y="65232"/>
                    <a:pt x="35017" y="65211"/>
                  </a:cubicBezTo>
                  <a:cubicBezTo>
                    <a:pt x="35048" y="65203"/>
                    <a:pt x="35081" y="65201"/>
                    <a:pt x="35115" y="65201"/>
                  </a:cubicBezTo>
                  <a:cubicBezTo>
                    <a:pt x="35183" y="65201"/>
                    <a:pt x="35255" y="65211"/>
                    <a:pt x="35326" y="65211"/>
                  </a:cubicBezTo>
                  <a:cubicBezTo>
                    <a:pt x="35445" y="65199"/>
                    <a:pt x="35588" y="65211"/>
                    <a:pt x="35683" y="65152"/>
                  </a:cubicBezTo>
                  <a:cubicBezTo>
                    <a:pt x="35786" y="65096"/>
                    <a:pt x="35867" y="65076"/>
                    <a:pt x="35972" y="65076"/>
                  </a:cubicBezTo>
                  <a:cubicBezTo>
                    <a:pt x="36001" y="65076"/>
                    <a:pt x="36031" y="65078"/>
                    <a:pt x="36064" y="65080"/>
                  </a:cubicBezTo>
                  <a:cubicBezTo>
                    <a:pt x="36143" y="65089"/>
                    <a:pt x="36223" y="65094"/>
                    <a:pt x="36303" y="65094"/>
                  </a:cubicBezTo>
                  <a:cubicBezTo>
                    <a:pt x="36536" y="65094"/>
                    <a:pt x="36768" y="65056"/>
                    <a:pt x="36981" y="64985"/>
                  </a:cubicBezTo>
                  <a:cubicBezTo>
                    <a:pt x="37160" y="64925"/>
                    <a:pt x="37362" y="64937"/>
                    <a:pt x="37529" y="64854"/>
                  </a:cubicBezTo>
                  <a:cubicBezTo>
                    <a:pt x="37560" y="64836"/>
                    <a:pt x="37595" y="64830"/>
                    <a:pt x="37631" y="64830"/>
                  </a:cubicBezTo>
                  <a:cubicBezTo>
                    <a:pt x="37707" y="64830"/>
                    <a:pt x="37790" y="64857"/>
                    <a:pt x="37866" y="64857"/>
                  </a:cubicBezTo>
                  <a:cubicBezTo>
                    <a:pt x="37945" y="64857"/>
                    <a:pt x="38016" y="64829"/>
                    <a:pt x="38065" y="64711"/>
                  </a:cubicBezTo>
                  <a:cubicBezTo>
                    <a:pt x="38128" y="64761"/>
                    <a:pt x="38188" y="64779"/>
                    <a:pt x="38247" y="64779"/>
                  </a:cubicBezTo>
                  <a:cubicBezTo>
                    <a:pt x="38399" y="64779"/>
                    <a:pt x="38541" y="64657"/>
                    <a:pt x="38696" y="64640"/>
                  </a:cubicBezTo>
                  <a:cubicBezTo>
                    <a:pt x="38915" y="64621"/>
                    <a:pt x="39113" y="64470"/>
                    <a:pt x="39338" y="64470"/>
                  </a:cubicBezTo>
                  <a:cubicBezTo>
                    <a:pt x="39407" y="64470"/>
                    <a:pt x="39478" y="64484"/>
                    <a:pt x="39553" y="64521"/>
                  </a:cubicBezTo>
                  <a:cubicBezTo>
                    <a:pt x="39558" y="64522"/>
                    <a:pt x="39564" y="64523"/>
                    <a:pt x="39570" y="64523"/>
                  </a:cubicBezTo>
                  <a:cubicBezTo>
                    <a:pt x="39613" y="64523"/>
                    <a:pt x="39685" y="64492"/>
                    <a:pt x="39696" y="64461"/>
                  </a:cubicBezTo>
                  <a:cubicBezTo>
                    <a:pt x="39748" y="64357"/>
                    <a:pt x="39824" y="64341"/>
                    <a:pt x="39905" y="64341"/>
                  </a:cubicBezTo>
                  <a:cubicBezTo>
                    <a:pt x="39940" y="64341"/>
                    <a:pt x="39975" y="64344"/>
                    <a:pt x="40010" y="64344"/>
                  </a:cubicBezTo>
                  <a:cubicBezTo>
                    <a:pt x="40025" y="64344"/>
                    <a:pt x="40039" y="64343"/>
                    <a:pt x="40053" y="64342"/>
                  </a:cubicBezTo>
                  <a:cubicBezTo>
                    <a:pt x="40313" y="64332"/>
                    <a:pt x="40548" y="64154"/>
                    <a:pt x="40814" y="64154"/>
                  </a:cubicBezTo>
                  <a:cubicBezTo>
                    <a:pt x="40865" y="64154"/>
                    <a:pt x="40917" y="64160"/>
                    <a:pt x="40970" y="64175"/>
                  </a:cubicBezTo>
                  <a:cubicBezTo>
                    <a:pt x="41136" y="63902"/>
                    <a:pt x="41434" y="64009"/>
                    <a:pt x="41672" y="63949"/>
                  </a:cubicBezTo>
                  <a:cubicBezTo>
                    <a:pt x="41994" y="63878"/>
                    <a:pt x="42315" y="63842"/>
                    <a:pt x="42589" y="63616"/>
                  </a:cubicBezTo>
                  <a:cubicBezTo>
                    <a:pt x="42672" y="63544"/>
                    <a:pt x="42815" y="63532"/>
                    <a:pt x="42946" y="63509"/>
                  </a:cubicBezTo>
                  <a:cubicBezTo>
                    <a:pt x="43018" y="63485"/>
                    <a:pt x="43661" y="63318"/>
                    <a:pt x="43696" y="63270"/>
                  </a:cubicBezTo>
                  <a:cubicBezTo>
                    <a:pt x="43863" y="63080"/>
                    <a:pt x="44101" y="63104"/>
                    <a:pt x="44327" y="63056"/>
                  </a:cubicBezTo>
                  <a:cubicBezTo>
                    <a:pt x="44542" y="63020"/>
                    <a:pt x="44720" y="62842"/>
                    <a:pt x="44911" y="62723"/>
                  </a:cubicBezTo>
                  <a:cubicBezTo>
                    <a:pt x="44919" y="62714"/>
                    <a:pt x="44939" y="62706"/>
                    <a:pt x="44951" y="62706"/>
                  </a:cubicBezTo>
                  <a:cubicBezTo>
                    <a:pt x="44955" y="62706"/>
                    <a:pt x="44958" y="62707"/>
                    <a:pt x="44958" y="62711"/>
                  </a:cubicBezTo>
                  <a:cubicBezTo>
                    <a:pt x="45017" y="62755"/>
                    <a:pt x="45070" y="62772"/>
                    <a:pt x="45119" y="62772"/>
                  </a:cubicBezTo>
                  <a:cubicBezTo>
                    <a:pt x="45230" y="62772"/>
                    <a:pt x="45324" y="62685"/>
                    <a:pt x="45423" y="62628"/>
                  </a:cubicBezTo>
                  <a:cubicBezTo>
                    <a:pt x="45637" y="62508"/>
                    <a:pt x="45911" y="62497"/>
                    <a:pt x="46101" y="62270"/>
                  </a:cubicBezTo>
                  <a:cubicBezTo>
                    <a:pt x="46185" y="62163"/>
                    <a:pt x="46435" y="62199"/>
                    <a:pt x="46601" y="62139"/>
                  </a:cubicBezTo>
                  <a:cubicBezTo>
                    <a:pt x="47173" y="61949"/>
                    <a:pt x="47661" y="61639"/>
                    <a:pt x="48161" y="61282"/>
                  </a:cubicBezTo>
                  <a:cubicBezTo>
                    <a:pt x="48435" y="61080"/>
                    <a:pt x="48852" y="61056"/>
                    <a:pt x="49078" y="60723"/>
                  </a:cubicBezTo>
                  <a:cubicBezTo>
                    <a:pt x="49108" y="60730"/>
                    <a:pt x="49135" y="60734"/>
                    <a:pt x="49162" y="60734"/>
                  </a:cubicBezTo>
                  <a:cubicBezTo>
                    <a:pt x="49339" y="60734"/>
                    <a:pt x="49454" y="60579"/>
                    <a:pt x="49578" y="60496"/>
                  </a:cubicBezTo>
                  <a:cubicBezTo>
                    <a:pt x="49792" y="60342"/>
                    <a:pt x="49947" y="60115"/>
                    <a:pt x="50173" y="59984"/>
                  </a:cubicBezTo>
                  <a:cubicBezTo>
                    <a:pt x="50471" y="59830"/>
                    <a:pt x="50685" y="59615"/>
                    <a:pt x="50911" y="59377"/>
                  </a:cubicBezTo>
                  <a:cubicBezTo>
                    <a:pt x="51054" y="59234"/>
                    <a:pt x="51197" y="59068"/>
                    <a:pt x="51435" y="59068"/>
                  </a:cubicBezTo>
                  <a:cubicBezTo>
                    <a:pt x="51483" y="59068"/>
                    <a:pt x="51566" y="59044"/>
                    <a:pt x="51566" y="59008"/>
                  </a:cubicBezTo>
                  <a:cubicBezTo>
                    <a:pt x="51626" y="58758"/>
                    <a:pt x="51971" y="58806"/>
                    <a:pt x="52054" y="58568"/>
                  </a:cubicBezTo>
                  <a:cubicBezTo>
                    <a:pt x="52150" y="58329"/>
                    <a:pt x="52364" y="58270"/>
                    <a:pt x="52590" y="58246"/>
                  </a:cubicBezTo>
                  <a:cubicBezTo>
                    <a:pt x="52626" y="58246"/>
                    <a:pt x="52674" y="58175"/>
                    <a:pt x="52686" y="58127"/>
                  </a:cubicBezTo>
                  <a:cubicBezTo>
                    <a:pt x="52721" y="58008"/>
                    <a:pt x="52781" y="57984"/>
                    <a:pt x="52900" y="57960"/>
                  </a:cubicBezTo>
                  <a:cubicBezTo>
                    <a:pt x="53043" y="57925"/>
                    <a:pt x="53186" y="57806"/>
                    <a:pt x="53269" y="57675"/>
                  </a:cubicBezTo>
                  <a:cubicBezTo>
                    <a:pt x="53555" y="57222"/>
                    <a:pt x="53995" y="56913"/>
                    <a:pt x="54317" y="56496"/>
                  </a:cubicBezTo>
                  <a:cubicBezTo>
                    <a:pt x="54805" y="55877"/>
                    <a:pt x="55400" y="55353"/>
                    <a:pt x="55829" y="54686"/>
                  </a:cubicBezTo>
                  <a:cubicBezTo>
                    <a:pt x="55864" y="54627"/>
                    <a:pt x="55912" y="54567"/>
                    <a:pt x="55972" y="54519"/>
                  </a:cubicBezTo>
                  <a:cubicBezTo>
                    <a:pt x="56329" y="54174"/>
                    <a:pt x="56686" y="53841"/>
                    <a:pt x="57043" y="53495"/>
                  </a:cubicBezTo>
                  <a:cubicBezTo>
                    <a:pt x="57091" y="53460"/>
                    <a:pt x="57127" y="53412"/>
                    <a:pt x="57138" y="53364"/>
                  </a:cubicBezTo>
                  <a:cubicBezTo>
                    <a:pt x="57258" y="52948"/>
                    <a:pt x="57686" y="52722"/>
                    <a:pt x="57758" y="52293"/>
                  </a:cubicBezTo>
                  <a:cubicBezTo>
                    <a:pt x="57996" y="52198"/>
                    <a:pt x="58091" y="51900"/>
                    <a:pt x="58281" y="51829"/>
                  </a:cubicBezTo>
                  <a:cubicBezTo>
                    <a:pt x="58543" y="51721"/>
                    <a:pt x="58258" y="51579"/>
                    <a:pt x="58365" y="51495"/>
                  </a:cubicBezTo>
                  <a:cubicBezTo>
                    <a:pt x="58591" y="51352"/>
                    <a:pt x="58710" y="51138"/>
                    <a:pt x="58865" y="50924"/>
                  </a:cubicBezTo>
                  <a:cubicBezTo>
                    <a:pt x="59234" y="50400"/>
                    <a:pt x="59627" y="49888"/>
                    <a:pt x="59805" y="49257"/>
                  </a:cubicBezTo>
                  <a:cubicBezTo>
                    <a:pt x="59841" y="49150"/>
                    <a:pt x="59865" y="49043"/>
                    <a:pt x="59936" y="48959"/>
                  </a:cubicBezTo>
                  <a:cubicBezTo>
                    <a:pt x="60139" y="48662"/>
                    <a:pt x="60448" y="48376"/>
                    <a:pt x="60425" y="47995"/>
                  </a:cubicBezTo>
                  <a:cubicBezTo>
                    <a:pt x="60413" y="47578"/>
                    <a:pt x="60782" y="47388"/>
                    <a:pt x="60889" y="47066"/>
                  </a:cubicBezTo>
                  <a:cubicBezTo>
                    <a:pt x="60925" y="46971"/>
                    <a:pt x="61044" y="46899"/>
                    <a:pt x="61044" y="46816"/>
                  </a:cubicBezTo>
                  <a:cubicBezTo>
                    <a:pt x="61032" y="46530"/>
                    <a:pt x="61103" y="46280"/>
                    <a:pt x="61282" y="46054"/>
                  </a:cubicBezTo>
                  <a:cubicBezTo>
                    <a:pt x="61103" y="45685"/>
                    <a:pt x="61496" y="45578"/>
                    <a:pt x="61591" y="45340"/>
                  </a:cubicBezTo>
                  <a:cubicBezTo>
                    <a:pt x="61615" y="45292"/>
                    <a:pt x="61663" y="45233"/>
                    <a:pt x="61651" y="45197"/>
                  </a:cubicBezTo>
                  <a:cubicBezTo>
                    <a:pt x="61579" y="44983"/>
                    <a:pt x="61853" y="44899"/>
                    <a:pt x="61830" y="44673"/>
                  </a:cubicBezTo>
                  <a:cubicBezTo>
                    <a:pt x="61818" y="44530"/>
                    <a:pt x="61996" y="44351"/>
                    <a:pt x="62091" y="44185"/>
                  </a:cubicBezTo>
                  <a:cubicBezTo>
                    <a:pt x="62103" y="44149"/>
                    <a:pt x="62139" y="44125"/>
                    <a:pt x="62139" y="44090"/>
                  </a:cubicBezTo>
                  <a:cubicBezTo>
                    <a:pt x="62127" y="43756"/>
                    <a:pt x="62341" y="43482"/>
                    <a:pt x="62389" y="43185"/>
                  </a:cubicBezTo>
                  <a:cubicBezTo>
                    <a:pt x="62425" y="42863"/>
                    <a:pt x="62782" y="42649"/>
                    <a:pt x="62651" y="42292"/>
                  </a:cubicBezTo>
                  <a:cubicBezTo>
                    <a:pt x="62901" y="42173"/>
                    <a:pt x="62746" y="41911"/>
                    <a:pt x="62865" y="41744"/>
                  </a:cubicBezTo>
                  <a:cubicBezTo>
                    <a:pt x="62961" y="41589"/>
                    <a:pt x="62925" y="41292"/>
                    <a:pt x="63044" y="41208"/>
                  </a:cubicBezTo>
                  <a:cubicBezTo>
                    <a:pt x="63270" y="41065"/>
                    <a:pt x="63103" y="40863"/>
                    <a:pt x="63187" y="40708"/>
                  </a:cubicBezTo>
                  <a:cubicBezTo>
                    <a:pt x="63318" y="40458"/>
                    <a:pt x="63401" y="40184"/>
                    <a:pt x="63449" y="39910"/>
                  </a:cubicBezTo>
                  <a:cubicBezTo>
                    <a:pt x="63496" y="39637"/>
                    <a:pt x="63687" y="39422"/>
                    <a:pt x="63699" y="39137"/>
                  </a:cubicBezTo>
                  <a:cubicBezTo>
                    <a:pt x="63711" y="38946"/>
                    <a:pt x="63711" y="38744"/>
                    <a:pt x="63723" y="38553"/>
                  </a:cubicBezTo>
                  <a:cubicBezTo>
                    <a:pt x="63746" y="38351"/>
                    <a:pt x="63711" y="38113"/>
                    <a:pt x="63806" y="37946"/>
                  </a:cubicBezTo>
                  <a:cubicBezTo>
                    <a:pt x="63913" y="37732"/>
                    <a:pt x="63711" y="37601"/>
                    <a:pt x="63770" y="37422"/>
                  </a:cubicBezTo>
                  <a:cubicBezTo>
                    <a:pt x="63806" y="37291"/>
                    <a:pt x="63830" y="37148"/>
                    <a:pt x="63854" y="37017"/>
                  </a:cubicBezTo>
                  <a:cubicBezTo>
                    <a:pt x="63913" y="36731"/>
                    <a:pt x="63996" y="36434"/>
                    <a:pt x="63996" y="36148"/>
                  </a:cubicBezTo>
                  <a:cubicBezTo>
                    <a:pt x="63996" y="35922"/>
                    <a:pt x="64008" y="35755"/>
                    <a:pt x="64199" y="35636"/>
                  </a:cubicBezTo>
                  <a:cubicBezTo>
                    <a:pt x="64080" y="35553"/>
                    <a:pt x="63985" y="35481"/>
                    <a:pt x="63949" y="35446"/>
                  </a:cubicBezTo>
                  <a:cubicBezTo>
                    <a:pt x="64032" y="35291"/>
                    <a:pt x="64127" y="35136"/>
                    <a:pt x="64211" y="34993"/>
                  </a:cubicBezTo>
                  <a:cubicBezTo>
                    <a:pt x="64092" y="34934"/>
                    <a:pt x="64020" y="34898"/>
                    <a:pt x="63925" y="34850"/>
                  </a:cubicBezTo>
                  <a:cubicBezTo>
                    <a:pt x="64187" y="34648"/>
                    <a:pt x="64223" y="34588"/>
                    <a:pt x="64175" y="34410"/>
                  </a:cubicBezTo>
                  <a:cubicBezTo>
                    <a:pt x="64104" y="34160"/>
                    <a:pt x="64175" y="33648"/>
                    <a:pt x="64306" y="33410"/>
                  </a:cubicBezTo>
                  <a:cubicBezTo>
                    <a:pt x="64223" y="33398"/>
                    <a:pt x="64151" y="33386"/>
                    <a:pt x="64080" y="33374"/>
                  </a:cubicBezTo>
                  <a:cubicBezTo>
                    <a:pt x="63961" y="33112"/>
                    <a:pt x="64092" y="32921"/>
                    <a:pt x="64258" y="32743"/>
                  </a:cubicBezTo>
                  <a:cubicBezTo>
                    <a:pt x="64151" y="32695"/>
                    <a:pt x="64080" y="32660"/>
                    <a:pt x="63996" y="32624"/>
                  </a:cubicBezTo>
                  <a:cubicBezTo>
                    <a:pt x="64127" y="32421"/>
                    <a:pt x="64306" y="32243"/>
                    <a:pt x="64342" y="31969"/>
                  </a:cubicBezTo>
                  <a:lnTo>
                    <a:pt x="64342" y="31969"/>
                  </a:lnTo>
                  <a:cubicBezTo>
                    <a:pt x="64246" y="31981"/>
                    <a:pt x="64175" y="31993"/>
                    <a:pt x="64056" y="32005"/>
                  </a:cubicBezTo>
                  <a:cubicBezTo>
                    <a:pt x="64139" y="31886"/>
                    <a:pt x="64175" y="31779"/>
                    <a:pt x="64246" y="31755"/>
                  </a:cubicBezTo>
                  <a:cubicBezTo>
                    <a:pt x="64437" y="31683"/>
                    <a:pt x="64377" y="31481"/>
                    <a:pt x="64330" y="31469"/>
                  </a:cubicBezTo>
                  <a:cubicBezTo>
                    <a:pt x="64139" y="31433"/>
                    <a:pt x="64163" y="31362"/>
                    <a:pt x="64211" y="31231"/>
                  </a:cubicBezTo>
                  <a:cubicBezTo>
                    <a:pt x="64235" y="31136"/>
                    <a:pt x="64246" y="30993"/>
                    <a:pt x="64199" y="30921"/>
                  </a:cubicBezTo>
                  <a:cubicBezTo>
                    <a:pt x="64127" y="30802"/>
                    <a:pt x="64068" y="30731"/>
                    <a:pt x="64187" y="30612"/>
                  </a:cubicBezTo>
                  <a:cubicBezTo>
                    <a:pt x="64211" y="30588"/>
                    <a:pt x="64199" y="30481"/>
                    <a:pt x="64163" y="30433"/>
                  </a:cubicBezTo>
                  <a:cubicBezTo>
                    <a:pt x="63877" y="30040"/>
                    <a:pt x="63961" y="29647"/>
                    <a:pt x="64211" y="29278"/>
                  </a:cubicBezTo>
                  <a:cubicBezTo>
                    <a:pt x="64127" y="29231"/>
                    <a:pt x="64056" y="29195"/>
                    <a:pt x="63985" y="29159"/>
                  </a:cubicBezTo>
                  <a:cubicBezTo>
                    <a:pt x="64008" y="29076"/>
                    <a:pt x="64020" y="28957"/>
                    <a:pt x="64080" y="28909"/>
                  </a:cubicBezTo>
                  <a:cubicBezTo>
                    <a:pt x="64223" y="28802"/>
                    <a:pt x="64306" y="28695"/>
                    <a:pt x="64163" y="28516"/>
                  </a:cubicBezTo>
                  <a:cubicBezTo>
                    <a:pt x="64127" y="28480"/>
                    <a:pt x="64151" y="28385"/>
                    <a:pt x="64151" y="28314"/>
                  </a:cubicBezTo>
                  <a:cubicBezTo>
                    <a:pt x="64187" y="28088"/>
                    <a:pt x="64127" y="27540"/>
                    <a:pt x="64044" y="27302"/>
                  </a:cubicBezTo>
                  <a:cubicBezTo>
                    <a:pt x="64020" y="27230"/>
                    <a:pt x="64032" y="27159"/>
                    <a:pt x="64020" y="27087"/>
                  </a:cubicBezTo>
                  <a:cubicBezTo>
                    <a:pt x="63985" y="26766"/>
                    <a:pt x="63949" y="26456"/>
                    <a:pt x="63925" y="26135"/>
                  </a:cubicBezTo>
                  <a:cubicBezTo>
                    <a:pt x="63901" y="25825"/>
                    <a:pt x="63758" y="25540"/>
                    <a:pt x="63746" y="25218"/>
                  </a:cubicBezTo>
                  <a:cubicBezTo>
                    <a:pt x="63735" y="24897"/>
                    <a:pt x="63663" y="24563"/>
                    <a:pt x="63544" y="24266"/>
                  </a:cubicBezTo>
                  <a:cubicBezTo>
                    <a:pt x="63425" y="23992"/>
                    <a:pt x="63175" y="23778"/>
                    <a:pt x="63270" y="23432"/>
                  </a:cubicBezTo>
                  <a:cubicBezTo>
                    <a:pt x="63270" y="23408"/>
                    <a:pt x="63246" y="23349"/>
                    <a:pt x="63223" y="23337"/>
                  </a:cubicBezTo>
                  <a:cubicBezTo>
                    <a:pt x="62996" y="23277"/>
                    <a:pt x="63020" y="23063"/>
                    <a:pt x="62973" y="22908"/>
                  </a:cubicBezTo>
                  <a:cubicBezTo>
                    <a:pt x="62877" y="22599"/>
                    <a:pt x="62687" y="22313"/>
                    <a:pt x="62699" y="21968"/>
                  </a:cubicBezTo>
                  <a:cubicBezTo>
                    <a:pt x="62365" y="21837"/>
                    <a:pt x="62520" y="21456"/>
                    <a:pt x="62341" y="21218"/>
                  </a:cubicBezTo>
                  <a:cubicBezTo>
                    <a:pt x="62175" y="20991"/>
                    <a:pt x="62115" y="20682"/>
                    <a:pt x="62008" y="20408"/>
                  </a:cubicBezTo>
                  <a:cubicBezTo>
                    <a:pt x="61949" y="20277"/>
                    <a:pt x="61853" y="20158"/>
                    <a:pt x="61853" y="20039"/>
                  </a:cubicBezTo>
                  <a:cubicBezTo>
                    <a:pt x="61853" y="19872"/>
                    <a:pt x="61818" y="19765"/>
                    <a:pt x="61651" y="19753"/>
                  </a:cubicBezTo>
                  <a:cubicBezTo>
                    <a:pt x="61710" y="19551"/>
                    <a:pt x="61318" y="19420"/>
                    <a:pt x="61615" y="19206"/>
                  </a:cubicBezTo>
                  <a:cubicBezTo>
                    <a:pt x="61413" y="19098"/>
                    <a:pt x="61234" y="19039"/>
                    <a:pt x="61198" y="18801"/>
                  </a:cubicBezTo>
                  <a:cubicBezTo>
                    <a:pt x="61175" y="18551"/>
                    <a:pt x="61056" y="18336"/>
                    <a:pt x="60937" y="18122"/>
                  </a:cubicBezTo>
                  <a:cubicBezTo>
                    <a:pt x="60877" y="18027"/>
                    <a:pt x="60937" y="17836"/>
                    <a:pt x="60877" y="17789"/>
                  </a:cubicBezTo>
                  <a:cubicBezTo>
                    <a:pt x="60663" y="17646"/>
                    <a:pt x="60532" y="17455"/>
                    <a:pt x="60496" y="17241"/>
                  </a:cubicBezTo>
                  <a:cubicBezTo>
                    <a:pt x="60472" y="17015"/>
                    <a:pt x="60258" y="16884"/>
                    <a:pt x="60258" y="16646"/>
                  </a:cubicBezTo>
                  <a:cubicBezTo>
                    <a:pt x="60246" y="16527"/>
                    <a:pt x="60127" y="16408"/>
                    <a:pt x="60055" y="16300"/>
                  </a:cubicBezTo>
                  <a:cubicBezTo>
                    <a:pt x="60008" y="16229"/>
                    <a:pt x="59913" y="16146"/>
                    <a:pt x="59925" y="16086"/>
                  </a:cubicBezTo>
                  <a:cubicBezTo>
                    <a:pt x="60020" y="15788"/>
                    <a:pt x="59579" y="15705"/>
                    <a:pt x="59663" y="15419"/>
                  </a:cubicBezTo>
                  <a:cubicBezTo>
                    <a:pt x="59460" y="15336"/>
                    <a:pt x="59508" y="15026"/>
                    <a:pt x="59377" y="14979"/>
                  </a:cubicBezTo>
                  <a:cubicBezTo>
                    <a:pt x="59139" y="14884"/>
                    <a:pt x="59186" y="14622"/>
                    <a:pt x="59055" y="14538"/>
                  </a:cubicBezTo>
                  <a:cubicBezTo>
                    <a:pt x="58782" y="14348"/>
                    <a:pt x="58710" y="14038"/>
                    <a:pt x="58520" y="13812"/>
                  </a:cubicBezTo>
                  <a:cubicBezTo>
                    <a:pt x="58293" y="13538"/>
                    <a:pt x="58091" y="13229"/>
                    <a:pt x="57853" y="12955"/>
                  </a:cubicBezTo>
                  <a:cubicBezTo>
                    <a:pt x="57817" y="12919"/>
                    <a:pt x="57781" y="12883"/>
                    <a:pt x="57758" y="12836"/>
                  </a:cubicBezTo>
                  <a:cubicBezTo>
                    <a:pt x="57734" y="12776"/>
                    <a:pt x="57448" y="12228"/>
                    <a:pt x="57424" y="12228"/>
                  </a:cubicBezTo>
                  <a:cubicBezTo>
                    <a:pt x="57419" y="12229"/>
                    <a:pt x="57414" y="12229"/>
                    <a:pt x="57409" y="12229"/>
                  </a:cubicBezTo>
                  <a:cubicBezTo>
                    <a:pt x="57165" y="12229"/>
                    <a:pt x="57231" y="11941"/>
                    <a:pt x="57079" y="11847"/>
                  </a:cubicBezTo>
                  <a:cubicBezTo>
                    <a:pt x="56912" y="11740"/>
                    <a:pt x="56793" y="11597"/>
                    <a:pt x="56746" y="11383"/>
                  </a:cubicBezTo>
                  <a:cubicBezTo>
                    <a:pt x="56734" y="11324"/>
                    <a:pt x="56567" y="11300"/>
                    <a:pt x="56436" y="11240"/>
                  </a:cubicBezTo>
                  <a:cubicBezTo>
                    <a:pt x="56281" y="10800"/>
                    <a:pt x="56281" y="10800"/>
                    <a:pt x="55757" y="10466"/>
                  </a:cubicBezTo>
                  <a:cubicBezTo>
                    <a:pt x="55710" y="10443"/>
                    <a:pt x="55650" y="10407"/>
                    <a:pt x="55638" y="10359"/>
                  </a:cubicBezTo>
                  <a:cubicBezTo>
                    <a:pt x="55543" y="9966"/>
                    <a:pt x="55091" y="9871"/>
                    <a:pt x="54912" y="9538"/>
                  </a:cubicBezTo>
                  <a:cubicBezTo>
                    <a:pt x="54852" y="9419"/>
                    <a:pt x="54674" y="9335"/>
                    <a:pt x="54519" y="9288"/>
                  </a:cubicBezTo>
                  <a:cubicBezTo>
                    <a:pt x="54364" y="9252"/>
                    <a:pt x="54305" y="9145"/>
                    <a:pt x="54210" y="9038"/>
                  </a:cubicBezTo>
                  <a:cubicBezTo>
                    <a:pt x="53924" y="8728"/>
                    <a:pt x="53614" y="8442"/>
                    <a:pt x="53317" y="8145"/>
                  </a:cubicBezTo>
                  <a:cubicBezTo>
                    <a:pt x="53266" y="8163"/>
                    <a:pt x="53222" y="8171"/>
                    <a:pt x="53183" y="8171"/>
                  </a:cubicBezTo>
                  <a:cubicBezTo>
                    <a:pt x="52939" y="8171"/>
                    <a:pt x="52866" y="7868"/>
                    <a:pt x="52662" y="7776"/>
                  </a:cubicBezTo>
                  <a:cubicBezTo>
                    <a:pt x="52491" y="7690"/>
                    <a:pt x="52444" y="7394"/>
                    <a:pt x="52205" y="7394"/>
                  </a:cubicBezTo>
                  <a:cubicBezTo>
                    <a:pt x="52177" y="7394"/>
                    <a:pt x="52147" y="7398"/>
                    <a:pt x="52114" y="7406"/>
                  </a:cubicBezTo>
                  <a:cubicBezTo>
                    <a:pt x="52090" y="7406"/>
                    <a:pt x="52043" y="7359"/>
                    <a:pt x="52043" y="7335"/>
                  </a:cubicBezTo>
                  <a:cubicBezTo>
                    <a:pt x="52009" y="7223"/>
                    <a:pt x="52070" y="7059"/>
                    <a:pt x="51881" y="7059"/>
                  </a:cubicBezTo>
                  <a:cubicBezTo>
                    <a:pt x="51868" y="7059"/>
                    <a:pt x="51855" y="7060"/>
                    <a:pt x="51840" y="7061"/>
                  </a:cubicBezTo>
                  <a:cubicBezTo>
                    <a:pt x="51824" y="7063"/>
                    <a:pt x="51810" y="7065"/>
                    <a:pt x="51798" y="7065"/>
                  </a:cubicBezTo>
                  <a:cubicBezTo>
                    <a:pt x="51612" y="7065"/>
                    <a:pt x="51761" y="6830"/>
                    <a:pt x="51650" y="6764"/>
                  </a:cubicBezTo>
                  <a:cubicBezTo>
                    <a:pt x="51209" y="6525"/>
                    <a:pt x="50769" y="6287"/>
                    <a:pt x="50483" y="5859"/>
                  </a:cubicBezTo>
                  <a:cubicBezTo>
                    <a:pt x="50471" y="5847"/>
                    <a:pt x="50447" y="5835"/>
                    <a:pt x="50435" y="5835"/>
                  </a:cubicBezTo>
                  <a:cubicBezTo>
                    <a:pt x="49995" y="5775"/>
                    <a:pt x="49733" y="5418"/>
                    <a:pt x="49399" y="5180"/>
                  </a:cubicBezTo>
                  <a:cubicBezTo>
                    <a:pt x="49321" y="5124"/>
                    <a:pt x="49232" y="5036"/>
                    <a:pt x="49162" y="5036"/>
                  </a:cubicBezTo>
                  <a:cubicBezTo>
                    <a:pt x="49158" y="5036"/>
                    <a:pt x="49153" y="5036"/>
                    <a:pt x="49149" y="5037"/>
                  </a:cubicBezTo>
                  <a:cubicBezTo>
                    <a:pt x="49109" y="5048"/>
                    <a:pt x="49075" y="5053"/>
                    <a:pt x="49046" y="5053"/>
                  </a:cubicBezTo>
                  <a:cubicBezTo>
                    <a:pt x="48847" y="5053"/>
                    <a:pt x="48866" y="4833"/>
                    <a:pt x="48804" y="4739"/>
                  </a:cubicBezTo>
                  <a:cubicBezTo>
                    <a:pt x="48530" y="4692"/>
                    <a:pt x="48280" y="4751"/>
                    <a:pt x="48125" y="4466"/>
                  </a:cubicBezTo>
                  <a:cubicBezTo>
                    <a:pt x="48078" y="4394"/>
                    <a:pt x="47935" y="4335"/>
                    <a:pt x="47828" y="4323"/>
                  </a:cubicBezTo>
                  <a:cubicBezTo>
                    <a:pt x="47554" y="4287"/>
                    <a:pt x="47316" y="4204"/>
                    <a:pt x="47197" y="3918"/>
                  </a:cubicBezTo>
                  <a:cubicBezTo>
                    <a:pt x="47173" y="3882"/>
                    <a:pt x="47042" y="3882"/>
                    <a:pt x="46971" y="3870"/>
                  </a:cubicBezTo>
                  <a:cubicBezTo>
                    <a:pt x="46875" y="3846"/>
                    <a:pt x="46780" y="3823"/>
                    <a:pt x="46697" y="3799"/>
                  </a:cubicBezTo>
                  <a:cubicBezTo>
                    <a:pt x="46709" y="3727"/>
                    <a:pt x="46720" y="3668"/>
                    <a:pt x="46720" y="3608"/>
                  </a:cubicBezTo>
                  <a:cubicBezTo>
                    <a:pt x="46489" y="3542"/>
                    <a:pt x="46258" y="3415"/>
                    <a:pt x="46027" y="3415"/>
                  </a:cubicBezTo>
                  <a:cubicBezTo>
                    <a:pt x="46008" y="3415"/>
                    <a:pt x="45989" y="3416"/>
                    <a:pt x="45970" y="3418"/>
                  </a:cubicBezTo>
                  <a:cubicBezTo>
                    <a:pt x="45943" y="3420"/>
                    <a:pt x="45915" y="3421"/>
                    <a:pt x="45888" y="3421"/>
                  </a:cubicBezTo>
                  <a:cubicBezTo>
                    <a:pt x="45739" y="3421"/>
                    <a:pt x="45602" y="3391"/>
                    <a:pt x="45542" y="3311"/>
                  </a:cubicBezTo>
                  <a:cubicBezTo>
                    <a:pt x="45316" y="3025"/>
                    <a:pt x="44863" y="3215"/>
                    <a:pt x="44685" y="2870"/>
                  </a:cubicBezTo>
                  <a:cubicBezTo>
                    <a:pt x="44638" y="2891"/>
                    <a:pt x="44597" y="2900"/>
                    <a:pt x="44559" y="2900"/>
                  </a:cubicBezTo>
                  <a:cubicBezTo>
                    <a:pt x="44365" y="2900"/>
                    <a:pt x="44273" y="2660"/>
                    <a:pt x="44113" y="2620"/>
                  </a:cubicBezTo>
                  <a:cubicBezTo>
                    <a:pt x="43911" y="2584"/>
                    <a:pt x="43756" y="2489"/>
                    <a:pt x="43601" y="2382"/>
                  </a:cubicBezTo>
                  <a:cubicBezTo>
                    <a:pt x="43551" y="2423"/>
                    <a:pt x="43503" y="2438"/>
                    <a:pt x="43457" y="2438"/>
                  </a:cubicBezTo>
                  <a:cubicBezTo>
                    <a:pt x="43330" y="2438"/>
                    <a:pt x="43212" y="2329"/>
                    <a:pt x="43081" y="2329"/>
                  </a:cubicBezTo>
                  <a:cubicBezTo>
                    <a:pt x="43064" y="2329"/>
                    <a:pt x="43047" y="2330"/>
                    <a:pt x="43030" y="2334"/>
                  </a:cubicBezTo>
                  <a:cubicBezTo>
                    <a:pt x="43012" y="2338"/>
                    <a:pt x="42992" y="2340"/>
                    <a:pt x="42971" y="2340"/>
                  </a:cubicBezTo>
                  <a:cubicBezTo>
                    <a:pt x="42850" y="2340"/>
                    <a:pt x="42687" y="2284"/>
                    <a:pt x="42637" y="2203"/>
                  </a:cubicBezTo>
                  <a:cubicBezTo>
                    <a:pt x="42518" y="2001"/>
                    <a:pt x="42268" y="2061"/>
                    <a:pt x="42184" y="1965"/>
                  </a:cubicBezTo>
                  <a:cubicBezTo>
                    <a:pt x="42041" y="1775"/>
                    <a:pt x="41851" y="1787"/>
                    <a:pt x="41684" y="1727"/>
                  </a:cubicBezTo>
                  <a:cubicBezTo>
                    <a:pt x="41616" y="1698"/>
                    <a:pt x="41547" y="1676"/>
                    <a:pt x="41478" y="1676"/>
                  </a:cubicBezTo>
                  <a:cubicBezTo>
                    <a:pt x="41464" y="1676"/>
                    <a:pt x="41449" y="1677"/>
                    <a:pt x="41434" y="1680"/>
                  </a:cubicBezTo>
                  <a:cubicBezTo>
                    <a:pt x="41332" y="1687"/>
                    <a:pt x="41230" y="1694"/>
                    <a:pt x="41130" y="1694"/>
                  </a:cubicBezTo>
                  <a:cubicBezTo>
                    <a:pt x="40890" y="1694"/>
                    <a:pt x="40659" y="1653"/>
                    <a:pt x="40458" y="1477"/>
                  </a:cubicBezTo>
                  <a:cubicBezTo>
                    <a:pt x="40410" y="1430"/>
                    <a:pt x="40327" y="1418"/>
                    <a:pt x="40267" y="1394"/>
                  </a:cubicBezTo>
                  <a:cubicBezTo>
                    <a:pt x="39874" y="1287"/>
                    <a:pt x="39470" y="1180"/>
                    <a:pt x="39077" y="1072"/>
                  </a:cubicBezTo>
                  <a:cubicBezTo>
                    <a:pt x="38719" y="977"/>
                    <a:pt x="38374" y="822"/>
                    <a:pt x="38017" y="799"/>
                  </a:cubicBezTo>
                  <a:cubicBezTo>
                    <a:pt x="37660" y="787"/>
                    <a:pt x="37326" y="715"/>
                    <a:pt x="37005" y="584"/>
                  </a:cubicBezTo>
                  <a:cubicBezTo>
                    <a:pt x="36885" y="529"/>
                    <a:pt x="36737" y="474"/>
                    <a:pt x="36609" y="474"/>
                  </a:cubicBezTo>
                  <a:cubicBezTo>
                    <a:pt x="36572" y="474"/>
                    <a:pt x="36537" y="478"/>
                    <a:pt x="36505" y="489"/>
                  </a:cubicBezTo>
                  <a:cubicBezTo>
                    <a:pt x="36442" y="510"/>
                    <a:pt x="36387" y="519"/>
                    <a:pt x="36335" y="519"/>
                  </a:cubicBezTo>
                  <a:cubicBezTo>
                    <a:pt x="36238" y="519"/>
                    <a:pt x="36153" y="488"/>
                    <a:pt x="36052" y="441"/>
                  </a:cubicBezTo>
                  <a:cubicBezTo>
                    <a:pt x="35956" y="393"/>
                    <a:pt x="35835" y="336"/>
                    <a:pt x="35729" y="336"/>
                  </a:cubicBezTo>
                  <a:cubicBezTo>
                    <a:pt x="35705" y="336"/>
                    <a:pt x="35682" y="339"/>
                    <a:pt x="35660" y="346"/>
                  </a:cubicBezTo>
                  <a:cubicBezTo>
                    <a:pt x="35591" y="362"/>
                    <a:pt x="35524" y="369"/>
                    <a:pt x="35457" y="369"/>
                  </a:cubicBezTo>
                  <a:cubicBezTo>
                    <a:pt x="35143" y="369"/>
                    <a:pt x="34844" y="221"/>
                    <a:pt x="34534" y="221"/>
                  </a:cubicBezTo>
                  <a:cubicBezTo>
                    <a:pt x="34427" y="221"/>
                    <a:pt x="34318" y="239"/>
                    <a:pt x="34207" y="287"/>
                  </a:cubicBezTo>
                  <a:cubicBezTo>
                    <a:pt x="34082" y="212"/>
                    <a:pt x="33951" y="196"/>
                    <a:pt x="33818" y="196"/>
                  </a:cubicBezTo>
                  <a:cubicBezTo>
                    <a:pt x="33709" y="196"/>
                    <a:pt x="33597" y="207"/>
                    <a:pt x="33488" y="207"/>
                  </a:cubicBezTo>
                  <a:cubicBezTo>
                    <a:pt x="33453" y="207"/>
                    <a:pt x="33419" y="206"/>
                    <a:pt x="33385" y="203"/>
                  </a:cubicBezTo>
                  <a:cubicBezTo>
                    <a:pt x="33064" y="167"/>
                    <a:pt x="32743" y="156"/>
                    <a:pt x="32421" y="132"/>
                  </a:cubicBezTo>
                  <a:cubicBezTo>
                    <a:pt x="32362" y="120"/>
                    <a:pt x="32302" y="48"/>
                    <a:pt x="32231" y="1"/>
                  </a:cubicBezTo>
                  <a:lnTo>
                    <a:pt x="32123" y="1"/>
                  </a:lnTo>
                  <a:cubicBezTo>
                    <a:pt x="32100" y="37"/>
                    <a:pt x="32076" y="108"/>
                    <a:pt x="32052" y="108"/>
                  </a:cubicBezTo>
                  <a:cubicBezTo>
                    <a:pt x="31754" y="114"/>
                    <a:pt x="31457" y="117"/>
                    <a:pt x="31159" y="117"/>
                  </a:cubicBezTo>
                  <a:cubicBezTo>
                    <a:pt x="30861" y="117"/>
                    <a:pt x="30564" y="114"/>
                    <a:pt x="30266" y="108"/>
                  </a:cubicBezTo>
                  <a:cubicBezTo>
                    <a:pt x="30242" y="108"/>
                    <a:pt x="30218" y="37"/>
                    <a:pt x="30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40"/>
            <p:cNvSpPr/>
            <p:nvPr/>
          </p:nvSpPr>
          <p:spPr>
            <a:xfrm rot="2049276">
              <a:off x="4105619" y="3250623"/>
              <a:ext cx="292777" cy="293474"/>
            </a:xfrm>
            <a:custGeom>
              <a:avLst/>
              <a:gdLst/>
              <a:ahLst/>
              <a:cxnLst/>
              <a:rect l="l" t="t" r="r" b="b"/>
              <a:pathLst>
                <a:path w="12586" h="12634" extrusionOk="0">
                  <a:moveTo>
                    <a:pt x="12479" y="1"/>
                  </a:moveTo>
                  <a:cubicBezTo>
                    <a:pt x="12383" y="25"/>
                    <a:pt x="12229" y="25"/>
                    <a:pt x="12217" y="60"/>
                  </a:cubicBezTo>
                  <a:cubicBezTo>
                    <a:pt x="12169" y="227"/>
                    <a:pt x="12038" y="251"/>
                    <a:pt x="11919" y="322"/>
                  </a:cubicBezTo>
                  <a:cubicBezTo>
                    <a:pt x="11776" y="417"/>
                    <a:pt x="11633" y="560"/>
                    <a:pt x="11526" y="703"/>
                  </a:cubicBezTo>
                  <a:cubicBezTo>
                    <a:pt x="11229" y="1144"/>
                    <a:pt x="10681" y="1334"/>
                    <a:pt x="10407" y="1799"/>
                  </a:cubicBezTo>
                  <a:cubicBezTo>
                    <a:pt x="10395" y="1822"/>
                    <a:pt x="10347" y="1834"/>
                    <a:pt x="10324" y="1846"/>
                  </a:cubicBezTo>
                  <a:cubicBezTo>
                    <a:pt x="9907" y="2037"/>
                    <a:pt x="9716" y="2489"/>
                    <a:pt x="9312" y="2680"/>
                  </a:cubicBezTo>
                  <a:cubicBezTo>
                    <a:pt x="9347" y="2942"/>
                    <a:pt x="9109" y="3013"/>
                    <a:pt x="8978" y="3120"/>
                  </a:cubicBezTo>
                  <a:cubicBezTo>
                    <a:pt x="8645" y="3394"/>
                    <a:pt x="8347" y="3716"/>
                    <a:pt x="8050" y="4025"/>
                  </a:cubicBezTo>
                  <a:cubicBezTo>
                    <a:pt x="7835" y="4251"/>
                    <a:pt x="7657" y="4537"/>
                    <a:pt x="7323" y="4644"/>
                  </a:cubicBezTo>
                  <a:cubicBezTo>
                    <a:pt x="7216" y="4680"/>
                    <a:pt x="7157" y="4823"/>
                    <a:pt x="7073" y="4918"/>
                  </a:cubicBezTo>
                  <a:cubicBezTo>
                    <a:pt x="7014" y="4989"/>
                    <a:pt x="6954" y="5085"/>
                    <a:pt x="6895" y="5156"/>
                  </a:cubicBezTo>
                  <a:cubicBezTo>
                    <a:pt x="6823" y="5240"/>
                    <a:pt x="6704" y="5311"/>
                    <a:pt x="6692" y="5394"/>
                  </a:cubicBezTo>
                  <a:cubicBezTo>
                    <a:pt x="6668" y="5537"/>
                    <a:pt x="6418" y="5406"/>
                    <a:pt x="6466" y="5609"/>
                  </a:cubicBezTo>
                  <a:cubicBezTo>
                    <a:pt x="6204" y="5871"/>
                    <a:pt x="5966" y="6180"/>
                    <a:pt x="5656" y="6406"/>
                  </a:cubicBezTo>
                  <a:cubicBezTo>
                    <a:pt x="5359" y="6621"/>
                    <a:pt x="5109" y="6883"/>
                    <a:pt x="4847" y="7133"/>
                  </a:cubicBezTo>
                  <a:cubicBezTo>
                    <a:pt x="4632" y="7335"/>
                    <a:pt x="4490" y="7621"/>
                    <a:pt x="4204" y="7716"/>
                  </a:cubicBezTo>
                  <a:cubicBezTo>
                    <a:pt x="3978" y="7787"/>
                    <a:pt x="4073" y="8014"/>
                    <a:pt x="3930" y="8133"/>
                  </a:cubicBezTo>
                  <a:cubicBezTo>
                    <a:pt x="3740" y="8276"/>
                    <a:pt x="3561" y="8454"/>
                    <a:pt x="3394" y="8645"/>
                  </a:cubicBezTo>
                  <a:cubicBezTo>
                    <a:pt x="3263" y="8788"/>
                    <a:pt x="3156" y="8942"/>
                    <a:pt x="3013" y="9073"/>
                  </a:cubicBezTo>
                  <a:cubicBezTo>
                    <a:pt x="2870" y="9216"/>
                    <a:pt x="2727" y="9383"/>
                    <a:pt x="2549" y="9454"/>
                  </a:cubicBezTo>
                  <a:cubicBezTo>
                    <a:pt x="2335" y="9538"/>
                    <a:pt x="2346" y="9752"/>
                    <a:pt x="2192" y="9859"/>
                  </a:cubicBezTo>
                  <a:cubicBezTo>
                    <a:pt x="1835" y="10121"/>
                    <a:pt x="1680" y="10597"/>
                    <a:pt x="1227" y="10764"/>
                  </a:cubicBezTo>
                  <a:cubicBezTo>
                    <a:pt x="930" y="11288"/>
                    <a:pt x="430" y="11645"/>
                    <a:pt x="84" y="12121"/>
                  </a:cubicBezTo>
                  <a:cubicBezTo>
                    <a:pt x="25" y="12205"/>
                    <a:pt x="37" y="12324"/>
                    <a:pt x="1" y="12431"/>
                  </a:cubicBezTo>
                  <a:cubicBezTo>
                    <a:pt x="156" y="12490"/>
                    <a:pt x="287" y="12562"/>
                    <a:pt x="441" y="12633"/>
                  </a:cubicBezTo>
                  <a:cubicBezTo>
                    <a:pt x="489" y="12514"/>
                    <a:pt x="501" y="12395"/>
                    <a:pt x="561" y="12348"/>
                  </a:cubicBezTo>
                  <a:cubicBezTo>
                    <a:pt x="834" y="12157"/>
                    <a:pt x="1156" y="12026"/>
                    <a:pt x="1299" y="11669"/>
                  </a:cubicBezTo>
                  <a:cubicBezTo>
                    <a:pt x="1311" y="11657"/>
                    <a:pt x="1346" y="11633"/>
                    <a:pt x="1382" y="11633"/>
                  </a:cubicBezTo>
                  <a:cubicBezTo>
                    <a:pt x="1394" y="11635"/>
                    <a:pt x="1404" y="11635"/>
                    <a:pt x="1414" y="11635"/>
                  </a:cubicBezTo>
                  <a:cubicBezTo>
                    <a:pt x="1550" y="11635"/>
                    <a:pt x="1481" y="11486"/>
                    <a:pt x="1537" y="11431"/>
                  </a:cubicBezTo>
                  <a:cubicBezTo>
                    <a:pt x="1608" y="11347"/>
                    <a:pt x="1751" y="11371"/>
                    <a:pt x="1811" y="11228"/>
                  </a:cubicBezTo>
                  <a:cubicBezTo>
                    <a:pt x="1882" y="11074"/>
                    <a:pt x="2049" y="10978"/>
                    <a:pt x="2156" y="10847"/>
                  </a:cubicBezTo>
                  <a:cubicBezTo>
                    <a:pt x="2263" y="10716"/>
                    <a:pt x="2370" y="10585"/>
                    <a:pt x="2466" y="10443"/>
                  </a:cubicBezTo>
                  <a:cubicBezTo>
                    <a:pt x="2620" y="10228"/>
                    <a:pt x="3013" y="10240"/>
                    <a:pt x="3037" y="9883"/>
                  </a:cubicBezTo>
                  <a:cubicBezTo>
                    <a:pt x="3037" y="9883"/>
                    <a:pt x="3085" y="9883"/>
                    <a:pt x="3120" y="9871"/>
                  </a:cubicBezTo>
                  <a:cubicBezTo>
                    <a:pt x="3454" y="9788"/>
                    <a:pt x="3609" y="9502"/>
                    <a:pt x="3787" y="9252"/>
                  </a:cubicBezTo>
                  <a:cubicBezTo>
                    <a:pt x="3847" y="9169"/>
                    <a:pt x="3847" y="9050"/>
                    <a:pt x="4001" y="9050"/>
                  </a:cubicBezTo>
                  <a:cubicBezTo>
                    <a:pt x="4073" y="9038"/>
                    <a:pt x="4156" y="8954"/>
                    <a:pt x="4216" y="8883"/>
                  </a:cubicBezTo>
                  <a:cubicBezTo>
                    <a:pt x="4335" y="8764"/>
                    <a:pt x="4454" y="8645"/>
                    <a:pt x="4573" y="8514"/>
                  </a:cubicBezTo>
                  <a:cubicBezTo>
                    <a:pt x="4430" y="8252"/>
                    <a:pt x="4740" y="8335"/>
                    <a:pt x="4823" y="8228"/>
                  </a:cubicBezTo>
                  <a:cubicBezTo>
                    <a:pt x="5109" y="7859"/>
                    <a:pt x="5430" y="7514"/>
                    <a:pt x="5787" y="7228"/>
                  </a:cubicBezTo>
                  <a:cubicBezTo>
                    <a:pt x="5906" y="7121"/>
                    <a:pt x="5978" y="6942"/>
                    <a:pt x="6121" y="6906"/>
                  </a:cubicBezTo>
                  <a:cubicBezTo>
                    <a:pt x="6442" y="6799"/>
                    <a:pt x="6573" y="6573"/>
                    <a:pt x="6597" y="6263"/>
                  </a:cubicBezTo>
                  <a:cubicBezTo>
                    <a:pt x="6655" y="6283"/>
                    <a:pt x="6714" y="6302"/>
                    <a:pt x="6740" y="6302"/>
                  </a:cubicBezTo>
                  <a:cubicBezTo>
                    <a:pt x="6745" y="6302"/>
                    <a:pt x="6750" y="6301"/>
                    <a:pt x="6752" y="6299"/>
                  </a:cubicBezTo>
                  <a:cubicBezTo>
                    <a:pt x="6823" y="6216"/>
                    <a:pt x="6859" y="6073"/>
                    <a:pt x="6942" y="6049"/>
                  </a:cubicBezTo>
                  <a:cubicBezTo>
                    <a:pt x="7085" y="6002"/>
                    <a:pt x="7169" y="5942"/>
                    <a:pt x="7252" y="5811"/>
                  </a:cubicBezTo>
                  <a:cubicBezTo>
                    <a:pt x="7323" y="5680"/>
                    <a:pt x="7561" y="5609"/>
                    <a:pt x="7561" y="5501"/>
                  </a:cubicBezTo>
                  <a:cubicBezTo>
                    <a:pt x="7585" y="5263"/>
                    <a:pt x="7835" y="5442"/>
                    <a:pt x="7859" y="5299"/>
                  </a:cubicBezTo>
                  <a:cubicBezTo>
                    <a:pt x="7919" y="4942"/>
                    <a:pt x="8288" y="4847"/>
                    <a:pt x="8466" y="4597"/>
                  </a:cubicBezTo>
                  <a:cubicBezTo>
                    <a:pt x="8621" y="4394"/>
                    <a:pt x="8716" y="4097"/>
                    <a:pt x="9038" y="4085"/>
                  </a:cubicBezTo>
                  <a:cubicBezTo>
                    <a:pt x="9050" y="4085"/>
                    <a:pt x="9062" y="4061"/>
                    <a:pt x="9074" y="4049"/>
                  </a:cubicBezTo>
                  <a:cubicBezTo>
                    <a:pt x="9133" y="3835"/>
                    <a:pt x="9312" y="3763"/>
                    <a:pt x="9466" y="3644"/>
                  </a:cubicBezTo>
                  <a:cubicBezTo>
                    <a:pt x="9633" y="3525"/>
                    <a:pt x="9788" y="3406"/>
                    <a:pt x="9836" y="3180"/>
                  </a:cubicBezTo>
                  <a:cubicBezTo>
                    <a:pt x="9847" y="3096"/>
                    <a:pt x="9943" y="2965"/>
                    <a:pt x="10026" y="2954"/>
                  </a:cubicBezTo>
                  <a:cubicBezTo>
                    <a:pt x="10276" y="2882"/>
                    <a:pt x="10371" y="2656"/>
                    <a:pt x="10562" y="2513"/>
                  </a:cubicBezTo>
                  <a:cubicBezTo>
                    <a:pt x="10574" y="2501"/>
                    <a:pt x="10538" y="2430"/>
                    <a:pt x="10538" y="2370"/>
                  </a:cubicBezTo>
                  <a:cubicBezTo>
                    <a:pt x="10657" y="2346"/>
                    <a:pt x="10776" y="2311"/>
                    <a:pt x="10883" y="2287"/>
                  </a:cubicBezTo>
                  <a:cubicBezTo>
                    <a:pt x="10979" y="1834"/>
                    <a:pt x="11514" y="1715"/>
                    <a:pt x="11598" y="1275"/>
                  </a:cubicBezTo>
                  <a:cubicBezTo>
                    <a:pt x="11919" y="1025"/>
                    <a:pt x="12252" y="775"/>
                    <a:pt x="12586" y="525"/>
                  </a:cubicBezTo>
                  <a:cubicBezTo>
                    <a:pt x="12550" y="346"/>
                    <a:pt x="12514" y="179"/>
                    <a:pt x="12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40"/>
            <p:cNvSpPr/>
            <p:nvPr/>
          </p:nvSpPr>
          <p:spPr>
            <a:xfrm rot="2049276">
              <a:off x="4075640" y="3178345"/>
              <a:ext cx="298034" cy="304624"/>
            </a:xfrm>
            <a:custGeom>
              <a:avLst/>
              <a:gdLst/>
              <a:ahLst/>
              <a:cxnLst/>
              <a:rect l="l" t="t" r="r" b="b"/>
              <a:pathLst>
                <a:path w="12812" h="13114" extrusionOk="0">
                  <a:moveTo>
                    <a:pt x="12557" y="1"/>
                  </a:moveTo>
                  <a:cubicBezTo>
                    <a:pt x="12470" y="1"/>
                    <a:pt x="12412" y="91"/>
                    <a:pt x="12371" y="182"/>
                  </a:cubicBezTo>
                  <a:cubicBezTo>
                    <a:pt x="12276" y="408"/>
                    <a:pt x="12109" y="503"/>
                    <a:pt x="11895" y="563"/>
                  </a:cubicBezTo>
                  <a:cubicBezTo>
                    <a:pt x="11823" y="587"/>
                    <a:pt x="11752" y="634"/>
                    <a:pt x="11692" y="670"/>
                  </a:cubicBezTo>
                  <a:cubicBezTo>
                    <a:pt x="11776" y="884"/>
                    <a:pt x="11740" y="1015"/>
                    <a:pt x="11537" y="1110"/>
                  </a:cubicBezTo>
                  <a:cubicBezTo>
                    <a:pt x="11371" y="1194"/>
                    <a:pt x="11192" y="1265"/>
                    <a:pt x="11061" y="1396"/>
                  </a:cubicBezTo>
                  <a:cubicBezTo>
                    <a:pt x="10942" y="1527"/>
                    <a:pt x="10871" y="1706"/>
                    <a:pt x="10787" y="1872"/>
                  </a:cubicBezTo>
                  <a:cubicBezTo>
                    <a:pt x="10775" y="1884"/>
                    <a:pt x="10763" y="1896"/>
                    <a:pt x="10752" y="1908"/>
                  </a:cubicBezTo>
                  <a:cubicBezTo>
                    <a:pt x="10680" y="1872"/>
                    <a:pt x="10621" y="1837"/>
                    <a:pt x="10549" y="1801"/>
                  </a:cubicBezTo>
                  <a:cubicBezTo>
                    <a:pt x="10430" y="1872"/>
                    <a:pt x="10311" y="1932"/>
                    <a:pt x="10168" y="2015"/>
                  </a:cubicBezTo>
                  <a:cubicBezTo>
                    <a:pt x="10168" y="2146"/>
                    <a:pt x="10156" y="2265"/>
                    <a:pt x="10144" y="2396"/>
                  </a:cubicBezTo>
                  <a:cubicBezTo>
                    <a:pt x="10049" y="2384"/>
                    <a:pt x="9978" y="2372"/>
                    <a:pt x="9906" y="2361"/>
                  </a:cubicBezTo>
                  <a:cubicBezTo>
                    <a:pt x="9692" y="2861"/>
                    <a:pt x="9204" y="3468"/>
                    <a:pt x="8656" y="3587"/>
                  </a:cubicBezTo>
                  <a:cubicBezTo>
                    <a:pt x="8668" y="3706"/>
                    <a:pt x="8680" y="3825"/>
                    <a:pt x="8692" y="3992"/>
                  </a:cubicBezTo>
                  <a:cubicBezTo>
                    <a:pt x="8611" y="3911"/>
                    <a:pt x="8553" y="3836"/>
                    <a:pt x="8490" y="3836"/>
                  </a:cubicBezTo>
                  <a:cubicBezTo>
                    <a:pt x="8460" y="3836"/>
                    <a:pt x="8429" y="3854"/>
                    <a:pt x="8394" y="3896"/>
                  </a:cubicBezTo>
                  <a:cubicBezTo>
                    <a:pt x="8311" y="3992"/>
                    <a:pt x="8251" y="4099"/>
                    <a:pt x="8156" y="4170"/>
                  </a:cubicBezTo>
                  <a:cubicBezTo>
                    <a:pt x="7954" y="4361"/>
                    <a:pt x="7954" y="4647"/>
                    <a:pt x="7811" y="4849"/>
                  </a:cubicBezTo>
                  <a:cubicBezTo>
                    <a:pt x="7763" y="4849"/>
                    <a:pt x="7727" y="4861"/>
                    <a:pt x="7704" y="4861"/>
                  </a:cubicBezTo>
                  <a:cubicBezTo>
                    <a:pt x="7653" y="4838"/>
                    <a:pt x="7606" y="4827"/>
                    <a:pt x="7562" y="4827"/>
                  </a:cubicBezTo>
                  <a:cubicBezTo>
                    <a:pt x="7472" y="4827"/>
                    <a:pt x="7395" y="4872"/>
                    <a:pt x="7323" y="4944"/>
                  </a:cubicBezTo>
                  <a:cubicBezTo>
                    <a:pt x="7275" y="5004"/>
                    <a:pt x="7227" y="5051"/>
                    <a:pt x="7168" y="5099"/>
                  </a:cubicBezTo>
                  <a:cubicBezTo>
                    <a:pt x="7168" y="5104"/>
                    <a:pt x="7170" y="5110"/>
                    <a:pt x="7172" y="5113"/>
                  </a:cubicBezTo>
                  <a:lnTo>
                    <a:pt x="7172" y="5113"/>
                  </a:lnTo>
                  <a:cubicBezTo>
                    <a:pt x="7170" y="5112"/>
                    <a:pt x="7169" y="5112"/>
                    <a:pt x="7168" y="5111"/>
                  </a:cubicBezTo>
                  <a:lnTo>
                    <a:pt x="7168" y="5111"/>
                  </a:lnTo>
                  <a:cubicBezTo>
                    <a:pt x="7171" y="5114"/>
                    <a:pt x="7173" y="5116"/>
                    <a:pt x="7173" y="5116"/>
                  </a:cubicBezTo>
                  <a:cubicBezTo>
                    <a:pt x="7173" y="5116"/>
                    <a:pt x="7173" y="5115"/>
                    <a:pt x="7172" y="5113"/>
                  </a:cubicBezTo>
                  <a:lnTo>
                    <a:pt x="7172" y="5113"/>
                  </a:lnTo>
                  <a:cubicBezTo>
                    <a:pt x="7265" y="5159"/>
                    <a:pt x="7324" y="5183"/>
                    <a:pt x="7454" y="5254"/>
                  </a:cubicBezTo>
                  <a:cubicBezTo>
                    <a:pt x="7215" y="5349"/>
                    <a:pt x="7049" y="5409"/>
                    <a:pt x="6834" y="5492"/>
                  </a:cubicBezTo>
                  <a:cubicBezTo>
                    <a:pt x="6787" y="5563"/>
                    <a:pt x="6918" y="5790"/>
                    <a:pt x="6644" y="5837"/>
                  </a:cubicBezTo>
                  <a:cubicBezTo>
                    <a:pt x="6572" y="5849"/>
                    <a:pt x="6561" y="6052"/>
                    <a:pt x="6382" y="6099"/>
                  </a:cubicBezTo>
                  <a:cubicBezTo>
                    <a:pt x="6251" y="6123"/>
                    <a:pt x="6191" y="6373"/>
                    <a:pt x="6072" y="6480"/>
                  </a:cubicBezTo>
                  <a:cubicBezTo>
                    <a:pt x="5953" y="6575"/>
                    <a:pt x="5787" y="6635"/>
                    <a:pt x="5620" y="6718"/>
                  </a:cubicBezTo>
                  <a:cubicBezTo>
                    <a:pt x="5644" y="6873"/>
                    <a:pt x="5786" y="7027"/>
                    <a:pt x="5597" y="7146"/>
                  </a:cubicBezTo>
                  <a:lnTo>
                    <a:pt x="5597" y="7146"/>
                  </a:lnTo>
                  <a:cubicBezTo>
                    <a:pt x="5601" y="7142"/>
                    <a:pt x="5604" y="7139"/>
                    <a:pt x="5608" y="7135"/>
                  </a:cubicBezTo>
                  <a:lnTo>
                    <a:pt x="5608" y="7135"/>
                  </a:lnTo>
                  <a:lnTo>
                    <a:pt x="5596" y="7147"/>
                  </a:lnTo>
                  <a:cubicBezTo>
                    <a:pt x="5597" y="7147"/>
                    <a:pt x="5597" y="7146"/>
                    <a:pt x="5597" y="7146"/>
                  </a:cubicBezTo>
                  <a:lnTo>
                    <a:pt x="5597" y="7146"/>
                  </a:lnTo>
                  <a:cubicBezTo>
                    <a:pt x="5543" y="7205"/>
                    <a:pt x="5497" y="7279"/>
                    <a:pt x="5441" y="7290"/>
                  </a:cubicBezTo>
                  <a:cubicBezTo>
                    <a:pt x="5191" y="7349"/>
                    <a:pt x="5001" y="7445"/>
                    <a:pt x="4894" y="7683"/>
                  </a:cubicBezTo>
                  <a:cubicBezTo>
                    <a:pt x="4846" y="7766"/>
                    <a:pt x="4691" y="7814"/>
                    <a:pt x="4584" y="7861"/>
                  </a:cubicBezTo>
                  <a:cubicBezTo>
                    <a:pt x="4489" y="7897"/>
                    <a:pt x="4382" y="7921"/>
                    <a:pt x="4275" y="7957"/>
                  </a:cubicBezTo>
                  <a:cubicBezTo>
                    <a:pt x="4310" y="8099"/>
                    <a:pt x="4334" y="8218"/>
                    <a:pt x="4370" y="8361"/>
                  </a:cubicBezTo>
                  <a:cubicBezTo>
                    <a:pt x="4191" y="8409"/>
                    <a:pt x="4025" y="8468"/>
                    <a:pt x="3882" y="8504"/>
                  </a:cubicBezTo>
                  <a:cubicBezTo>
                    <a:pt x="3894" y="8528"/>
                    <a:pt x="3929" y="8552"/>
                    <a:pt x="3977" y="8599"/>
                  </a:cubicBezTo>
                  <a:cubicBezTo>
                    <a:pt x="3870" y="8730"/>
                    <a:pt x="3810" y="8885"/>
                    <a:pt x="3620" y="8969"/>
                  </a:cubicBezTo>
                  <a:cubicBezTo>
                    <a:pt x="3394" y="9064"/>
                    <a:pt x="3155" y="9230"/>
                    <a:pt x="3239" y="9588"/>
                  </a:cubicBezTo>
                  <a:cubicBezTo>
                    <a:pt x="3179" y="9528"/>
                    <a:pt x="3155" y="9504"/>
                    <a:pt x="3132" y="9492"/>
                  </a:cubicBezTo>
                  <a:cubicBezTo>
                    <a:pt x="3120" y="9481"/>
                    <a:pt x="3108" y="9469"/>
                    <a:pt x="3096" y="9457"/>
                  </a:cubicBezTo>
                  <a:cubicBezTo>
                    <a:pt x="3009" y="9609"/>
                    <a:pt x="2932" y="9771"/>
                    <a:pt x="2738" y="9771"/>
                  </a:cubicBezTo>
                  <a:cubicBezTo>
                    <a:pt x="2720" y="9771"/>
                    <a:pt x="2700" y="9769"/>
                    <a:pt x="2679" y="9766"/>
                  </a:cubicBezTo>
                  <a:lnTo>
                    <a:pt x="2679" y="9766"/>
                  </a:lnTo>
                  <a:cubicBezTo>
                    <a:pt x="2679" y="9909"/>
                    <a:pt x="2691" y="10028"/>
                    <a:pt x="2691" y="10123"/>
                  </a:cubicBezTo>
                  <a:cubicBezTo>
                    <a:pt x="2471" y="10278"/>
                    <a:pt x="2301" y="10473"/>
                    <a:pt x="2004" y="10473"/>
                  </a:cubicBezTo>
                  <a:cubicBezTo>
                    <a:pt x="1980" y="10473"/>
                    <a:pt x="1955" y="10471"/>
                    <a:pt x="1929" y="10469"/>
                  </a:cubicBezTo>
                  <a:lnTo>
                    <a:pt x="1929" y="10469"/>
                  </a:lnTo>
                  <a:cubicBezTo>
                    <a:pt x="2012" y="10528"/>
                    <a:pt x="2036" y="10552"/>
                    <a:pt x="2108" y="10600"/>
                  </a:cubicBezTo>
                  <a:cubicBezTo>
                    <a:pt x="1834" y="10659"/>
                    <a:pt x="1834" y="10897"/>
                    <a:pt x="1750" y="11088"/>
                  </a:cubicBezTo>
                  <a:cubicBezTo>
                    <a:pt x="1727" y="11147"/>
                    <a:pt x="1667" y="11243"/>
                    <a:pt x="1619" y="11255"/>
                  </a:cubicBezTo>
                  <a:cubicBezTo>
                    <a:pt x="1613" y="11256"/>
                    <a:pt x="1607" y="11256"/>
                    <a:pt x="1600" y="11256"/>
                  </a:cubicBezTo>
                  <a:cubicBezTo>
                    <a:pt x="1533" y="11256"/>
                    <a:pt x="1458" y="11206"/>
                    <a:pt x="1393" y="11195"/>
                  </a:cubicBezTo>
                  <a:cubicBezTo>
                    <a:pt x="1358" y="11278"/>
                    <a:pt x="1298" y="11362"/>
                    <a:pt x="1286" y="11445"/>
                  </a:cubicBezTo>
                  <a:cubicBezTo>
                    <a:pt x="1262" y="11552"/>
                    <a:pt x="1274" y="11659"/>
                    <a:pt x="1274" y="11767"/>
                  </a:cubicBezTo>
                  <a:cubicBezTo>
                    <a:pt x="1084" y="11862"/>
                    <a:pt x="893" y="11957"/>
                    <a:pt x="715" y="12052"/>
                  </a:cubicBezTo>
                  <a:cubicBezTo>
                    <a:pt x="738" y="12136"/>
                    <a:pt x="750" y="12207"/>
                    <a:pt x="762" y="12243"/>
                  </a:cubicBezTo>
                  <a:cubicBezTo>
                    <a:pt x="572" y="12374"/>
                    <a:pt x="405" y="12493"/>
                    <a:pt x="191" y="12648"/>
                  </a:cubicBezTo>
                  <a:cubicBezTo>
                    <a:pt x="584" y="12767"/>
                    <a:pt x="0" y="13029"/>
                    <a:pt x="346" y="13112"/>
                  </a:cubicBezTo>
                  <a:cubicBezTo>
                    <a:pt x="364" y="13113"/>
                    <a:pt x="383" y="13114"/>
                    <a:pt x="400" y="13114"/>
                  </a:cubicBezTo>
                  <a:cubicBezTo>
                    <a:pt x="908" y="13114"/>
                    <a:pt x="1118" y="12638"/>
                    <a:pt x="1429" y="12362"/>
                  </a:cubicBezTo>
                  <a:cubicBezTo>
                    <a:pt x="1679" y="12148"/>
                    <a:pt x="1858" y="11862"/>
                    <a:pt x="2131" y="11659"/>
                  </a:cubicBezTo>
                  <a:cubicBezTo>
                    <a:pt x="2274" y="11540"/>
                    <a:pt x="2477" y="11409"/>
                    <a:pt x="2501" y="11255"/>
                  </a:cubicBezTo>
                  <a:cubicBezTo>
                    <a:pt x="2536" y="11064"/>
                    <a:pt x="2643" y="11040"/>
                    <a:pt x="2751" y="10981"/>
                  </a:cubicBezTo>
                  <a:cubicBezTo>
                    <a:pt x="2786" y="10945"/>
                    <a:pt x="2822" y="10909"/>
                    <a:pt x="2846" y="10874"/>
                  </a:cubicBezTo>
                  <a:cubicBezTo>
                    <a:pt x="3096" y="10588"/>
                    <a:pt x="3322" y="10254"/>
                    <a:pt x="3608" y="10016"/>
                  </a:cubicBezTo>
                  <a:cubicBezTo>
                    <a:pt x="3822" y="9838"/>
                    <a:pt x="3989" y="9635"/>
                    <a:pt x="4167" y="9433"/>
                  </a:cubicBezTo>
                  <a:cubicBezTo>
                    <a:pt x="4239" y="9373"/>
                    <a:pt x="4286" y="9302"/>
                    <a:pt x="4358" y="9242"/>
                  </a:cubicBezTo>
                  <a:cubicBezTo>
                    <a:pt x="4548" y="9040"/>
                    <a:pt x="4751" y="8838"/>
                    <a:pt x="4953" y="8635"/>
                  </a:cubicBezTo>
                  <a:cubicBezTo>
                    <a:pt x="5322" y="8254"/>
                    <a:pt x="5691" y="7873"/>
                    <a:pt x="6061" y="7504"/>
                  </a:cubicBezTo>
                  <a:cubicBezTo>
                    <a:pt x="6311" y="7242"/>
                    <a:pt x="6644" y="7016"/>
                    <a:pt x="6823" y="6718"/>
                  </a:cubicBezTo>
                  <a:cubicBezTo>
                    <a:pt x="7108" y="6254"/>
                    <a:pt x="7620" y="6004"/>
                    <a:pt x="7870" y="5540"/>
                  </a:cubicBezTo>
                  <a:cubicBezTo>
                    <a:pt x="8418" y="5170"/>
                    <a:pt x="8704" y="4551"/>
                    <a:pt x="9251" y="4206"/>
                  </a:cubicBezTo>
                  <a:cubicBezTo>
                    <a:pt x="9585" y="3623"/>
                    <a:pt x="10180" y="3265"/>
                    <a:pt x="10561" y="2718"/>
                  </a:cubicBezTo>
                  <a:cubicBezTo>
                    <a:pt x="10704" y="2527"/>
                    <a:pt x="11002" y="2420"/>
                    <a:pt x="11085" y="2206"/>
                  </a:cubicBezTo>
                  <a:cubicBezTo>
                    <a:pt x="11192" y="1956"/>
                    <a:pt x="11406" y="1837"/>
                    <a:pt x="11549" y="1634"/>
                  </a:cubicBezTo>
                  <a:cubicBezTo>
                    <a:pt x="11871" y="1194"/>
                    <a:pt x="12287" y="813"/>
                    <a:pt x="12668" y="420"/>
                  </a:cubicBezTo>
                  <a:cubicBezTo>
                    <a:pt x="12811" y="277"/>
                    <a:pt x="12764" y="170"/>
                    <a:pt x="12680" y="39"/>
                  </a:cubicBezTo>
                  <a:lnTo>
                    <a:pt x="12680" y="39"/>
                  </a:lnTo>
                  <a:lnTo>
                    <a:pt x="12692" y="63"/>
                  </a:lnTo>
                  <a:cubicBezTo>
                    <a:pt x="12641" y="19"/>
                    <a:pt x="12596" y="1"/>
                    <a:pt x="125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40"/>
            <p:cNvSpPr/>
            <p:nvPr/>
          </p:nvSpPr>
          <p:spPr>
            <a:xfrm rot="2049276">
              <a:off x="4054641" y="2946093"/>
              <a:ext cx="256511" cy="287667"/>
            </a:xfrm>
            <a:custGeom>
              <a:avLst/>
              <a:gdLst/>
              <a:ahLst/>
              <a:cxnLst/>
              <a:rect l="l" t="t" r="r" b="b"/>
              <a:pathLst>
                <a:path w="11027" h="12384" extrusionOk="0">
                  <a:moveTo>
                    <a:pt x="10443" y="1"/>
                  </a:moveTo>
                  <a:cubicBezTo>
                    <a:pt x="10264" y="215"/>
                    <a:pt x="10062" y="418"/>
                    <a:pt x="9859" y="620"/>
                  </a:cubicBezTo>
                  <a:cubicBezTo>
                    <a:pt x="9657" y="811"/>
                    <a:pt x="9419" y="965"/>
                    <a:pt x="9252" y="1180"/>
                  </a:cubicBezTo>
                  <a:cubicBezTo>
                    <a:pt x="8954" y="1561"/>
                    <a:pt x="8585" y="1858"/>
                    <a:pt x="8252" y="2192"/>
                  </a:cubicBezTo>
                  <a:cubicBezTo>
                    <a:pt x="7847" y="2608"/>
                    <a:pt x="7502" y="3073"/>
                    <a:pt x="7085" y="3478"/>
                  </a:cubicBezTo>
                  <a:cubicBezTo>
                    <a:pt x="7037" y="3525"/>
                    <a:pt x="7014" y="3620"/>
                    <a:pt x="6966" y="3668"/>
                  </a:cubicBezTo>
                  <a:cubicBezTo>
                    <a:pt x="6418" y="4061"/>
                    <a:pt x="6037" y="4609"/>
                    <a:pt x="5585" y="5097"/>
                  </a:cubicBezTo>
                  <a:cubicBezTo>
                    <a:pt x="5228" y="5490"/>
                    <a:pt x="4882" y="5883"/>
                    <a:pt x="4537" y="6275"/>
                  </a:cubicBezTo>
                  <a:cubicBezTo>
                    <a:pt x="4573" y="6299"/>
                    <a:pt x="4609" y="6335"/>
                    <a:pt x="4680" y="6395"/>
                  </a:cubicBezTo>
                  <a:cubicBezTo>
                    <a:pt x="4661" y="6393"/>
                    <a:pt x="4644" y="6392"/>
                    <a:pt x="4627" y="6392"/>
                  </a:cubicBezTo>
                  <a:cubicBezTo>
                    <a:pt x="4333" y="6392"/>
                    <a:pt x="4314" y="6675"/>
                    <a:pt x="4156" y="6787"/>
                  </a:cubicBezTo>
                  <a:cubicBezTo>
                    <a:pt x="3882" y="7014"/>
                    <a:pt x="3739" y="7335"/>
                    <a:pt x="3477" y="7561"/>
                  </a:cubicBezTo>
                  <a:cubicBezTo>
                    <a:pt x="3347" y="7680"/>
                    <a:pt x="3156" y="7788"/>
                    <a:pt x="3096" y="7942"/>
                  </a:cubicBezTo>
                  <a:cubicBezTo>
                    <a:pt x="2977" y="8240"/>
                    <a:pt x="2763" y="8454"/>
                    <a:pt x="2513" y="8645"/>
                  </a:cubicBezTo>
                  <a:cubicBezTo>
                    <a:pt x="2299" y="8823"/>
                    <a:pt x="2204" y="9097"/>
                    <a:pt x="2037" y="9323"/>
                  </a:cubicBezTo>
                  <a:cubicBezTo>
                    <a:pt x="1906" y="9514"/>
                    <a:pt x="1632" y="9657"/>
                    <a:pt x="1561" y="9859"/>
                  </a:cubicBezTo>
                  <a:cubicBezTo>
                    <a:pt x="1465" y="10133"/>
                    <a:pt x="1180" y="10205"/>
                    <a:pt x="1084" y="10455"/>
                  </a:cubicBezTo>
                  <a:cubicBezTo>
                    <a:pt x="1013" y="10645"/>
                    <a:pt x="882" y="10836"/>
                    <a:pt x="739" y="10990"/>
                  </a:cubicBezTo>
                  <a:cubicBezTo>
                    <a:pt x="549" y="11181"/>
                    <a:pt x="406" y="11383"/>
                    <a:pt x="299" y="11633"/>
                  </a:cubicBezTo>
                  <a:cubicBezTo>
                    <a:pt x="239" y="11752"/>
                    <a:pt x="96" y="11859"/>
                    <a:pt x="1" y="11979"/>
                  </a:cubicBezTo>
                  <a:lnTo>
                    <a:pt x="1" y="12383"/>
                  </a:lnTo>
                  <a:cubicBezTo>
                    <a:pt x="489" y="11931"/>
                    <a:pt x="965" y="11538"/>
                    <a:pt x="1346" y="11050"/>
                  </a:cubicBezTo>
                  <a:cubicBezTo>
                    <a:pt x="1418" y="10955"/>
                    <a:pt x="1537" y="10895"/>
                    <a:pt x="1620" y="10812"/>
                  </a:cubicBezTo>
                  <a:cubicBezTo>
                    <a:pt x="1763" y="10681"/>
                    <a:pt x="2013" y="10538"/>
                    <a:pt x="2025" y="10383"/>
                  </a:cubicBezTo>
                  <a:cubicBezTo>
                    <a:pt x="2037" y="10193"/>
                    <a:pt x="2144" y="10121"/>
                    <a:pt x="2251" y="10014"/>
                  </a:cubicBezTo>
                  <a:cubicBezTo>
                    <a:pt x="2382" y="9883"/>
                    <a:pt x="2585" y="9788"/>
                    <a:pt x="2668" y="9621"/>
                  </a:cubicBezTo>
                  <a:cubicBezTo>
                    <a:pt x="2763" y="9431"/>
                    <a:pt x="2811" y="9240"/>
                    <a:pt x="3073" y="9240"/>
                  </a:cubicBezTo>
                  <a:cubicBezTo>
                    <a:pt x="3085" y="9240"/>
                    <a:pt x="3096" y="9216"/>
                    <a:pt x="3096" y="9204"/>
                  </a:cubicBezTo>
                  <a:cubicBezTo>
                    <a:pt x="3013" y="9014"/>
                    <a:pt x="3180" y="8978"/>
                    <a:pt x="3287" y="8895"/>
                  </a:cubicBezTo>
                  <a:cubicBezTo>
                    <a:pt x="3382" y="8800"/>
                    <a:pt x="3442" y="8669"/>
                    <a:pt x="3525" y="8573"/>
                  </a:cubicBezTo>
                  <a:cubicBezTo>
                    <a:pt x="3608" y="8478"/>
                    <a:pt x="3716" y="8454"/>
                    <a:pt x="3763" y="8288"/>
                  </a:cubicBezTo>
                  <a:cubicBezTo>
                    <a:pt x="3799" y="8133"/>
                    <a:pt x="4061" y="8038"/>
                    <a:pt x="4180" y="7883"/>
                  </a:cubicBezTo>
                  <a:cubicBezTo>
                    <a:pt x="4311" y="7740"/>
                    <a:pt x="4359" y="7478"/>
                    <a:pt x="4513" y="7383"/>
                  </a:cubicBezTo>
                  <a:cubicBezTo>
                    <a:pt x="4763" y="7240"/>
                    <a:pt x="4859" y="7014"/>
                    <a:pt x="5025" y="6823"/>
                  </a:cubicBezTo>
                  <a:cubicBezTo>
                    <a:pt x="5144" y="6680"/>
                    <a:pt x="5323" y="6585"/>
                    <a:pt x="5406" y="6430"/>
                  </a:cubicBezTo>
                  <a:cubicBezTo>
                    <a:pt x="5668" y="5930"/>
                    <a:pt x="6192" y="5633"/>
                    <a:pt x="6430" y="5121"/>
                  </a:cubicBezTo>
                  <a:cubicBezTo>
                    <a:pt x="6442" y="5085"/>
                    <a:pt x="6466" y="5049"/>
                    <a:pt x="6478" y="5037"/>
                  </a:cubicBezTo>
                  <a:cubicBezTo>
                    <a:pt x="6787" y="4918"/>
                    <a:pt x="6918" y="4609"/>
                    <a:pt x="7145" y="4406"/>
                  </a:cubicBezTo>
                  <a:cubicBezTo>
                    <a:pt x="7276" y="4299"/>
                    <a:pt x="7430" y="4204"/>
                    <a:pt x="7502" y="4001"/>
                  </a:cubicBezTo>
                  <a:cubicBezTo>
                    <a:pt x="7549" y="3859"/>
                    <a:pt x="7740" y="3763"/>
                    <a:pt x="7859" y="3644"/>
                  </a:cubicBezTo>
                  <a:cubicBezTo>
                    <a:pt x="7954" y="3549"/>
                    <a:pt x="8049" y="3454"/>
                    <a:pt x="8145" y="3347"/>
                  </a:cubicBezTo>
                  <a:cubicBezTo>
                    <a:pt x="8216" y="3275"/>
                    <a:pt x="8264" y="3168"/>
                    <a:pt x="8335" y="3097"/>
                  </a:cubicBezTo>
                  <a:cubicBezTo>
                    <a:pt x="8645" y="2775"/>
                    <a:pt x="9002" y="2501"/>
                    <a:pt x="9240" y="2120"/>
                  </a:cubicBezTo>
                  <a:cubicBezTo>
                    <a:pt x="9383" y="1882"/>
                    <a:pt x="9609" y="1715"/>
                    <a:pt x="9812" y="1525"/>
                  </a:cubicBezTo>
                  <a:cubicBezTo>
                    <a:pt x="10157" y="1215"/>
                    <a:pt x="10502" y="882"/>
                    <a:pt x="10812" y="549"/>
                  </a:cubicBezTo>
                  <a:cubicBezTo>
                    <a:pt x="10895" y="453"/>
                    <a:pt x="10967" y="370"/>
                    <a:pt x="11026" y="275"/>
                  </a:cubicBezTo>
                  <a:cubicBezTo>
                    <a:pt x="10836" y="179"/>
                    <a:pt x="10645" y="84"/>
                    <a:pt x="10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40"/>
            <p:cNvSpPr/>
            <p:nvPr/>
          </p:nvSpPr>
          <p:spPr>
            <a:xfrm rot="2049276">
              <a:off x="4035151" y="2893551"/>
              <a:ext cx="238483" cy="270501"/>
            </a:xfrm>
            <a:custGeom>
              <a:avLst/>
              <a:gdLst/>
              <a:ahLst/>
              <a:cxnLst/>
              <a:rect l="l" t="t" r="r" b="b"/>
              <a:pathLst>
                <a:path w="10252" h="11645" extrusionOk="0">
                  <a:moveTo>
                    <a:pt x="9668" y="1"/>
                  </a:moveTo>
                  <a:cubicBezTo>
                    <a:pt x="9633" y="48"/>
                    <a:pt x="9609" y="84"/>
                    <a:pt x="9573" y="84"/>
                  </a:cubicBezTo>
                  <a:cubicBezTo>
                    <a:pt x="9371" y="84"/>
                    <a:pt x="9323" y="227"/>
                    <a:pt x="9204" y="322"/>
                  </a:cubicBezTo>
                  <a:cubicBezTo>
                    <a:pt x="8978" y="489"/>
                    <a:pt x="8906" y="810"/>
                    <a:pt x="8597" y="906"/>
                  </a:cubicBezTo>
                  <a:cubicBezTo>
                    <a:pt x="8573" y="906"/>
                    <a:pt x="8585" y="1060"/>
                    <a:pt x="8585" y="1156"/>
                  </a:cubicBezTo>
                  <a:cubicBezTo>
                    <a:pt x="8525" y="1143"/>
                    <a:pt x="8469" y="1132"/>
                    <a:pt x="8418" y="1132"/>
                  </a:cubicBezTo>
                  <a:cubicBezTo>
                    <a:pt x="8325" y="1132"/>
                    <a:pt x="8250" y="1168"/>
                    <a:pt x="8204" y="1298"/>
                  </a:cubicBezTo>
                  <a:cubicBezTo>
                    <a:pt x="8180" y="1370"/>
                    <a:pt x="8156" y="1477"/>
                    <a:pt x="8109" y="1489"/>
                  </a:cubicBezTo>
                  <a:cubicBezTo>
                    <a:pt x="7906" y="1572"/>
                    <a:pt x="7906" y="1751"/>
                    <a:pt x="7894" y="1846"/>
                  </a:cubicBezTo>
                  <a:cubicBezTo>
                    <a:pt x="7489" y="1989"/>
                    <a:pt x="7347" y="2394"/>
                    <a:pt x="7001" y="2525"/>
                  </a:cubicBezTo>
                  <a:cubicBezTo>
                    <a:pt x="7037" y="2608"/>
                    <a:pt x="7061" y="2680"/>
                    <a:pt x="7085" y="2751"/>
                  </a:cubicBezTo>
                  <a:cubicBezTo>
                    <a:pt x="7071" y="2752"/>
                    <a:pt x="7058" y="2753"/>
                    <a:pt x="7044" y="2753"/>
                  </a:cubicBezTo>
                  <a:cubicBezTo>
                    <a:pt x="7017" y="2753"/>
                    <a:pt x="6989" y="2751"/>
                    <a:pt x="6961" y="2751"/>
                  </a:cubicBezTo>
                  <a:cubicBezTo>
                    <a:pt x="6878" y="2751"/>
                    <a:pt x="6799" y="2767"/>
                    <a:pt x="6751" y="2894"/>
                  </a:cubicBezTo>
                  <a:cubicBezTo>
                    <a:pt x="6704" y="3049"/>
                    <a:pt x="6632" y="3239"/>
                    <a:pt x="6501" y="3323"/>
                  </a:cubicBezTo>
                  <a:cubicBezTo>
                    <a:pt x="6287" y="3477"/>
                    <a:pt x="5977" y="3513"/>
                    <a:pt x="5989" y="3882"/>
                  </a:cubicBezTo>
                  <a:cubicBezTo>
                    <a:pt x="5680" y="3918"/>
                    <a:pt x="5692" y="4156"/>
                    <a:pt x="5704" y="4382"/>
                  </a:cubicBezTo>
                  <a:cubicBezTo>
                    <a:pt x="5608" y="4370"/>
                    <a:pt x="5549" y="4358"/>
                    <a:pt x="5477" y="4346"/>
                  </a:cubicBezTo>
                  <a:cubicBezTo>
                    <a:pt x="5430" y="4477"/>
                    <a:pt x="5394" y="4608"/>
                    <a:pt x="5382" y="4644"/>
                  </a:cubicBezTo>
                  <a:cubicBezTo>
                    <a:pt x="5203" y="4763"/>
                    <a:pt x="5013" y="4823"/>
                    <a:pt x="5013" y="4894"/>
                  </a:cubicBezTo>
                  <a:cubicBezTo>
                    <a:pt x="4977" y="5216"/>
                    <a:pt x="4727" y="5335"/>
                    <a:pt x="4549" y="5525"/>
                  </a:cubicBezTo>
                  <a:cubicBezTo>
                    <a:pt x="4465" y="5609"/>
                    <a:pt x="4275" y="5942"/>
                    <a:pt x="4263" y="6073"/>
                  </a:cubicBezTo>
                  <a:cubicBezTo>
                    <a:pt x="4203" y="6061"/>
                    <a:pt x="4156" y="6049"/>
                    <a:pt x="4084" y="6037"/>
                  </a:cubicBezTo>
                  <a:cubicBezTo>
                    <a:pt x="4049" y="6097"/>
                    <a:pt x="4001" y="6168"/>
                    <a:pt x="3953" y="6228"/>
                  </a:cubicBezTo>
                  <a:cubicBezTo>
                    <a:pt x="3644" y="6644"/>
                    <a:pt x="3239" y="7002"/>
                    <a:pt x="3060" y="7525"/>
                  </a:cubicBezTo>
                  <a:cubicBezTo>
                    <a:pt x="3048" y="7585"/>
                    <a:pt x="2977" y="7621"/>
                    <a:pt x="2965" y="7680"/>
                  </a:cubicBezTo>
                  <a:cubicBezTo>
                    <a:pt x="2936" y="7762"/>
                    <a:pt x="2885" y="7779"/>
                    <a:pt x="2829" y="7779"/>
                  </a:cubicBezTo>
                  <a:cubicBezTo>
                    <a:pt x="2786" y="7779"/>
                    <a:pt x="2740" y="7769"/>
                    <a:pt x="2701" y="7769"/>
                  </a:cubicBezTo>
                  <a:cubicBezTo>
                    <a:pt x="2666" y="7769"/>
                    <a:pt x="2637" y="7777"/>
                    <a:pt x="2620" y="7811"/>
                  </a:cubicBezTo>
                  <a:cubicBezTo>
                    <a:pt x="2560" y="7918"/>
                    <a:pt x="2572" y="8061"/>
                    <a:pt x="2536" y="8180"/>
                  </a:cubicBezTo>
                  <a:cubicBezTo>
                    <a:pt x="2513" y="8228"/>
                    <a:pt x="2429" y="8287"/>
                    <a:pt x="2382" y="8287"/>
                  </a:cubicBezTo>
                  <a:cubicBezTo>
                    <a:pt x="2350" y="8279"/>
                    <a:pt x="2324" y="8275"/>
                    <a:pt x="2303" y="8275"/>
                  </a:cubicBezTo>
                  <a:cubicBezTo>
                    <a:pt x="2154" y="8275"/>
                    <a:pt x="2264" y="8475"/>
                    <a:pt x="2191" y="8537"/>
                  </a:cubicBezTo>
                  <a:cubicBezTo>
                    <a:pt x="2084" y="8645"/>
                    <a:pt x="1989" y="8764"/>
                    <a:pt x="1905" y="8883"/>
                  </a:cubicBezTo>
                  <a:cubicBezTo>
                    <a:pt x="1894" y="8895"/>
                    <a:pt x="1953" y="8954"/>
                    <a:pt x="1977" y="9002"/>
                  </a:cubicBezTo>
                  <a:cubicBezTo>
                    <a:pt x="1870" y="9061"/>
                    <a:pt x="1763" y="9061"/>
                    <a:pt x="1679" y="9216"/>
                  </a:cubicBezTo>
                  <a:cubicBezTo>
                    <a:pt x="1560" y="9430"/>
                    <a:pt x="1382" y="9597"/>
                    <a:pt x="1346" y="9871"/>
                  </a:cubicBezTo>
                  <a:cubicBezTo>
                    <a:pt x="1334" y="9966"/>
                    <a:pt x="1239" y="10038"/>
                    <a:pt x="1167" y="10133"/>
                  </a:cubicBezTo>
                  <a:cubicBezTo>
                    <a:pt x="1120" y="10085"/>
                    <a:pt x="1096" y="10050"/>
                    <a:pt x="1048" y="9990"/>
                  </a:cubicBezTo>
                  <a:cubicBezTo>
                    <a:pt x="917" y="10133"/>
                    <a:pt x="798" y="10264"/>
                    <a:pt x="679" y="10395"/>
                  </a:cubicBezTo>
                  <a:cubicBezTo>
                    <a:pt x="858" y="10669"/>
                    <a:pt x="453" y="10597"/>
                    <a:pt x="453" y="10776"/>
                  </a:cubicBezTo>
                  <a:cubicBezTo>
                    <a:pt x="465" y="10931"/>
                    <a:pt x="203" y="11026"/>
                    <a:pt x="322" y="11228"/>
                  </a:cubicBezTo>
                  <a:cubicBezTo>
                    <a:pt x="0" y="11324"/>
                    <a:pt x="215" y="11443"/>
                    <a:pt x="310" y="11562"/>
                  </a:cubicBezTo>
                  <a:cubicBezTo>
                    <a:pt x="334" y="11585"/>
                    <a:pt x="358" y="11609"/>
                    <a:pt x="393" y="11645"/>
                  </a:cubicBezTo>
                  <a:cubicBezTo>
                    <a:pt x="762" y="11240"/>
                    <a:pt x="1143" y="10847"/>
                    <a:pt x="1513" y="10454"/>
                  </a:cubicBezTo>
                  <a:cubicBezTo>
                    <a:pt x="1774" y="10169"/>
                    <a:pt x="2072" y="9907"/>
                    <a:pt x="2251" y="9585"/>
                  </a:cubicBezTo>
                  <a:cubicBezTo>
                    <a:pt x="2501" y="9133"/>
                    <a:pt x="3001" y="8883"/>
                    <a:pt x="3168" y="8383"/>
                  </a:cubicBezTo>
                  <a:cubicBezTo>
                    <a:pt x="3572" y="8085"/>
                    <a:pt x="3822" y="7668"/>
                    <a:pt x="4120" y="7275"/>
                  </a:cubicBezTo>
                  <a:cubicBezTo>
                    <a:pt x="4406" y="6894"/>
                    <a:pt x="4703" y="6513"/>
                    <a:pt x="4989" y="6132"/>
                  </a:cubicBezTo>
                  <a:cubicBezTo>
                    <a:pt x="5084" y="6001"/>
                    <a:pt x="5346" y="6025"/>
                    <a:pt x="5299" y="5775"/>
                  </a:cubicBezTo>
                  <a:cubicBezTo>
                    <a:pt x="5549" y="5489"/>
                    <a:pt x="5799" y="5192"/>
                    <a:pt x="6049" y="4906"/>
                  </a:cubicBezTo>
                  <a:cubicBezTo>
                    <a:pt x="6251" y="4680"/>
                    <a:pt x="6525" y="4489"/>
                    <a:pt x="6656" y="4227"/>
                  </a:cubicBezTo>
                  <a:cubicBezTo>
                    <a:pt x="6847" y="3870"/>
                    <a:pt x="7144" y="3620"/>
                    <a:pt x="7406" y="3346"/>
                  </a:cubicBezTo>
                  <a:cubicBezTo>
                    <a:pt x="7799" y="2942"/>
                    <a:pt x="8121" y="2489"/>
                    <a:pt x="8513" y="2096"/>
                  </a:cubicBezTo>
                  <a:cubicBezTo>
                    <a:pt x="8906" y="1703"/>
                    <a:pt x="9228" y="1227"/>
                    <a:pt x="9645" y="858"/>
                  </a:cubicBezTo>
                  <a:cubicBezTo>
                    <a:pt x="9871" y="656"/>
                    <a:pt x="10061" y="417"/>
                    <a:pt x="10252" y="191"/>
                  </a:cubicBezTo>
                  <a:cubicBezTo>
                    <a:pt x="10061" y="132"/>
                    <a:pt x="9859" y="60"/>
                    <a:pt x="9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40"/>
            <p:cNvSpPr/>
            <p:nvPr/>
          </p:nvSpPr>
          <p:spPr>
            <a:xfrm rot="2049276">
              <a:off x="4050312" y="2988915"/>
              <a:ext cx="283100" cy="316146"/>
            </a:xfrm>
            <a:custGeom>
              <a:avLst/>
              <a:gdLst/>
              <a:ahLst/>
              <a:cxnLst/>
              <a:rect l="l" t="t" r="r" b="b"/>
              <a:pathLst>
                <a:path w="12170" h="13610" extrusionOk="0">
                  <a:moveTo>
                    <a:pt x="11669" y="0"/>
                  </a:moveTo>
                  <a:cubicBezTo>
                    <a:pt x="11645" y="36"/>
                    <a:pt x="11621" y="96"/>
                    <a:pt x="11598" y="119"/>
                  </a:cubicBezTo>
                  <a:cubicBezTo>
                    <a:pt x="11431" y="250"/>
                    <a:pt x="11240" y="381"/>
                    <a:pt x="11086" y="524"/>
                  </a:cubicBezTo>
                  <a:cubicBezTo>
                    <a:pt x="10895" y="691"/>
                    <a:pt x="10705" y="870"/>
                    <a:pt x="10550" y="1072"/>
                  </a:cubicBezTo>
                  <a:cubicBezTo>
                    <a:pt x="10478" y="1167"/>
                    <a:pt x="10490" y="1298"/>
                    <a:pt x="10312" y="1298"/>
                  </a:cubicBezTo>
                  <a:cubicBezTo>
                    <a:pt x="10264" y="1298"/>
                    <a:pt x="10217" y="1489"/>
                    <a:pt x="10169" y="1596"/>
                  </a:cubicBezTo>
                  <a:cubicBezTo>
                    <a:pt x="10157" y="1620"/>
                    <a:pt x="10121" y="1655"/>
                    <a:pt x="10097" y="1667"/>
                  </a:cubicBezTo>
                  <a:cubicBezTo>
                    <a:pt x="9966" y="1715"/>
                    <a:pt x="9800" y="1715"/>
                    <a:pt x="9693" y="1810"/>
                  </a:cubicBezTo>
                  <a:cubicBezTo>
                    <a:pt x="9574" y="1917"/>
                    <a:pt x="9526" y="2096"/>
                    <a:pt x="9431" y="2227"/>
                  </a:cubicBezTo>
                  <a:cubicBezTo>
                    <a:pt x="9395" y="2286"/>
                    <a:pt x="9312" y="2310"/>
                    <a:pt x="9252" y="2346"/>
                  </a:cubicBezTo>
                  <a:cubicBezTo>
                    <a:pt x="9204" y="2370"/>
                    <a:pt x="9121" y="2394"/>
                    <a:pt x="9121" y="2405"/>
                  </a:cubicBezTo>
                  <a:cubicBezTo>
                    <a:pt x="9204" y="2656"/>
                    <a:pt x="8978" y="2775"/>
                    <a:pt x="8847" y="2834"/>
                  </a:cubicBezTo>
                  <a:cubicBezTo>
                    <a:pt x="8490" y="3025"/>
                    <a:pt x="8442" y="3501"/>
                    <a:pt x="8026" y="3608"/>
                  </a:cubicBezTo>
                  <a:cubicBezTo>
                    <a:pt x="8002" y="3620"/>
                    <a:pt x="8002" y="3691"/>
                    <a:pt x="7978" y="3727"/>
                  </a:cubicBezTo>
                  <a:cubicBezTo>
                    <a:pt x="7919" y="3822"/>
                    <a:pt x="7871" y="3918"/>
                    <a:pt x="7800" y="3989"/>
                  </a:cubicBezTo>
                  <a:cubicBezTo>
                    <a:pt x="7645" y="4120"/>
                    <a:pt x="7561" y="4334"/>
                    <a:pt x="7323" y="4370"/>
                  </a:cubicBezTo>
                  <a:cubicBezTo>
                    <a:pt x="7276" y="4382"/>
                    <a:pt x="7264" y="4501"/>
                    <a:pt x="7216" y="4561"/>
                  </a:cubicBezTo>
                  <a:cubicBezTo>
                    <a:pt x="7102" y="4720"/>
                    <a:pt x="7065" y="4967"/>
                    <a:pt x="6801" y="4967"/>
                  </a:cubicBezTo>
                  <a:cubicBezTo>
                    <a:pt x="6789" y="4967"/>
                    <a:pt x="6776" y="4966"/>
                    <a:pt x="6764" y="4965"/>
                  </a:cubicBezTo>
                  <a:cubicBezTo>
                    <a:pt x="6761" y="4965"/>
                    <a:pt x="6759" y="4964"/>
                    <a:pt x="6756" y="4964"/>
                  </a:cubicBezTo>
                  <a:cubicBezTo>
                    <a:pt x="6710" y="4964"/>
                    <a:pt x="6655" y="5064"/>
                    <a:pt x="6621" y="5120"/>
                  </a:cubicBezTo>
                  <a:cubicBezTo>
                    <a:pt x="6585" y="5168"/>
                    <a:pt x="6597" y="5275"/>
                    <a:pt x="6561" y="5287"/>
                  </a:cubicBezTo>
                  <a:cubicBezTo>
                    <a:pt x="6287" y="5394"/>
                    <a:pt x="6240" y="5692"/>
                    <a:pt x="6049" y="5870"/>
                  </a:cubicBezTo>
                  <a:cubicBezTo>
                    <a:pt x="5871" y="6037"/>
                    <a:pt x="5704" y="6239"/>
                    <a:pt x="5549" y="6442"/>
                  </a:cubicBezTo>
                  <a:cubicBezTo>
                    <a:pt x="5478" y="6525"/>
                    <a:pt x="5514" y="6656"/>
                    <a:pt x="5347" y="6692"/>
                  </a:cubicBezTo>
                  <a:cubicBezTo>
                    <a:pt x="5302" y="6703"/>
                    <a:pt x="5331" y="6933"/>
                    <a:pt x="5188" y="6933"/>
                  </a:cubicBezTo>
                  <a:cubicBezTo>
                    <a:pt x="5178" y="6933"/>
                    <a:pt x="5168" y="6932"/>
                    <a:pt x="5156" y="6930"/>
                  </a:cubicBezTo>
                  <a:cubicBezTo>
                    <a:pt x="5139" y="6926"/>
                    <a:pt x="5125" y="6925"/>
                    <a:pt x="5112" y="6925"/>
                  </a:cubicBezTo>
                  <a:cubicBezTo>
                    <a:pt x="4994" y="6925"/>
                    <a:pt x="5066" y="7066"/>
                    <a:pt x="5002" y="7120"/>
                  </a:cubicBezTo>
                  <a:cubicBezTo>
                    <a:pt x="4847" y="7216"/>
                    <a:pt x="4728" y="7370"/>
                    <a:pt x="4609" y="7501"/>
                  </a:cubicBezTo>
                  <a:cubicBezTo>
                    <a:pt x="4716" y="7751"/>
                    <a:pt x="4251" y="7680"/>
                    <a:pt x="4359" y="7942"/>
                  </a:cubicBezTo>
                  <a:cubicBezTo>
                    <a:pt x="4013" y="8097"/>
                    <a:pt x="3918" y="8478"/>
                    <a:pt x="3644" y="8704"/>
                  </a:cubicBezTo>
                  <a:cubicBezTo>
                    <a:pt x="3418" y="8894"/>
                    <a:pt x="3204" y="9085"/>
                    <a:pt x="3120" y="9394"/>
                  </a:cubicBezTo>
                  <a:cubicBezTo>
                    <a:pt x="3097" y="9502"/>
                    <a:pt x="2966" y="9585"/>
                    <a:pt x="2894" y="9692"/>
                  </a:cubicBezTo>
                  <a:cubicBezTo>
                    <a:pt x="2811" y="9811"/>
                    <a:pt x="2573" y="9799"/>
                    <a:pt x="2620" y="10025"/>
                  </a:cubicBezTo>
                  <a:cubicBezTo>
                    <a:pt x="2668" y="10228"/>
                    <a:pt x="2287" y="10133"/>
                    <a:pt x="2370" y="10359"/>
                  </a:cubicBezTo>
                  <a:cubicBezTo>
                    <a:pt x="2108" y="10704"/>
                    <a:pt x="1906" y="11097"/>
                    <a:pt x="1549" y="11371"/>
                  </a:cubicBezTo>
                  <a:cubicBezTo>
                    <a:pt x="1442" y="11454"/>
                    <a:pt x="1394" y="11621"/>
                    <a:pt x="1323" y="11752"/>
                  </a:cubicBezTo>
                  <a:cubicBezTo>
                    <a:pt x="1299" y="11799"/>
                    <a:pt x="1299" y="11871"/>
                    <a:pt x="1251" y="11907"/>
                  </a:cubicBezTo>
                  <a:cubicBezTo>
                    <a:pt x="1037" y="12085"/>
                    <a:pt x="870" y="12276"/>
                    <a:pt x="739" y="12538"/>
                  </a:cubicBezTo>
                  <a:cubicBezTo>
                    <a:pt x="549" y="12895"/>
                    <a:pt x="275" y="13216"/>
                    <a:pt x="1" y="13609"/>
                  </a:cubicBezTo>
                  <a:cubicBezTo>
                    <a:pt x="358" y="13609"/>
                    <a:pt x="418" y="13347"/>
                    <a:pt x="584" y="13216"/>
                  </a:cubicBezTo>
                  <a:cubicBezTo>
                    <a:pt x="834" y="13002"/>
                    <a:pt x="1144" y="12800"/>
                    <a:pt x="1263" y="12526"/>
                  </a:cubicBezTo>
                  <a:cubicBezTo>
                    <a:pt x="1454" y="12109"/>
                    <a:pt x="1977" y="11978"/>
                    <a:pt x="2049" y="11490"/>
                  </a:cubicBezTo>
                  <a:cubicBezTo>
                    <a:pt x="2049" y="11490"/>
                    <a:pt x="2073" y="11478"/>
                    <a:pt x="2085" y="11478"/>
                  </a:cubicBezTo>
                  <a:cubicBezTo>
                    <a:pt x="2090" y="11478"/>
                    <a:pt x="2096" y="11479"/>
                    <a:pt x="2101" y="11479"/>
                  </a:cubicBezTo>
                  <a:cubicBezTo>
                    <a:pt x="2275" y="11479"/>
                    <a:pt x="2278" y="11297"/>
                    <a:pt x="2370" y="11216"/>
                  </a:cubicBezTo>
                  <a:cubicBezTo>
                    <a:pt x="2466" y="11109"/>
                    <a:pt x="2608" y="11026"/>
                    <a:pt x="2680" y="10907"/>
                  </a:cubicBezTo>
                  <a:cubicBezTo>
                    <a:pt x="2930" y="10454"/>
                    <a:pt x="3287" y="10097"/>
                    <a:pt x="3632" y="9728"/>
                  </a:cubicBezTo>
                  <a:cubicBezTo>
                    <a:pt x="3835" y="9513"/>
                    <a:pt x="4097" y="9335"/>
                    <a:pt x="4216" y="9085"/>
                  </a:cubicBezTo>
                  <a:cubicBezTo>
                    <a:pt x="4382" y="8728"/>
                    <a:pt x="4668" y="8513"/>
                    <a:pt x="4894" y="8216"/>
                  </a:cubicBezTo>
                  <a:cubicBezTo>
                    <a:pt x="5359" y="7585"/>
                    <a:pt x="5895" y="7001"/>
                    <a:pt x="6407" y="6394"/>
                  </a:cubicBezTo>
                  <a:cubicBezTo>
                    <a:pt x="6466" y="6323"/>
                    <a:pt x="6514" y="6239"/>
                    <a:pt x="6585" y="6168"/>
                  </a:cubicBezTo>
                  <a:cubicBezTo>
                    <a:pt x="6847" y="5894"/>
                    <a:pt x="7145" y="5632"/>
                    <a:pt x="7395" y="5334"/>
                  </a:cubicBezTo>
                  <a:cubicBezTo>
                    <a:pt x="7788" y="4870"/>
                    <a:pt x="8204" y="4430"/>
                    <a:pt x="8585" y="3965"/>
                  </a:cubicBezTo>
                  <a:cubicBezTo>
                    <a:pt x="8966" y="3858"/>
                    <a:pt x="9026" y="3418"/>
                    <a:pt x="9347" y="3239"/>
                  </a:cubicBezTo>
                  <a:cubicBezTo>
                    <a:pt x="9347" y="2989"/>
                    <a:pt x="9645" y="3013"/>
                    <a:pt x="9740" y="2822"/>
                  </a:cubicBezTo>
                  <a:cubicBezTo>
                    <a:pt x="9836" y="2644"/>
                    <a:pt x="10002" y="2489"/>
                    <a:pt x="10157" y="2346"/>
                  </a:cubicBezTo>
                  <a:cubicBezTo>
                    <a:pt x="10276" y="2227"/>
                    <a:pt x="10431" y="2144"/>
                    <a:pt x="10478" y="1941"/>
                  </a:cubicBezTo>
                  <a:cubicBezTo>
                    <a:pt x="10514" y="1786"/>
                    <a:pt x="10669" y="1608"/>
                    <a:pt x="10812" y="1536"/>
                  </a:cubicBezTo>
                  <a:cubicBezTo>
                    <a:pt x="11217" y="1346"/>
                    <a:pt x="11419" y="929"/>
                    <a:pt x="11788" y="727"/>
                  </a:cubicBezTo>
                  <a:cubicBezTo>
                    <a:pt x="11848" y="524"/>
                    <a:pt x="12002" y="405"/>
                    <a:pt x="12169" y="298"/>
                  </a:cubicBezTo>
                  <a:cubicBezTo>
                    <a:pt x="12002" y="203"/>
                    <a:pt x="11836" y="96"/>
                    <a:pt x="1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40"/>
            <p:cNvSpPr/>
            <p:nvPr/>
          </p:nvSpPr>
          <p:spPr>
            <a:xfrm rot="2049276">
              <a:off x="4030786" y="2858202"/>
              <a:ext cx="213546" cy="246180"/>
            </a:xfrm>
            <a:custGeom>
              <a:avLst/>
              <a:gdLst/>
              <a:ahLst/>
              <a:cxnLst/>
              <a:rect l="l" t="t" r="r" b="b"/>
              <a:pathLst>
                <a:path w="9180" h="10598" extrusionOk="0">
                  <a:moveTo>
                    <a:pt x="8703" y="1"/>
                  </a:moveTo>
                  <a:cubicBezTo>
                    <a:pt x="8561" y="96"/>
                    <a:pt x="8406" y="203"/>
                    <a:pt x="8263" y="310"/>
                  </a:cubicBezTo>
                  <a:cubicBezTo>
                    <a:pt x="8275" y="322"/>
                    <a:pt x="8287" y="346"/>
                    <a:pt x="8299" y="370"/>
                  </a:cubicBezTo>
                  <a:cubicBezTo>
                    <a:pt x="8394" y="334"/>
                    <a:pt x="8501" y="310"/>
                    <a:pt x="8596" y="275"/>
                  </a:cubicBezTo>
                  <a:lnTo>
                    <a:pt x="8596" y="275"/>
                  </a:lnTo>
                  <a:cubicBezTo>
                    <a:pt x="8534" y="425"/>
                    <a:pt x="8453" y="549"/>
                    <a:pt x="8341" y="549"/>
                  </a:cubicBezTo>
                  <a:cubicBezTo>
                    <a:pt x="8303" y="549"/>
                    <a:pt x="8261" y="534"/>
                    <a:pt x="8215" y="501"/>
                  </a:cubicBezTo>
                  <a:cubicBezTo>
                    <a:pt x="8157" y="458"/>
                    <a:pt x="8113" y="440"/>
                    <a:pt x="8078" y="440"/>
                  </a:cubicBezTo>
                  <a:cubicBezTo>
                    <a:pt x="8005" y="440"/>
                    <a:pt x="7966" y="512"/>
                    <a:pt x="7894" y="584"/>
                  </a:cubicBezTo>
                  <a:cubicBezTo>
                    <a:pt x="7989" y="656"/>
                    <a:pt x="8061" y="715"/>
                    <a:pt x="8084" y="727"/>
                  </a:cubicBezTo>
                  <a:cubicBezTo>
                    <a:pt x="7953" y="870"/>
                    <a:pt x="7834" y="1001"/>
                    <a:pt x="7703" y="1144"/>
                  </a:cubicBezTo>
                  <a:cubicBezTo>
                    <a:pt x="7644" y="1120"/>
                    <a:pt x="7549" y="1096"/>
                    <a:pt x="7453" y="1060"/>
                  </a:cubicBezTo>
                  <a:cubicBezTo>
                    <a:pt x="7203" y="1251"/>
                    <a:pt x="6965" y="1596"/>
                    <a:pt x="6894" y="1858"/>
                  </a:cubicBezTo>
                  <a:cubicBezTo>
                    <a:pt x="6870" y="1930"/>
                    <a:pt x="6787" y="2001"/>
                    <a:pt x="6715" y="2013"/>
                  </a:cubicBezTo>
                  <a:cubicBezTo>
                    <a:pt x="6695" y="2019"/>
                    <a:pt x="6675" y="2021"/>
                    <a:pt x="6655" y="2021"/>
                  </a:cubicBezTo>
                  <a:cubicBezTo>
                    <a:pt x="6590" y="2021"/>
                    <a:pt x="6523" y="1998"/>
                    <a:pt x="6441" y="1989"/>
                  </a:cubicBezTo>
                  <a:lnTo>
                    <a:pt x="6441" y="1989"/>
                  </a:lnTo>
                  <a:cubicBezTo>
                    <a:pt x="6441" y="2084"/>
                    <a:pt x="6465" y="2156"/>
                    <a:pt x="6429" y="2191"/>
                  </a:cubicBezTo>
                  <a:cubicBezTo>
                    <a:pt x="6275" y="2394"/>
                    <a:pt x="6132" y="2572"/>
                    <a:pt x="6096" y="2834"/>
                  </a:cubicBezTo>
                  <a:cubicBezTo>
                    <a:pt x="6096" y="2882"/>
                    <a:pt x="5989" y="2953"/>
                    <a:pt x="5941" y="2953"/>
                  </a:cubicBezTo>
                  <a:cubicBezTo>
                    <a:pt x="5644" y="2953"/>
                    <a:pt x="5417" y="3132"/>
                    <a:pt x="5370" y="3370"/>
                  </a:cubicBezTo>
                  <a:cubicBezTo>
                    <a:pt x="5322" y="3584"/>
                    <a:pt x="5179" y="3549"/>
                    <a:pt x="5072" y="3608"/>
                  </a:cubicBezTo>
                  <a:cubicBezTo>
                    <a:pt x="5096" y="3692"/>
                    <a:pt x="5108" y="3787"/>
                    <a:pt x="5132" y="3894"/>
                  </a:cubicBezTo>
                  <a:cubicBezTo>
                    <a:pt x="4989" y="3918"/>
                    <a:pt x="4870" y="3954"/>
                    <a:pt x="4763" y="3977"/>
                  </a:cubicBezTo>
                  <a:cubicBezTo>
                    <a:pt x="4870" y="4299"/>
                    <a:pt x="4560" y="4251"/>
                    <a:pt x="4441" y="4358"/>
                  </a:cubicBezTo>
                  <a:cubicBezTo>
                    <a:pt x="4477" y="4394"/>
                    <a:pt x="4501" y="4430"/>
                    <a:pt x="4548" y="4477"/>
                  </a:cubicBezTo>
                  <a:cubicBezTo>
                    <a:pt x="4358" y="4620"/>
                    <a:pt x="4155" y="4763"/>
                    <a:pt x="3941" y="4918"/>
                  </a:cubicBezTo>
                  <a:cubicBezTo>
                    <a:pt x="3953" y="5013"/>
                    <a:pt x="3977" y="5144"/>
                    <a:pt x="4001" y="5299"/>
                  </a:cubicBezTo>
                  <a:cubicBezTo>
                    <a:pt x="3917" y="5251"/>
                    <a:pt x="3858" y="5204"/>
                    <a:pt x="3834" y="5192"/>
                  </a:cubicBezTo>
                  <a:cubicBezTo>
                    <a:pt x="3691" y="5347"/>
                    <a:pt x="3584" y="5573"/>
                    <a:pt x="3429" y="5609"/>
                  </a:cubicBezTo>
                  <a:cubicBezTo>
                    <a:pt x="3191" y="5668"/>
                    <a:pt x="3215" y="5870"/>
                    <a:pt x="3108" y="5978"/>
                  </a:cubicBezTo>
                  <a:cubicBezTo>
                    <a:pt x="3250" y="6204"/>
                    <a:pt x="2893" y="6275"/>
                    <a:pt x="2941" y="6478"/>
                  </a:cubicBezTo>
                  <a:cubicBezTo>
                    <a:pt x="2941" y="6502"/>
                    <a:pt x="2858" y="6561"/>
                    <a:pt x="2846" y="6561"/>
                  </a:cubicBezTo>
                  <a:cubicBezTo>
                    <a:pt x="2793" y="6519"/>
                    <a:pt x="2750" y="6502"/>
                    <a:pt x="2713" y="6502"/>
                  </a:cubicBezTo>
                  <a:cubicBezTo>
                    <a:pt x="2581" y="6502"/>
                    <a:pt x="2523" y="6709"/>
                    <a:pt x="2393" y="6728"/>
                  </a:cubicBezTo>
                  <a:cubicBezTo>
                    <a:pt x="2369" y="6728"/>
                    <a:pt x="2357" y="6775"/>
                    <a:pt x="2334" y="6811"/>
                  </a:cubicBezTo>
                  <a:cubicBezTo>
                    <a:pt x="2417" y="6847"/>
                    <a:pt x="2488" y="6871"/>
                    <a:pt x="2560" y="6906"/>
                  </a:cubicBezTo>
                  <a:cubicBezTo>
                    <a:pt x="2465" y="7001"/>
                    <a:pt x="2416" y="7156"/>
                    <a:pt x="2274" y="7156"/>
                  </a:cubicBezTo>
                  <a:cubicBezTo>
                    <a:pt x="2237" y="7156"/>
                    <a:pt x="2195" y="7145"/>
                    <a:pt x="2143" y="7121"/>
                  </a:cubicBezTo>
                  <a:cubicBezTo>
                    <a:pt x="2142" y="7120"/>
                    <a:pt x="2140" y="7119"/>
                    <a:pt x="2137" y="7119"/>
                  </a:cubicBezTo>
                  <a:cubicBezTo>
                    <a:pt x="2104" y="7119"/>
                    <a:pt x="1999" y="7196"/>
                    <a:pt x="1976" y="7252"/>
                  </a:cubicBezTo>
                  <a:cubicBezTo>
                    <a:pt x="1941" y="7335"/>
                    <a:pt x="2096" y="7430"/>
                    <a:pt x="1953" y="7537"/>
                  </a:cubicBezTo>
                  <a:cubicBezTo>
                    <a:pt x="1905" y="7573"/>
                    <a:pt x="1941" y="7704"/>
                    <a:pt x="1929" y="7799"/>
                  </a:cubicBezTo>
                  <a:cubicBezTo>
                    <a:pt x="1857" y="7752"/>
                    <a:pt x="1774" y="7704"/>
                    <a:pt x="1667" y="7645"/>
                  </a:cubicBezTo>
                  <a:lnTo>
                    <a:pt x="1667" y="7645"/>
                  </a:lnTo>
                  <a:cubicBezTo>
                    <a:pt x="1703" y="7764"/>
                    <a:pt x="1715" y="7847"/>
                    <a:pt x="1738" y="7942"/>
                  </a:cubicBezTo>
                  <a:cubicBezTo>
                    <a:pt x="1655" y="8002"/>
                    <a:pt x="1572" y="8061"/>
                    <a:pt x="1488" y="8133"/>
                  </a:cubicBezTo>
                  <a:cubicBezTo>
                    <a:pt x="1464" y="8073"/>
                    <a:pt x="1453" y="8014"/>
                    <a:pt x="1405" y="7918"/>
                  </a:cubicBezTo>
                  <a:cubicBezTo>
                    <a:pt x="1345" y="8502"/>
                    <a:pt x="1107" y="8918"/>
                    <a:pt x="595" y="9073"/>
                  </a:cubicBezTo>
                  <a:cubicBezTo>
                    <a:pt x="619" y="9204"/>
                    <a:pt x="679" y="9299"/>
                    <a:pt x="667" y="9395"/>
                  </a:cubicBezTo>
                  <a:cubicBezTo>
                    <a:pt x="631" y="9609"/>
                    <a:pt x="405" y="9585"/>
                    <a:pt x="262" y="9645"/>
                  </a:cubicBezTo>
                  <a:cubicBezTo>
                    <a:pt x="274" y="9764"/>
                    <a:pt x="274" y="9883"/>
                    <a:pt x="286" y="10014"/>
                  </a:cubicBezTo>
                  <a:cubicBezTo>
                    <a:pt x="167" y="9966"/>
                    <a:pt x="83" y="9942"/>
                    <a:pt x="0" y="9907"/>
                  </a:cubicBezTo>
                  <a:lnTo>
                    <a:pt x="0" y="9907"/>
                  </a:lnTo>
                  <a:cubicBezTo>
                    <a:pt x="60" y="10133"/>
                    <a:pt x="119" y="10323"/>
                    <a:pt x="202" y="10597"/>
                  </a:cubicBezTo>
                  <a:cubicBezTo>
                    <a:pt x="333" y="10454"/>
                    <a:pt x="429" y="10359"/>
                    <a:pt x="500" y="10264"/>
                  </a:cubicBezTo>
                  <a:cubicBezTo>
                    <a:pt x="560" y="10192"/>
                    <a:pt x="583" y="10050"/>
                    <a:pt x="643" y="10038"/>
                  </a:cubicBezTo>
                  <a:cubicBezTo>
                    <a:pt x="905" y="10002"/>
                    <a:pt x="893" y="9680"/>
                    <a:pt x="1107" y="9609"/>
                  </a:cubicBezTo>
                  <a:cubicBezTo>
                    <a:pt x="1334" y="9538"/>
                    <a:pt x="1274" y="9192"/>
                    <a:pt x="1560" y="9180"/>
                  </a:cubicBezTo>
                  <a:cubicBezTo>
                    <a:pt x="1584" y="9168"/>
                    <a:pt x="1607" y="9097"/>
                    <a:pt x="1631" y="9061"/>
                  </a:cubicBezTo>
                  <a:cubicBezTo>
                    <a:pt x="1715" y="8930"/>
                    <a:pt x="1786" y="8799"/>
                    <a:pt x="1893" y="8692"/>
                  </a:cubicBezTo>
                  <a:cubicBezTo>
                    <a:pt x="2024" y="8561"/>
                    <a:pt x="2191" y="8478"/>
                    <a:pt x="2215" y="8252"/>
                  </a:cubicBezTo>
                  <a:cubicBezTo>
                    <a:pt x="2226" y="8168"/>
                    <a:pt x="2322" y="8097"/>
                    <a:pt x="2381" y="8037"/>
                  </a:cubicBezTo>
                  <a:cubicBezTo>
                    <a:pt x="2477" y="7930"/>
                    <a:pt x="2584" y="7859"/>
                    <a:pt x="2679" y="7752"/>
                  </a:cubicBezTo>
                  <a:cubicBezTo>
                    <a:pt x="2750" y="7668"/>
                    <a:pt x="2810" y="7549"/>
                    <a:pt x="2893" y="7454"/>
                  </a:cubicBezTo>
                  <a:cubicBezTo>
                    <a:pt x="2965" y="7371"/>
                    <a:pt x="3096" y="7299"/>
                    <a:pt x="3143" y="7192"/>
                  </a:cubicBezTo>
                  <a:cubicBezTo>
                    <a:pt x="3239" y="6918"/>
                    <a:pt x="3667" y="6871"/>
                    <a:pt x="3631" y="6490"/>
                  </a:cubicBezTo>
                  <a:cubicBezTo>
                    <a:pt x="3893" y="6371"/>
                    <a:pt x="4036" y="6121"/>
                    <a:pt x="4203" y="5906"/>
                  </a:cubicBezTo>
                  <a:cubicBezTo>
                    <a:pt x="4572" y="5418"/>
                    <a:pt x="5144" y="5097"/>
                    <a:pt x="5394" y="4501"/>
                  </a:cubicBezTo>
                  <a:cubicBezTo>
                    <a:pt x="5405" y="4477"/>
                    <a:pt x="5429" y="4454"/>
                    <a:pt x="5453" y="4442"/>
                  </a:cubicBezTo>
                  <a:cubicBezTo>
                    <a:pt x="5810" y="4311"/>
                    <a:pt x="5953" y="3989"/>
                    <a:pt x="6179" y="3727"/>
                  </a:cubicBezTo>
                  <a:cubicBezTo>
                    <a:pt x="6525" y="3311"/>
                    <a:pt x="6941" y="2942"/>
                    <a:pt x="7287" y="2525"/>
                  </a:cubicBezTo>
                  <a:cubicBezTo>
                    <a:pt x="7513" y="2251"/>
                    <a:pt x="7834" y="2037"/>
                    <a:pt x="7989" y="1727"/>
                  </a:cubicBezTo>
                  <a:cubicBezTo>
                    <a:pt x="8108" y="1513"/>
                    <a:pt x="8334" y="1477"/>
                    <a:pt x="8442" y="1298"/>
                  </a:cubicBezTo>
                  <a:cubicBezTo>
                    <a:pt x="8620" y="1025"/>
                    <a:pt x="8954" y="870"/>
                    <a:pt x="9049" y="525"/>
                  </a:cubicBezTo>
                  <a:cubicBezTo>
                    <a:pt x="9061" y="489"/>
                    <a:pt x="9144" y="477"/>
                    <a:pt x="9180" y="453"/>
                  </a:cubicBezTo>
                  <a:cubicBezTo>
                    <a:pt x="9132" y="155"/>
                    <a:pt x="8977" y="13"/>
                    <a:pt x="8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40"/>
            <p:cNvSpPr/>
            <p:nvPr/>
          </p:nvSpPr>
          <p:spPr>
            <a:xfrm rot="2049276">
              <a:off x="4161875" y="3313169"/>
              <a:ext cx="270352" cy="279537"/>
            </a:xfrm>
            <a:custGeom>
              <a:avLst/>
              <a:gdLst/>
              <a:ahLst/>
              <a:cxnLst/>
              <a:rect l="l" t="t" r="r" b="b"/>
              <a:pathLst>
                <a:path w="11622" h="12034" extrusionOk="0">
                  <a:moveTo>
                    <a:pt x="11348" y="0"/>
                  </a:moveTo>
                  <a:cubicBezTo>
                    <a:pt x="11145" y="227"/>
                    <a:pt x="10979" y="477"/>
                    <a:pt x="10764" y="620"/>
                  </a:cubicBezTo>
                  <a:cubicBezTo>
                    <a:pt x="10383" y="881"/>
                    <a:pt x="10205" y="1322"/>
                    <a:pt x="9800" y="1536"/>
                  </a:cubicBezTo>
                  <a:cubicBezTo>
                    <a:pt x="9633" y="1941"/>
                    <a:pt x="9312" y="2191"/>
                    <a:pt x="8954" y="2417"/>
                  </a:cubicBezTo>
                  <a:cubicBezTo>
                    <a:pt x="8943" y="2429"/>
                    <a:pt x="8931" y="2441"/>
                    <a:pt x="8919" y="2453"/>
                  </a:cubicBezTo>
                  <a:cubicBezTo>
                    <a:pt x="8597" y="2810"/>
                    <a:pt x="8288" y="3167"/>
                    <a:pt x="7907" y="3477"/>
                  </a:cubicBezTo>
                  <a:cubicBezTo>
                    <a:pt x="7442" y="3834"/>
                    <a:pt x="7061" y="4310"/>
                    <a:pt x="6645" y="4739"/>
                  </a:cubicBezTo>
                  <a:cubicBezTo>
                    <a:pt x="6418" y="4965"/>
                    <a:pt x="6192" y="5192"/>
                    <a:pt x="5954" y="5394"/>
                  </a:cubicBezTo>
                  <a:cubicBezTo>
                    <a:pt x="5775" y="5549"/>
                    <a:pt x="5680" y="5775"/>
                    <a:pt x="5430" y="5858"/>
                  </a:cubicBezTo>
                  <a:cubicBezTo>
                    <a:pt x="5346" y="5890"/>
                    <a:pt x="5458" y="6146"/>
                    <a:pt x="5277" y="6146"/>
                  </a:cubicBezTo>
                  <a:cubicBezTo>
                    <a:pt x="5254" y="6146"/>
                    <a:pt x="5226" y="6142"/>
                    <a:pt x="5192" y="6132"/>
                  </a:cubicBezTo>
                  <a:cubicBezTo>
                    <a:pt x="5049" y="6454"/>
                    <a:pt x="4692" y="6561"/>
                    <a:pt x="4525" y="6858"/>
                  </a:cubicBezTo>
                  <a:cubicBezTo>
                    <a:pt x="4442" y="7001"/>
                    <a:pt x="4359" y="7156"/>
                    <a:pt x="4240" y="7251"/>
                  </a:cubicBezTo>
                  <a:cubicBezTo>
                    <a:pt x="3823" y="7561"/>
                    <a:pt x="3585" y="8037"/>
                    <a:pt x="3156" y="8323"/>
                  </a:cubicBezTo>
                  <a:cubicBezTo>
                    <a:pt x="3049" y="8394"/>
                    <a:pt x="2966" y="8525"/>
                    <a:pt x="2894" y="8644"/>
                  </a:cubicBezTo>
                  <a:cubicBezTo>
                    <a:pt x="2835" y="8775"/>
                    <a:pt x="2787" y="8894"/>
                    <a:pt x="2620" y="8918"/>
                  </a:cubicBezTo>
                  <a:cubicBezTo>
                    <a:pt x="2585" y="8930"/>
                    <a:pt x="2561" y="8978"/>
                    <a:pt x="2537" y="9002"/>
                  </a:cubicBezTo>
                  <a:cubicBezTo>
                    <a:pt x="2275" y="9323"/>
                    <a:pt x="2025" y="9644"/>
                    <a:pt x="1763" y="9966"/>
                  </a:cubicBezTo>
                  <a:cubicBezTo>
                    <a:pt x="1727" y="10014"/>
                    <a:pt x="1668" y="10061"/>
                    <a:pt x="1608" y="10061"/>
                  </a:cubicBezTo>
                  <a:cubicBezTo>
                    <a:pt x="1362" y="10106"/>
                    <a:pt x="1452" y="10519"/>
                    <a:pt x="1177" y="10519"/>
                  </a:cubicBezTo>
                  <a:cubicBezTo>
                    <a:pt x="1160" y="10519"/>
                    <a:pt x="1141" y="10517"/>
                    <a:pt x="1120" y="10514"/>
                  </a:cubicBezTo>
                  <a:lnTo>
                    <a:pt x="1120" y="10514"/>
                  </a:lnTo>
                  <a:cubicBezTo>
                    <a:pt x="1132" y="10621"/>
                    <a:pt x="1132" y="10704"/>
                    <a:pt x="1037" y="10799"/>
                  </a:cubicBezTo>
                  <a:cubicBezTo>
                    <a:pt x="692" y="11157"/>
                    <a:pt x="346" y="11526"/>
                    <a:pt x="1" y="11895"/>
                  </a:cubicBezTo>
                  <a:cubicBezTo>
                    <a:pt x="114" y="11989"/>
                    <a:pt x="254" y="12034"/>
                    <a:pt x="381" y="12034"/>
                  </a:cubicBezTo>
                  <a:cubicBezTo>
                    <a:pt x="496" y="12034"/>
                    <a:pt x="600" y="11998"/>
                    <a:pt x="668" y="11930"/>
                  </a:cubicBezTo>
                  <a:cubicBezTo>
                    <a:pt x="965" y="11633"/>
                    <a:pt x="1418" y="11466"/>
                    <a:pt x="1549" y="11014"/>
                  </a:cubicBezTo>
                  <a:cubicBezTo>
                    <a:pt x="1549" y="11011"/>
                    <a:pt x="1554" y="11010"/>
                    <a:pt x="1563" y="11010"/>
                  </a:cubicBezTo>
                  <a:cubicBezTo>
                    <a:pt x="1578" y="11010"/>
                    <a:pt x="1604" y="11013"/>
                    <a:pt x="1626" y="11013"/>
                  </a:cubicBezTo>
                  <a:cubicBezTo>
                    <a:pt x="1646" y="11013"/>
                    <a:pt x="1663" y="11011"/>
                    <a:pt x="1668" y="11002"/>
                  </a:cubicBezTo>
                  <a:cubicBezTo>
                    <a:pt x="1787" y="10871"/>
                    <a:pt x="1894" y="10752"/>
                    <a:pt x="1977" y="10573"/>
                  </a:cubicBezTo>
                  <a:cubicBezTo>
                    <a:pt x="2049" y="10406"/>
                    <a:pt x="2299" y="10299"/>
                    <a:pt x="2466" y="10168"/>
                  </a:cubicBezTo>
                  <a:cubicBezTo>
                    <a:pt x="2418" y="9835"/>
                    <a:pt x="2775" y="9847"/>
                    <a:pt x="2906" y="9668"/>
                  </a:cubicBezTo>
                  <a:cubicBezTo>
                    <a:pt x="2966" y="9597"/>
                    <a:pt x="3132" y="9537"/>
                    <a:pt x="3120" y="9502"/>
                  </a:cubicBezTo>
                  <a:cubicBezTo>
                    <a:pt x="3049" y="9299"/>
                    <a:pt x="3263" y="9252"/>
                    <a:pt x="3335" y="9156"/>
                  </a:cubicBezTo>
                  <a:cubicBezTo>
                    <a:pt x="3442" y="9013"/>
                    <a:pt x="3632" y="8930"/>
                    <a:pt x="3692" y="8787"/>
                  </a:cubicBezTo>
                  <a:cubicBezTo>
                    <a:pt x="3740" y="8644"/>
                    <a:pt x="3954" y="8668"/>
                    <a:pt x="3966" y="8466"/>
                  </a:cubicBezTo>
                  <a:cubicBezTo>
                    <a:pt x="3966" y="8382"/>
                    <a:pt x="4263" y="8394"/>
                    <a:pt x="4180" y="8168"/>
                  </a:cubicBezTo>
                  <a:cubicBezTo>
                    <a:pt x="4466" y="8085"/>
                    <a:pt x="4490" y="7775"/>
                    <a:pt x="4668" y="7597"/>
                  </a:cubicBezTo>
                  <a:cubicBezTo>
                    <a:pt x="4728" y="7632"/>
                    <a:pt x="4775" y="7668"/>
                    <a:pt x="4799" y="7692"/>
                  </a:cubicBezTo>
                  <a:cubicBezTo>
                    <a:pt x="4906" y="7573"/>
                    <a:pt x="5085" y="7454"/>
                    <a:pt x="5085" y="7358"/>
                  </a:cubicBezTo>
                  <a:cubicBezTo>
                    <a:pt x="5061" y="7108"/>
                    <a:pt x="5264" y="7097"/>
                    <a:pt x="5371" y="6977"/>
                  </a:cubicBezTo>
                  <a:cubicBezTo>
                    <a:pt x="5463" y="6862"/>
                    <a:pt x="5488" y="6667"/>
                    <a:pt x="5708" y="6667"/>
                  </a:cubicBezTo>
                  <a:cubicBezTo>
                    <a:pt x="5715" y="6667"/>
                    <a:pt x="5721" y="6668"/>
                    <a:pt x="5728" y="6668"/>
                  </a:cubicBezTo>
                  <a:cubicBezTo>
                    <a:pt x="5764" y="6668"/>
                    <a:pt x="5859" y="6525"/>
                    <a:pt x="5835" y="6489"/>
                  </a:cubicBezTo>
                  <a:cubicBezTo>
                    <a:pt x="5740" y="6251"/>
                    <a:pt x="5895" y="6144"/>
                    <a:pt x="6061" y="6096"/>
                  </a:cubicBezTo>
                  <a:cubicBezTo>
                    <a:pt x="6151" y="6076"/>
                    <a:pt x="6140" y="5922"/>
                    <a:pt x="6254" y="5922"/>
                  </a:cubicBezTo>
                  <a:cubicBezTo>
                    <a:pt x="6276" y="5922"/>
                    <a:pt x="6302" y="5928"/>
                    <a:pt x="6335" y="5942"/>
                  </a:cubicBezTo>
                  <a:cubicBezTo>
                    <a:pt x="6359" y="5953"/>
                    <a:pt x="6379" y="5958"/>
                    <a:pt x="6396" y="5958"/>
                  </a:cubicBezTo>
                  <a:cubicBezTo>
                    <a:pt x="6506" y="5958"/>
                    <a:pt x="6491" y="5753"/>
                    <a:pt x="6573" y="5692"/>
                  </a:cubicBezTo>
                  <a:cubicBezTo>
                    <a:pt x="6680" y="5584"/>
                    <a:pt x="6799" y="5501"/>
                    <a:pt x="6895" y="5394"/>
                  </a:cubicBezTo>
                  <a:cubicBezTo>
                    <a:pt x="7002" y="5275"/>
                    <a:pt x="7085" y="5144"/>
                    <a:pt x="7180" y="5025"/>
                  </a:cubicBezTo>
                  <a:cubicBezTo>
                    <a:pt x="7288" y="4906"/>
                    <a:pt x="7407" y="4811"/>
                    <a:pt x="7502" y="4691"/>
                  </a:cubicBezTo>
                  <a:cubicBezTo>
                    <a:pt x="7585" y="4596"/>
                    <a:pt x="7633" y="4477"/>
                    <a:pt x="7728" y="4394"/>
                  </a:cubicBezTo>
                  <a:cubicBezTo>
                    <a:pt x="8145" y="4001"/>
                    <a:pt x="8597" y="3632"/>
                    <a:pt x="8919" y="3144"/>
                  </a:cubicBezTo>
                  <a:cubicBezTo>
                    <a:pt x="8931" y="3132"/>
                    <a:pt x="8943" y="3132"/>
                    <a:pt x="8954" y="3120"/>
                  </a:cubicBezTo>
                  <a:cubicBezTo>
                    <a:pt x="9431" y="2727"/>
                    <a:pt x="9776" y="2191"/>
                    <a:pt x="10312" y="1870"/>
                  </a:cubicBezTo>
                  <a:cubicBezTo>
                    <a:pt x="10395" y="1810"/>
                    <a:pt x="10467" y="1703"/>
                    <a:pt x="10502" y="1608"/>
                  </a:cubicBezTo>
                  <a:cubicBezTo>
                    <a:pt x="10574" y="1382"/>
                    <a:pt x="10705" y="1227"/>
                    <a:pt x="10931" y="1143"/>
                  </a:cubicBezTo>
                  <a:cubicBezTo>
                    <a:pt x="11014" y="1108"/>
                    <a:pt x="11121" y="1036"/>
                    <a:pt x="11145" y="965"/>
                  </a:cubicBezTo>
                  <a:cubicBezTo>
                    <a:pt x="11193" y="750"/>
                    <a:pt x="11371" y="655"/>
                    <a:pt x="11490" y="489"/>
                  </a:cubicBezTo>
                  <a:cubicBezTo>
                    <a:pt x="11621" y="310"/>
                    <a:pt x="11621" y="274"/>
                    <a:pt x="11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40"/>
            <p:cNvSpPr/>
            <p:nvPr/>
          </p:nvSpPr>
          <p:spPr>
            <a:xfrm rot="2049276">
              <a:off x="4123086" y="3068958"/>
              <a:ext cx="250673" cy="266900"/>
            </a:xfrm>
            <a:custGeom>
              <a:avLst/>
              <a:gdLst/>
              <a:ahLst/>
              <a:cxnLst/>
              <a:rect l="l" t="t" r="r" b="b"/>
              <a:pathLst>
                <a:path w="10776" h="11490" extrusionOk="0">
                  <a:moveTo>
                    <a:pt x="10347" y="0"/>
                  </a:moveTo>
                  <a:cubicBezTo>
                    <a:pt x="10013" y="227"/>
                    <a:pt x="10013" y="238"/>
                    <a:pt x="9966" y="548"/>
                  </a:cubicBezTo>
                  <a:cubicBezTo>
                    <a:pt x="9906" y="512"/>
                    <a:pt x="9847" y="477"/>
                    <a:pt x="9799" y="441"/>
                  </a:cubicBezTo>
                  <a:cubicBezTo>
                    <a:pt x="9727" y="512"/>
                    <a:pt x="9668" y="584"/>
                    <a:pt x="9585" y="619"/>
                  </a:cubicBezTo>
                  <a:cubicBezTo>
                    <a:pt x="9370" y="727"/>
                    <a:pt x="9263" y="858"/>
                    <a:pt x="9394" y="1096"/>
                  </a:cubicBezTo>
                  <a:cubicBezTo>
                    <a:pt x="9249" y="1185"/>
                    <a:pt x="9105" y="1336"/>
                    <a:pt x="9009" y="1336"/>
                  </a:cubicBezTo>
                  <a:cubicBezTo>
                    <a:pt x="9002" y="1336"/>
                    <a:pt x="8996" y="1335"/>
                    <a:pt x="8989" y="1334"/>
                  </a:cubicBezTo>
                  <a:cubicBezTo>
                    <a:pt x="8950" y="1320"/>
                    <a:pt x="8917" y="1314"/>
                    <a:pt x="8889" y="1314"/>
                  </a:cubicBezTo>
                  <a:cubicBezTo>
                    <a:pt x="8746" y="1314"/>
                    <a:pt x="8728" y="1469"/>
                    <a:pt x="8668" y="1548"/>
                  </a:cubicBezTo>
                  <a:cubicBezTo>
                    <a:pt x="8513" y="1739"/>
                    <a:pt x="8394" y="1965"/>
                    <a:pt x="8263" y="2179"/>
                  </a:cubicBezTo>
                  <a:cubicBezTo>
                    <a:pt x="8168" y="2120"/>
                    <a:pt x="8120" y="2084"/>
                    <a:pt x="8001" y="2001"/>
                  </a:cubicBezTo>
                  <a:lnTo>
                    <a:pt x="8001" y="2001"/>
                  </a:lnTo>
                  <a:cubicBezTo>
                    <a:pt x="8032" y="2393"/>
                    <a:pt x="7866" y="2508"/>
                    <a:pt x="7556" y="2508"/>
                  </a:cubicBezTo>
                  <a:cubicBezTo>
                    <a:pt x="7509" y="2508"/>
                    <a:pt x="7459" y="2505"/>
                    <a:pt x="7406" y="2501"/>
                  </a:cubicBezTo>
                  <a:lnTo>
                    <a:pt x="7406" y="2501"/>
                  </a:lnTo>
                  <a:cubicBezTo>
                    <a:pt x="7561" y="2560"/>
                    <a:pt x="7620" y="2596"/>
                    <a:pt x="7692" y="2620"/>
                  </a:cubicBezTo>
                  <a:cubicBezTo>
                    <a:pt x="7513" y="2632"/>
                    <a:pt x="7465" y="2858"/>
                    <a:pt x="7406" y="2858"/>
                  </a:cubicBezTo>
                  <a:cubicBezTo>
                    <a:pt x="7383" y="2855"/>
                    <a:pt x="7363" y="2854"/>
                    <a:pt x="7346" y="2854"/>
                  </a:cubicBezTo>
                  <a:cubicBezTo>
                    <a:pt x="7147" y="2854"/>
                    <a:pt x="7296" y="3032"/>
                    <a:pt x="7263" y="3120"/>
                  </a:cubicBezTo>
                  <a:cubicBezTo>
                    <a:pt x="6810" y="3167"/>
                    <a:pt x="6715" y="3715"/>
                    <a:pt x="6287" y="3786"/>
                  </a:cubicBezTo>
                  <a:cubicBezTo>
                    <a:pt x="6322" y="3906"/>
                    <a:pt x="6346" y="4001"/>
                    <a:pt x="6358" y="4037"/>
                  </a:cubicBezTo>
                  <a:cubicBezTo>
                    <a:pt x="6251" y="4167"/>
                    <a:pt x="6144" y="4275"/>
                    <a:pt x="6060" y="4382"/>
                  </a:cubicBezTo>
                  <a:cubicBezTo>
                    <a:pt x="6020" y="4440"/>
                    <a:pt x="5971" y="4456"/>
                    <a:pt x="5917" y="4456"/>
                  </a:cubicBezTo>
                  <a:cubicBezTo>
                    <a:pt x="5850" y="4456"/>
                    <a:pt x="5775" y="4431"/>
                    <a:pt x="5698" y="4431"/>
                  </a:cubicBezTo>
                  <a:cubicBezTo>
                    <a:pt x="5672" y="4431"/>
                    <a:pt x="5646" y="4434"/>
                    <a:pt x="5620" y="4441"/>
                  </a:cubicBezTo>
                  <a:cubicBezTo>
                    <a:pt x="5691" y="4537"/>
                    <a:pt x="5739" y="4620"/>
                    <a:pt x="5834" y="4727"/>
                  </a:cubicBezTo>
                  <a:cubicBezTo>
                    <a:pt x="5793" y="4719"/>
                    <a:pt x="5757" y="4715"/>
                    <a:pt x="5726" y="4715"/>
                  </a:cubicBezTo>
                  <a:cubicBezTo>
                    <a:pt x="5400" y="4715"/>
                    <a:pt x="5537" y="5126"/>
                    <a:pt x="5298" y="5191"/>
                  </a:cubicBezTo>
                  <a:cubicBezTo>
                    <a:pt x="5251" y="5120"/>
                    <a:pt x="5191" y="5049"/>
                    <a:pt x="5072" y="4906"/>
                  </a:cubicBezTo>
                  <a:lnTo>
                    <a:pt x="5072" y="4906"/>
                  </a:lnTo>
                  <a:cubicBezTo>
                    <a:pt x="5120" y="5096"/>
                    <a:pt x="4894" y="5001"/>
                    <a:pt x="4965" y="5203"/>
                  </a:cubicBezTo>
                  <a:cubicBezTo>
                    <a:pt x="5025" y="5358"/>
                    <a:pt x="4917" y="5501"/>
                    <a:pt x="4774" y="5513"/>
                  </a:cubicBezTo>
                  <a:cubicBezTo>
                    <a:pt x="4608" y="5537"/>
                    <a:pt x="4691" y="5632"/>
                    <a:pt x="4667" y="5703"/>
                  </a:cubicBezTo>
                  <a:cubicBezTo>
                    <a:pt x="4655" y="5763"/>
                    <a:pt x="4620" y="5870"/>
                    <a:pt x="4596" y="5870"/>
                  </a:cubicBezTo>
                  <a:cubicBezTo>
                    <a:pt x="4578" y="5867"/>
                    <a:pt x="4561" y="5865"/>
                    <a:pt x="4545" y="5865"/>
                  </a:cubicBezTo>
                  <a:cubicBezTo>
                    <a:pt x="4331" y="5865"/>
                    <a:pt x="4309" y="6148"/>
                    <a:pt x="4132" y="6203"/>
                  </a:cubicBezTo>
                  <a:cubicBezTo>
                    <a:pt x="4001" y="6239"/>
                    <a:pt x="3905" y="6322"/>
                    <a:pt x="3965" y="6477"/>
                  </a:cubicBezTo>
                  <a:cubicBezTo>
                    <a:pt x="3977" y="6501"/>
                    <a:pt x="3905" y="6573"/>
                    <a:pt x="3858" y="6584"/>
                  </a:cubicBezTo>
                  <a:cubicBezTo>
                    <a:pt x="3584" y="6644"/>
                    <a:pt x="3501" y="6656"/>
                    <a:pt x="3477" y="6799"/>
                  </a:cubicBezTo>
                  <a:cubicBezTo>
                    <a:pt x="3429" y="7061"/>
                    <a:pt x="3239" y="7215"/>
                    <a:pt x="3060" y="7370"/>
                  </a:cubicBezTo>
                  <a:cubicBezTo>
                    <a:pt x="2929" y="7501"/>
                    <a:pt x="2798" y="7596"/>
                    <a:pt x="2858" y="7811"/>
                  </a:cubicBezTo>
                  <a:cubicBezTo>
                    <a:pt x="2858" y="7823"/>
                    <a:pt x="2810" y="7846"/>
                    <a:pt x="2750" y="7882"/>
                  </a:cubicBezTo>
                  <a:cubicBezTo>
                    <a:pt x="2715" y="7811"/>
                    <a:pt x="2679" y="7739"/>
                    <a:pt x="2643" y="7668"/>
                  </a:cubicBezTo>
                  <a:cubicBezTo>
                    <a:pt x="2584" y="7775"/>
                    <a:pt x="2524" y="7870"/>
                    <a:pt x="2465" y="7977"/>
                  </a:cubicBezTo>
                  <a:cubicBezTo>
                    <a:pt x="2500" y="8025"/>
                    <a:pt x="2536" y="8085"/>
                    <a:pt x="2584" y="8156"/>
                  </a:cubicBezTo>
                  <a:cubicBezTo>
                    <a:pt x="2346" y="8239"/>
                    <a:pt x="2358" y="8585"/>
                    <a:pt x="2048" y="8644"/>
                  </a:cubicBezTo>
                  <a:cubicBezTo>
                    <a:pt x="2060" y="8561"/>
                    <a:pt x="2060" y="8513"/>
                    <a:pt x="2072" y="8466"/>
                  </a:cubicBezTo>
                  <a:lnTo>
                    <a:pt x="2072" y="8466"/>
                  </a:lnTo>
                  <a:cubicBezTo>
                    <a:pt x="2012" y="8608"/>
                    <a:pt x="1738" y="8656"/>
                    <a:pt x="1881" y="8894"/>
                  </a:cubicBezTo>
                  <a:cubicBezTo>
                    <a:pt x="1904" y="8928"/>
                    <a:pt x="1831" y="9110"/>
                    <a:pt x="1672" y="9110"/>
                  </a:cubicBezTo>
                  <a:cubicBezTo>
                    <a:pt x="1663" y="9110"/>
                    <a:pt x="1653" y="9110"/>
                    <a:pt x="1643" y="9109"/>
                  </a:cubicBezTo>
                  <a:cubicBezTo>
                    <a:pt x="1584" y="9097"/>
                    <a:pt x="1512" y="9097"/>
                    <a:pt x="1500" y="9085"/>
                  </a:cubicBezTo>
                  <a:cubicBezTo>
                    <a:pt x="1405" y="9370"/>
                    <a:pt x="1322" y="9609"/>
                    <a:pt x="1238" y="9847"/>
                  </a:cubicBezTo>
                  <a:cubicBezTo>
                    <a:pt x="1119" y="9823"/>
                    <a:pt x="1024" y="9811"/>
                    <a:pt x="905" y="9787"/>
                  </a:cubicBezTo>
                  <a:cubicBezTo>
                    <a:pt x="822" y="10002"/>
                    <a:pt x="726" y="10204"/>
                    <a:pt x="679" y="10418"/>
                  </a:cubicBezTo>
                  <a:cubicBezTo>
                    <a:pt x="655" y="10561"/>
                    <a:pt x="607" y="10668"/>
                    <a:pt x="500" y="10692"/>
                  </a:cubicBezTo>
                  <a:cubicBezTo>
                    <a:pt x="95" y="10787"/>
                    <a:pt x="107" y="11121"/>
                    <a:pt x="0" y="11490"/>
                  </a:cubicBezTo>
                  <a:cubicBezTo>
                    <a:pt x="202" y="11347"/>
                    <a:pt x="345" y="11252"/>
                    <a:pt x="464" y="11156"/>
                  </a:cubicBezTo>
                  <a:cubicBezTo>
                    <a:pt x="572" y="11061"/>
                    <a:pt x="655" y="10954"/>
                    <a:pt x="762" y="10859"/>
                  </a:cubicBezTo>
                  <a:cubicBezTo>
                    <a:pt x="857" y="10764"/>
                    <a:pt x="941" y="10656"/>
                    <a:pt x="976" y="10525"/>
                  </a:cubicBezTo>
                  <a:cubicBezTo>
                    <a:pt x="1036" y="10371"/>
                    <a:pt x="1215" y="10478"/>
                    <a:pt x="1286" y="10371"/>
                  </a:cubicBezTo>
                  <a:cubicBezTo>
                    <a:pt x="1345" y="10287"/>
                    <a:pt x="1393" y="10192"/>
                    <a:pt x="1453" y="10097"/>
                  </a:cubicBezTo>
                  <a:cubicBezTo>
                    <a:pt x="1548" y="9978"/>
                    <a:pt x="1631" y="9763"/>
                    <a:pt x="1738" y="9751"/>
                  </a:cubicBezTo>
                  <a:cubicBezTo>
                    <a:pt x="2012" y="9740"/>
                    <a:pt x="2024" y="9454"/>
                    <a:pt x="2227" y="9382"/>
                  </a:cubicBezTo>
                  <a:cubicBezTo>
                    <a:pt x="2322" y="9347"/>
                    <a:pt x="2084" y="9251"/>
                    <a:pt x="2262" y="9180"/>
                  </a:cubicBezTo>
                  <a:cubicBezTo>
                    <a:pt x="2429" y="9120"/>
                    <a:pt x="2512" y="8918"/>
                    <a:pt x="2643" y="8811"/>
                  </a:cubicBezTo>
                  <a:cubicBezTo>
                    <a:pt x="2762" y="8704"/>
                    <a:pt x="2929" y="8644"/>
                    <a:pt x="2977" y="8442"/>
                  </a:cubicBezTo>
                  <a:cubicBezTo>
                    <a:pt x="2989" y="8418"/>
                    <a:pt x="3036" y="8394"/>
                    <a:pt x="3072" y="8358"/>
                  </a:cubicBezTo>
                  <a:cubicBezTo>
                    <a:pt x="3179" y="8275"/>
                    <a:pt x="3298" y="8204"/>
                    <a:pt x="3393" y="8108"/>
                  </a:cubicBezTo>
                  <a:cubicBezTo>
                    <a:pt x="3608" y="7870"/>
                    <a:pt x="3727" y="7537"/>
                    <a:pt x="4036" y="7382"/>
                  </a:cubicBezTo>
                  <a:cubicBezTo>
                    <a:pt x="4048" y="7370"/>
                    <a:pt x="4072" y="7335"/>
                    <a:pt x="4060" y="7311"/>
                  </a:cubicBezTo>
                  <a:cubicBezTo>
                    <a:pt x="3989" y="7108"/>
                    <a:pt x="4143" y="7084"/>
                    <a:pt x="4274" y="7025"/>
                  </a:cubicBezTo>
                  <a:cubicBezTo>
                    <a:pt x="4370" y="6989"/>
                    <a:pt x="4477" y="6930"/>
                    <a:pt x="4524" y="6846"/>
                  </a:cubicBezTo>
                  <a:cubicBezTo>
                    <a:pt x="4715" y="6513"/>
                    <a:pt x="5001" y="6251"/>
                    <a:pt x="5286" y="6013"/>
                  </a:cubicBezTo>
                  <a:cubicBezTo>
                    <a:pt x="5656" y="5703"/>
                    <a:pt x="5787" y="5191"/>
                    <a:pt x="6263" y="4989"/>
                  </a:cubicBezTo>
                  <a:cubicBezTo>
                    <a:pt x="6287" y="4977"/>
                    <a:pt x="6310" y="4941"/>
                    <a:pt x="6310" y="4906"/>
                  </a:cubicBezTo>
                  <a:cubicBezTo>
                    <a:pt x="6406" y="4525"/>
                    <a:pt x="6930" y="4477"/>
                    <a:pt x="6977" y="4060"/>
                  </a:cubicBezTo>
                  <a:cubicBezTo>
                    <a:pt x="6994" y="4062"/>
                    <a:pt x="7010" y="4063"/>
                    <a:pt x="7026" y="4063"/>
                  </a:cubicBezTo>
                  <a:cubicBezTo>
                    <a:pt x="7391" y="4063"/>
                    <a:pt x="7360" y="3547"/>
                    <a:pt x="7692" y="3513"/>
                  </a:cubicBezTo>
                  <a:cubicBezTo>
                    <a:pt x="7918" y="3120"/>
                    <a:pt x="8287" y="2858"/>
                    <a:pt x="8608" y="2548"/>
                  </a:cubicBezTo>
                  <a:cubicBezTo>
                    <a:pt x="8858" y="2310"/>
                    <a:pt x="9025" y="2012"/>
                    <a:pt x="9335" y="1822"/>
                  </a:cubicBezTo>
                  <a:cubicBezTo>
                    <a:pt x="9382" y="1786"/>
                    <a:pt x="9406" y="1691"/>
                    <a:pt x="9442" y="1631"/>
                  </a:cubicBezTo>
                  <a:cubicBezTo>
                    <a:pt x="9489" y="1572"/>
                    <a:pt x="9537" y="1500"/>
                    <a:pt x="9597" y="1453"/>
                  </a:cubicBezTo>
                  <a:cubicBezTo>
                    <a:pt x="9847" y="1262"/>
                    <a:pt x="10108" y="1072"/>
                    <a:pt x="10359" y="869"/>
                  </a:cubicBezTo>
                  <a:cubicBezTo>
                    <a:pt x="10561" y="715"/>
                    <a:pt x="10728" y="536"/>
                    <a:pt x="10775" y="286"/>
                  </a:cubicBezTo>
                  <a:cubicBezTo>
                    <a:pt x="10632" y="191"/>
                    <a:pt x="10489" y="96"/>
                    <a:pt x="10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40"/>
            <p:cNvSpPr/>
            <p:nvPr/>
          </p:nvSpPr>
          <p:spPr>
            <a:xfrm rot="2049276">
              <a:off x="4186471" y="3139345"/>
              <a:ext cx="220757" cy="222928"/>
            </a:xfrm>
            <a:custGeom>
              <a:avLst/>
              <a:gdLst/>
              <a:ahLst/>
              <a:cxnLst/>
              <a:rect l="l" t="t" r="r" b="b"/>
              <a:pathLst>
                <a:path w="9490" h="9597" extrusionOk="0">
                  <a:moveTo>
                    <a:pt x="9120" y="0"/>
                  </a:moveTo>
                  <a:cubicBezTo>
                    <a:pt x="9037" y="24"/>
                    <a:pt x="8966" y="72"/>
                    <a:pt x="8966" y="191"/>
                  </a:cubicBezTo>
                  <a:cubicBezTo>
                    <a:pt x="8763" y="239"/>
                    <a:pt x="8680" y="417"/>
                    <a:pt x="8537" y="524"/>
                  </a:cubicBezTo>
                  <a:cubicBezTo>
                    <a:pt x="8287" y="715"/>
                    <a:pt x="8204" y="1120"/>
                    <a:pt x="7799" y="1143"/>
                  </a:cubicBezTo>
                  <a:cubicBezTo>
                    <a:pt x="7739" y="1155"/>
                    <a:pt x="7680" y="1298"/>
                    <a:pt x="7620" y="1382"/>
                  </a:cubicBezTo>
                  <a:cubicBezTo>
                    <a:pt x="7596" y="1417"/>
                    <a:pt x="7585" y="1489"/>
                    <a:pt x="7561" y="1489"/>
                  </a:cubicBezTo>
                  <a:cubicBezTo>
                    <a:pt x="7406" y="1513"/>
                    <a:pt x="7346" y="1596"/>
                    <a:pt x="7263" y="1727"/>
                  </a:cubicBezTo>
                  <a:cubicBezTo>
                    <a:pt x="7204" y="1822"/>
                    <a:pt x="7120" y="1894"/>
                    <a:pt x="7084" y="2025"/>
                  </a:cubicBezTo>
                  <a:cubicBezTo>
                    <a:pt x="7061" y="2096"/>
                    <a:pt x="6965" y="2167"/>
                    <a:pt x="6882" y="2203"/>
                  </a:cubicBezTo>
                  <a:cubicBezTo>
                    <a:pt x="6537" y="2346"/>
                    <a:pt x="6334" y="2501"/>
                    <a:pt x="6191" y="2739"/>
                  </a:cubicBezTo>
                  <a:cubicBezTo>
                    <a:pt x="6132" y="2846"/>
                    <a:pt x="6096" y="2977"/>
                    <a:pt x="6025" y="3072"/>
                  </a:cubicBezTo>
                  <a:cubicBezTo>
                    <a:pt x="5979" y="3141"/>
                    <a:pt x="5918" y="3215"/>
                    <a:pt x="5846" y="3215"/>
                  </a:cubicBezTo>
                  <a:cubicBezTo>
                    <a:pt x="5806" y="3215"/>
                    <a:pt x="5762" y="3192"/>
                    <a:pt x="5715" y="3132"/>
                  </a:cubicBezTo>
                  <a:cubicBezTo>
                    <a:pt x="5691" y="3382"/>
                    <a:pt x="5370" y="3358"/>
                    <a:pt x="5322" y="3608"/>
                  </a:cubicBezTo>
                  <a:cubicBezTo>
                    <a:pt x="5287" y="3846"/>
                    <a:pt x="5072" y="3953"/>
                    <a:pt x="4894" y="4084"/>
                  </a:cubicBezTo>
                  <a:cubicBezTo>
                    <a:pt x="4775" y="4180"/>
                    <a:pt x="4644" y="4275"/>
                    <a:pt x="4560" y="4394"/>
                  </a:cubicBezTo>
                  <a:cubicBezTo>
                    <a:pt x="4489" y="4525"/>
                    <a:pt x="4251" y="4537"/>
                    <a:pt x="4286" y="4775"/>
                  </a:cubicBezTo>
                  <a:cubicBezTo>
                    <a:pt x="4298" y="4894"/>
                    <a:pt x="4025" y="4834"/>
                    <a:pt x="4025" y="5037"/>
                  </a:cubicBezTo>
                  <a:cubicBezTo>
                    <a:pt x="4025" y="5096"/>
                    <a:pt x="3905" y="5168"/>
                    <a:pt x="3822" y="5215"/>
                  </a:cubicBezTo>
                  <a:cubicBezTo>
                    <a:pt x="3536" y="5382"/>
                    <a:pt x="3298" y="5584"/>
                    <a:pt x="3132" y="5882"/>
                  </a:cubicBezTo>
                  <a:cubicBezTo>
                    <a:pt x="3048" y="6049"/>
                    <a:pt x="2858" y="6168"/>
                    <a:pt x="2703" y="6299"/>
                  </a:cubicBezTo>
                  <a:cubicBezTo>
                    <a:pt x="2536" y="6442"/>
                    <a:pt x="2346" y="6561"/>
                    <a:pt x="2286" y="6787"/>
                  </a:cubicBezTo>
                  <a:cubicBezTo>
                    <a:pt x="2227" y="7025"/>
                    <a:pt x="2084" y="7168"/>
                    <a:pt x="1858" y="7263"/>
                  </a:cubicBezTo>
                  <a:cubicBezTo>
                    <a:pt x="1739" y="7323"/>
                    <a:pt x="1643" y="7442"/>
                    <a:pt x="1560" y="7549"/>
                  </a:cubicBezTo>
                  <a:cubicBezTo>
                    <a:pt x="1477" y="7668"/>
                    <a:pt x="1441" y="7811"/>
                    <a:pt x="1358" y="7918"/>
                  </a:cubicBezTo>
                  <a:cubicBezTo>
                    <a:pt x="1274" y="8013"/>
                    <a:pt x="1143" y="8073"/>
                    <a:pt x="1024" y="8144"/>
                  </a:cubicBezTo>
                  <a:cubicBezTo>
                    <a:pt x="727" y="8323"/>
                    <a:pt x="607" y="8692"/>
                    <a:pt x="310" y="8883"/>
                  </a:cubicBezTo>
                  <a:cubicBezTo>
                    <a:pt x="357" y="8930"/>
                    <a:pt x="393" y="8954"/>
                    <a:pt x="405" y="8978"/>
                  </a:cubicBezTo>
                  <a:cubicBezTo>
                    <a:pt x="286" y="9097"/>
                    <a:pt x="167" y="9240"/>
                    <a:pt x="0" y="9406"/>
                  </a:cubicBezTo>
                  <a:cubicBezTo>
                    <a:pt x="191" y="9478"/>
                    <a:pt x="334" y="9525"/>
                    <a:pt x="524" y="9597"/>
                  </a:cubicBezTo>
                  <a:cubicBezTo>
                    <a:pt x="619" y="9525"/>
                    <a:pt x="738" y="9454"/>
                    <a:pt x="822" y="9371"/>
                  </a:cubicBezTo>
                  <a:cubicBezTo>
                    <a:pt x="1024" y="9144"/>
                    <a:pt x="1203" y="8906"/>
                    <a:pt x="1405" y="8668"/>
                  </a:cubicBezTo>
                  <a:cubicBezTo>
                    <a:pt x="1584" y="8466"/>
                    <a:pt x="1881" y="8359"/>
                    <a:pt x="1941" y="8037"/>
                  </a:cubicBezTo>
                  <a:cubicBezTo>
                    <a:pt x="2381" y="7990"/>
                    <a:pt x="2274" y="7359"/>
                    <a:pt x="2727" y="7299"/>
                  </a:cubicBezTo>
                  <a:cubicBezTo>
                    <a:pt x="2822" y="7287"/>
                    <a:pt x="2893" y="7097"/>
                    <a:pt x="2989" y="6989"/>
                  </a:cubicBezTo>
                  <a:cubicBezTo>
                    <a:pt x="3072" y="6882"/>
                    <a:pt x="3155" y="6751"/>
                    <a:pt x="3274" y="6692"/>
                  </a:cubicBezTo>
                  <a:cubicBezTo>
                    <a:pt x="3417" y="6620"/>
                    <a:pt x="3560" y="6585"/>
                    <a:pt x="3644" y="6442"/>
                  </a:cubicBezTo>
                  <a:cubicBezTo>
                    <a:pt x="3453" y="6251"/>
                    <a:pt x="3703" y="6227"/>
                    <a:pt x="3763" y="6144"/>
                  </a:cubicBezTo>
                  <a:cubicBezTo>
                    <a:pt x="3834" y="6049"/>
                    <a:pt x="3953" y="5918"/>
                    <a:pt x="4048" y="5918"/>
                  </a:cubicBezTo>
                  <a:cubicBezTo>
                    <a:pt x="4263" y="5918"/>
                    <a:pt x="4096" y="5739"/>
                    <a:pt x="4215" y="5656"/>
                  </a:cubicBezTo>
                  <a:cubicBezTo>
                    <a:pt x="4477" y="5489"/>
                    <a:pt x="4656" y="5203"/>
                    <a:pt x="4918" y="5025"/>
                  </a:cubicBezTo>
                  <a:cubicBezTo>
                    <a:pt x="5179" y="4834"/>
                    <a:pt x="5394" y="4644"/>
                    <a:pt x="5489" y="4334"/>
                  </a:cubicBezTo>
                  <a:cubicBezTo>
                    <a:pt x="5500" y="4302"/>
                    <a:pt x="5580" y="4249"/>
                    <a:pt x="5612" y="4249"/>
                  </a:cubicBezTo>
                  <a:cubicBezTo>
                    <a:pt x="5615" y="4249"/>
                    <a:pt x="5618" y="4250"/>
                    <a:pt x="5620" y="4251"/>
                  </a:cubicBezTo>
                  <a:cubicBezTo>
                    <a:pt x="5643" y="4259"/>
                    <a:pt x="5662" y="4262"/>
                    <a:pt x="5679" y="4262"/>
                  </a:cubicBezTo>
                  <a:cubicBezTo>
                    <a:pt x="5768" y="4262"/>
                    <a:pt x="5784" y="4170"/>
                    <a:pt x="5834" y="4120"/>
                  </a:cubicBezTo>
                  <a:cubicBezTo>
                    <a:pt x="6084" y="3894"/>
                    <a:pt x="6263" y="3596"/>
                    <a:pt x="6584" y="3453"/>
                  </a:cubicBezTo>
                  <a:cubicBezTo>
                    <a:pt x="6608" y="3441"/>
                    <a:pt x="6656" y="3418"/>
                    <a:pt x="6656" y="3406"/>
                  </a:cubicBezTo>
                  <a:cubicBezTo>
                    <a:pt x="6561" y="3084"/>
                    <a:pt x="6870" y="3037"/>
                    <a:pt x="7025" y="2882"/>
                  </a:cubicBezTo>
                  <a:cubicBezTo>
                    <a:pt x="7275" y="2620"/>
                    <a:pt x="7596" y="2394"/>
                    <a:pt x="7835" y="2120"/>
                  </a:cubicBezTo>
                  <a:cubicBezTo>
                    <a:pt x="7989" y="1929"/>
                    <a:pt x="8204" y="1834"/>
                    <a:pt x="8358" y="1644"/>
                  </a:cubicBezTo>
                  <a:cubicBezTo>
                    <a:pt x="8597" y="1322"/>
                    <a:pt x="8882" y="1036"/>
                    <a:pt x="9132" y="727"/>
                  </a:cubicBezTo>
                  <a:cubicBezTo>
                    <a:pt x="9263" y="572"/>
                    <a:pt x="9370" y="405"/>
                    <a:pt x="9490" y="239"/>
                  </a:cubicBezTo>
                  <a:cubicBezTo>
                    <a:pt x="9359" y="167"/>
                    <a:pt x="9239" y="84"/>
                    <a:pt x="9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40"/>
            <p:cNvSpPr/>
            <p:nvPr/>
          </p:nvSpPr>
          <p:spPr>
            <a:xfrm rot="2049276">
              <a:off x="4209890" y="3381370"/>
              <a:ext cx="241531" cy="246993"/>
            </a:xfrm>
            <a:custGeom>
              <a:avLst/>
              <a:gdLst/>
              <a:ahLst/>
              <a:cxnLst/>
              <a:rect l="l" t="t" r="r" b="b"/>
              <a:pathLst>
                <a:path w="10383" h="10633" extrusionOk="0">
                  <a:moveTo>
                    <a:pt x="10038" y="1"/>
                  </a:moveTo>
                  <a:cubicBezTo>
                    <a:pt x="9883" y="144"/>
                    <a:pt x="9728" y="298"/>
                    <a:pt x="9573" y="429"/>
                  </a:cubicBezTo>
                  <a:cubicBezTo>
                    <a:pt x="9359" y="620"/>
                    <a:pt x="9038" y="703"/>
                    <a:pt x="8966" y="1037"/>
                  </a:cubicBezTo>
                  <a:cubicBezTo>
                    <a:pt x="8954" y="1072"/>
                    <a:pt x="8895" y="1096"/>
                    <a:pt x="8847" y="1108"/>
                  </a:cubicBezTo>
                  <a:cubicBezTo>
                    <a:pt x="8680" y="1144"/>
                    <a:pt x="8609" y="1287"/>
                    <a:pt x="8502" y="1406"/>
                  </a:cubicBezTo>
                  <a:cubicBezTo>
                    <a:pt x="8240" y="1703"/>
                    <a:pt x="7954" y="1989"/>
                    <a:pt x="7668" y="2263"/>
                  </a:cubicBezTo>
                  <a:cubicBezTo>
                    <a:pt x="7585" y="2346"/>
                    <a:pt x="7478" y="2406"/>
                    <a:pt x="7383" y="2477"/>
                  </a:cubicBezTo>
                  <a:cubicBezTo>
                    <a:pt x="7287" y="2572"/>
                    <a:pt x="7192" y="2680"/>
                    <a:pt x="7097" y="2787"/>
                  </a:cubicBezTo>
                  <a:cubicBezTo>
                    <a:pt x="7002" y="2906"/>
                    <a:pt x="6894" y="3025"/>
                    <a:pt x="6787" y="3144"/>
                  </a:cubicBezTo>
                  <a:cubicBezTo>
                    <a:pt x="6692" y="3251"/>
                    <a:pt x="6537" y="3346"/>
                    <a:pt x="6490" y="3489"/>
                  </a:cubicBezTo>
                  <a:cubicBezTo>
                    <a:pt x="6430" y="3704"/>
                    <a:pt x="6192" y="3596"/>
                    <a:pt x="6109" y="3739"/>
                  </a:cubicBezTo>
                  <a:cubicBezTo>
                    <a:pt x="5966" y="3989"/>
                    <a:pt x="5751" y="4168"/>
                    <a:pt x="5561" y="4358"/>
                  </a:cubicBezTo>
                  <a:cubicBezTo>
                    <a:pt x="5085" y="4811"/>
                    <a:pt x="4644" y="5299"/>
                    <a:pt x="4180" y="5775"/>
                  </a:cubicBezTo>
                  <a:cubicBezTo>
                    <a:pt x="3954" y="6001"/>
                    <a:pt x="3716" y="6228"/>
                    <a:pt x="3501" y="6466"/>
                  </a:cubicBezTo>
                  <a:cubicBezTo>
                    <a:pt x="3299" y="6692"/>
                    <a:pt x="3108" y="6930"/>
                    <a:pt x="2894" y="7156"/>
                  </a:cubicBezTo>
                  <a:cubicBezTo>
                    <a:pt x="2453" y="7633"/>
                    <a:pt x="1953" y="8061"/>
                    <a:pt x="1596" y="8621"/>
                  </a:cubicBezTo>
                  <a:cubicBezTo>
                    <a:pt x="1513" y="8740"/>
                    <a:pt x="1418" y="8883"/>
                    <a:pt x="1287" y="8954"/>
                  </a:cubicBezTo>
                  <a:cubicBezTo>
                    <a:pt x="929" y="9157"/>
                    <a:pt x="798" y="9538"/>
                    <a:pt x="513" y="9800"/>
                  </a:cubicBezTo>
                  <a:cubicBezTo>
                    <a:pt x="298" y="10014"/>
                    <a:pt x="167" y="10312"/>
                    <a:pt x="1" y="10562"/>
                  </a:cubicBezTo>
                  <a:cubicBezTo>
                    <a:pt x="108" y="10585"/>
                    <a:pt x="227" y="10609"/>
                    <a:pt x="334" y="10633"/>
                  </a:cubicBezTo>
                  <a:cubicBezTo>
                    <a:pt x="417" y="10514"/>
                    <a:pt x="477" y="10407"/>
                    <a:pt x="560" y="10323"/>
                  </a:cubicBezTo>
                  <a:cubicBezTo>
                    <a:pt x="858" y="10026"/>
                    <a:pt x="1144" y="9728"/>
                    <a:pt x="1465" y="9466"/>
                  </a:cubicBezTo>
                  <a:cubicBezTo>
                    <a:pt x="1799" y="9180"/>
                    <a:pt x="2049" y="8788"/>
                    <a:pt x="2453" y="8597"/>
                  </a:cubicBezTo>
                  <a:cubicBezTo>
                    <a:pt x="2549" y="8549"/>
                    <a:pt x="2656" y="8442"/>
                    <a:pt x="2680" y="8359"/>
                  </a:cubicBezTo>
                  <a:cubicBezTo>
                    <a:pt x="2739" y="8049"/>
                    <a:pt x="2989" y="7906"/>
                    <a:pt x="3204" y="7740"/>
                  </a:cubicBezTo>
                  <a:cubicBezTo>
                    <a:pt x="3323" y="7645"/>
                    <a:pt x="3454" y="7573"/>
                    <a:pt x="3537" y="7406"/>
                  </a:cubicBezTo>
                  <a:cubicBezTo>
                    <a:pt x="3596" y="7287"/>
                    <a:pt x="3751" y="7228"/>
                    <a:pt x="3846" y="7097"/>
                  </a:cubicBezTo>
                  <a:cubicBezTo>
                    <a:pt x="4061" y="6740"/>
                    <a:pt x="4382" y="6466"/>
                    <a:pt x="4668" y="6156"/>
                  </a:cubicBezTo>
                  <a:cubicBezTo>
                    <a:pt x="4882" y="5930"/>
                    <a:pt x="5097" y="5656"/>
                    <a:pt x="5406" y="5537"/>
                  </a:cubicBezTo>
                  <a:cubicBezTo>
                    <a:pt x="5597" y="5466"/>
                    <a:pt x="5335" y="5228"/>
                    <a:pt x="5585" y="5168"/>
                  </a:cubicBezTo>
                  <a:cubicBezTo>
                    <a:pt x="5775" y="5120"/>
                    <a:pt x="5811" y="4799"/>
                    <a:pt x="6073" y="4799"/>
                  </a:cubicBezTo>
                  <a:cubicBezTo>
                    <a:pt x="6085" y="4549"/>
                    <a:pt x="6371" y="4513"/>
                    <a:pt x="6442" y="4370"/>
                  </a:cubicBezTo>
                  <a:cubicBezTo>
                    <a:pt x="6573" y="4120"/>
                    <a:pt x="6764" y="3918"/>
                    <a:pt x="6978" y="3775"/>
                  </a:cubicBezTo>
                  <a:cubicBezTo>
                    <a:pt x="7216" y="3632"/>
                    <a:pt x="7347" y="3394"/>
                    <a:pt x="7537" y="3215"/>
                  </a:cubicBezTo>
                  <a:cubicBezTo>
                    <a:pt x="7609" y="3156"/>
                    <a:pt x="7680" y="3108"/>
                    <a:pt x="7752" y="3049"/>
                  </a:cubicBezTo>
                  <a:cubicBezTo>
                    <a:pt x="7799" y="3013"/>
                    <a:pt x="7883" y="2989"/>
                    <a:pt x="7895" y="2942"/>
                  </a:cubicBezTo>
                  <a:cubicBezTo>
                    <a:pt x="7930" y="2727"/>
                    <a:pt x="8085" y="2644"/>
                    <a:pt x="8240" y="2537"/>
                  </a:cubicBezTo>
                  <a:cubicBezTo>
                    <a:pt x="8371" y="2441"/>
                    <a:pt x="8371" y="2227"/>
                    <a:pt x="8549" y="2144"/>
                  </a:cubicBezTo>
                  <a:cubicBezTo>
                    <a:pt x="8704" y="2060"/>
                    <a:pt x="8847" y="1930"/>
                    <a:pt x="8990" y="1822"/>
                  </a:cubicBezTo>
                  <a:cubicBezTo>
                    <a:pt x="9109" y="1739"/>
                    <a:pt x="9073" y="1572"/>
                    <a:pt x="9228" y="1465"/>
                  </a:cubicBezTo>
                  <a:cubicBezTo>
                    <a:pt x="9609" y="1168"/>
                    <a:pt x="9942" y="822"/>
                    <a:pt x="10276" y="477"/>
                  </a:cubicBezTo>
                  <a:cubicBezTo>
                    <a:pt x="10323" y="429"/>
                    <a:pt x="10347" y="370"/>
                    <a:pt x="10383" y="310"/>
                  </a:cubicBezTo>
                  <a:cubicBezTo>
                    <a:pt x="10264" y="227"/>
                    <a:pt x="10145" y="120"/>
                    <a:pt x="10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40"/>
            <p:cNvSpPr/>
            <p:nvPr/>
          </p:nvSpPr>
          <p:spPr>
            <a:xfrm rot="2049276">
              <a:off x="4019619" y="2831257"/>
              <a:ext cx="154274" cy="198584"/>
            </a:xfrm>
            <a:custGeom>
              <a:avLst/>
              <a:gdLst/>
              <a:ahLst/>
              <a:cxnLst/>
              <a:rect l="l" t="t" r="r" b="b"/>
              <a:pathLst>
                <a:path w="6632" h="8549" extrusionOk="0">
                  <a:moveTo>
                    <a:pt x="6072" y="0"/>
                  </a:moveTo>
                  <a:cubicBezTo>
                    <a:pt x="5798" y="286"/>
                    <a:pt x="5536" y="560"/>
                    <a:pt x="5275" y="834"/>
                  </a:cubicBezTo>
                  <a:cubicBezTo>
                    <a:pt x="5227" y="881"/>
                    <a:pt x="5167" y="941"/>
                    <a:pt x="5155" y="1012"/>
                  </a:cubicBezTo>
                  <a:cubicBezTo>
                    <a:pt x="5108" y="1238"/>
                    <a:pt x="4917" y="1334"/>
                    <a:pt x="4774" y="1465"/>
                  </a:cubicBezTo>
                  <a:cubicBezTo>
                    <a:pt x="4703" y="1524"/>
                    <a:pt x="4620" y="1572"/>
                    <a:pt x="4572" y="1643"/>
                  </a:cubicBezTo>
                  <a:cubicBezTo>
                    <a:pt x="4215" y="2143"/>
                    <a:pt x="3870" y="2655"/>
                    <a:pt x="3501" y="3143"/>
                  </a:cubicBezTo>
                  <a:cubicBezTo>
                    <a:pt x="3346" y="3358"/>
                    <a:pt x="3215" y="3572"/>
                    <a:pt x="3143" y="3822"/>
                  </a:cubicBezTo>
                  <a:cubicBezTo>
                    <a:pt x="3036" y="4191"/>
                    <a:pt x="2905" y="4370"/>
                    <a:pt x="2572" y="4620"/>
                  </a:cubicBezTo>
                  <a:cubicBezTo>
                    <a:pt x="2536" y="4644"/>
                    <a:pt x="2488" y="4691"/>
                    <a:pt x="2488" y="4727"/>
                  </a:cubicBezTo>
                  <a:cubicBezTo>
                    <a:pt x="2417" y="5013"/>
                    <a:pt x="2227" y="5191"/>
                    <a:pt x="2024" y="5382"/>
                  </a:cubicBezTo>
                  <a:cubicBezTo>
                    <a:pt x="1881" y="5525"/>
                    <a:pt x="1726" y="5715"/>
                    <a:pt x="1631" y="5894"/>
                  </a:cubicBezTo>
                  <a:cubicBezTo>
                    <a:pt x="1453" y="6191"/>
                    <a:pt x="1262" y="6465"/>
                    <a:pt x="1048" y="6727"/>
                  </a:cubicBezTo>
                  <a:cubicBezTo>
                    <a:pt x="869" y="6965"/>
                    <a:pt x="524" y="7084"/>
                    <a:pt x="524" y="7489"/>
                  </a:cubicBezTo>
                  <a:cubicBezTo>
                    <a:pt x="524" y="7596"/>
                    <a:pt x="202" y="7680"/>
                    <a:pt x="262" y="7870"/>
                  </a:cubicBezTo>
                  <a:cubicBezTo>
                    <a:pt x="345" y="8096"/>
                    <a:pt x="0" y="8144"/>
                    <a:pt x="95" y="8346"/>
                  </a:cubicBezTo>
                  <a:cubicBezTo>
                    <a:pt x="262" y="8406"/>
                    <a:pt x="429" y="8465"/>
                    <a:pt x="655" y="8549"/>
                  </a:cubicBezTo>
                  <a:cubicBezTo>
                    <a:pt x="905" y="8239"/>
                    <a:pt x="1167" y="7930"/>
                    <a:pt x="1417" y="7596"/>
                  </a:cubicBezTo>
                  <a:cubicBezTo>
                    <a:pt x="1881" y="6953"/>
                    <a:pt x="2334" y="6299"/>
                    <a:pt x="2846" y="5679"/>
                  </a:cubicBezTo>
                  <a:cubicBezTo>
                    <a:pt x="3000" y="5489"/>
                    <a:pt x="3108" y="5263"/>
                    <a:pt x="3262" y="5060"/>
                  </a:cubicBezTo>
                  <a:cubicBezTo>
                    <a:pt x="3512" y="4739"/>
                    <a:pt x="3798" y="4441"/>
                    <a:pt x="4048" y="4108"/>
                  </a:cubicBezTo>
                  <a:cubicBezTo>
                    <a:pt x="4334" y="3751"/>
                    <a:pt x="4596" y="3358"/>
                    <a:pt x="4834" y="3024"/>
                  </a:cubicBezTo>
                  <a:cubicBezTo>
                    <a:pt x="4858" y="2822"/>
                    <a:pt x="4620" y="2679"/>
                    <a:pt x="4798" y="2512"/>
                  </a:cubicBezTo>
                  <a:cubicBezTo>
                    <a:pt x="4894" y="2441"/>
                    <a:pt x="4989" y="2405"/>
                    <a:pt x="4965" y="2238"/>
                  </a:cubicBezTo>
                  <a:cubicBezTo>
                    <a:pt x="4965" y="2167"/>
                    <a:pt x="5120" y="2072"/>
                    <a:pt x="5215" y="2000"/>
                  </a:cubicBezTo>
                  <a:cubicBezTo>
                    <a:pt x="5251" y="1965"/>
                    <a:pt x="5298" y="1905"/>
                    <a:pt x="5334" y="1905"/>
                  </a:cubicBezTo>
                  <a:cubicBezTo>
                    <a:pt x="5355" y="1909"/>
                    <a:pt x="5373" y="1911"/>
                    <a:pt x="5390" y="1911"/>
                  </a:cubicBezTo>
                  <a:cubicBezTo>
                    <a:pt x="5521" y="1911"/>
                    <a:pt x="5554" y="1798"/>
                    <a:pt x="5596" y="1703"/>
                  </a:cubicBezTo>
                  <a:cubicBezTo>
                    <a:pt x="5656" y="1596"/>
                    <a:pt x="5703" y="1500"/>
                    <a:pt x="5775" y="1417"/>
                  </a:cubicBezTo>
                  <a:cubicBezTo>
                    <a:pt x="6072" y="1060"/>
                    <a:pt x="6382" y="714"/>
                    <a:pt x="6632" y="417"/>
                  </a:cubicBezTo>
                  <a:cubicBezTo>
                    <a:pt x="6632" y="205"/>
                    <a:pt x="6567" y="107"/>
                    <a:pt x="6433" y="107"/>
                  </a:cubicBezTo>
                  <a:cubicBezTo>
                    <a:pt x="6394" y="107"/>
                    <a:pt x="6349" y="115"/>
                    <a:pt x="6298" y="131"/>
                  </a:cubicBezTo>
                  <a:cubicBezTo>
                    <a:pt x="6293" y="133"/>
                    <a:pt x="6288" y="134"/>
                    <a:pt x="6282" y="134"/>
                  </a:cubicBezTo>
                  <a:cubicBezTo>
                    <a:pt x="6222" y="134"/>
                    <a:pt x="6137" y="33"/>
                    <a:pt x="6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40"/>
            <p:cNvSpPr/>
            <p:nvPr/>
          </p:nvSpPr>
          <p:spPr>
            <a:xfrm rot="2049276">
              <a:off x="4269251" y="3456374"/>
              <a:ext cx="199705" cy="199978"/>
            </a:xfrm>
            <a:custGeom>
              <a:avLst/>
              <a:gdLst/>
              <a:ahLst/>
              <a:cxnLst/>
              <a:rect l="l" t="t" r="r" b="b"/>
              <a:pathLst>
                <a:path w="8585" h="8609" extrusionOk="0">
                  <a:moveTo>
                    <a:pt x="8227" y="1"/>
                  </a:moveTo>
                  <a:lnTo>
                    <a:pt x="8227" y="1"/>
                  </a:lnTo>
                  <a:cubicBezTo>
                    <a:pt x="8073" y="84"/>
                    <a:pt x="7894" y="167"/>
                    <a:pt x="7727" y="274"/>
                  </a:cubicBezTo>
                  <a:cubicBezTo>
                    <a:pt x="7656" y="322"/>
                    <a:pt x="7644" y="513"/>
                    <a:pt x="7596" y="524"/>
                  </a:cubicBezTo>
                  <a:cubicBezTo>
                    <a:pt x="7394" y="560"/>
                    <a:pt x="7358" y="691"/>
                    <a:pt x="7299" y="846"/>
                  </a:cubicBezTo>
                  <a:cubicBezTo>
                    <a:pt x="7275" y="917"/>
                    <a:pt x="7168" y="1001"/>
                    <a:pt x="7096" y="1013"/>
                  </a:cubicBezTo>
                  <a:cubicBezTo>
                    <a:pt x="6834" y="1036"/>
                    <a:pt x="6715" y="1179"/>
                    <a:pt x="6668" y="1429"/>
                  </a:cubicBezTo>
                  <a:cubicBezTo>
                    <a:pt x="6656" y="1501"/>
                    <a:pt x="6572" y="1620"/>
                    <a:pt x="6501" y="1632"/>
                  </a:cubicBezTo>
                  <a:cubicBezTo>
                    <a:pt x="6322" y="1667"/>
                    <a:pt x="6191" y="1691"/>
                    <a:pt x="6096" y="1894"/>
                  </a:cubicBezTo>
                  <a:cubicBezTo>
                    <a:pt x="6037" y="2025"/>
                    <a:pt x="5870" y="2108"/>
                    <a:pt x="5763" y="2227"/>
                  </a:cubicBezTo>
                  <a:cubicBezTo>
                    <a:pt x="5608" y="2394"/>
                    <a:pt x="5489" y="2668"/>
                    <a:pt x="5310" y="2727"/>
                  </a:cubicBezTo>
                  <a:cubicBezTo>
                    <a:pt x="5048" y="2799"/>
                    <a:pt x="4977" y="3061"/>
                    <a:pt x="4751" y="3168"/>
                  </a:cubicBezTo>
                  <a:cubicBezTo>
                    <a:pt x="4548" y="3263"/>
                    <a:pt x="4346" y="3406"/>
                    <a:pt x="4334" y="3680"/>
                  </a:cubicBezTo>
                  <a:cubicBezTo>
                    <a:pt x="4322" y="3727"/>
                    <a:pt x="4239" y="3775"/>
                    <a:pt x="4179" y="3811"/>
                  </a:cubicBezTo>
                  <a:cubicBezTo>
                    <a:pt x="3762" y="4025"/>
                    <a:pt x="3489" y="4406"/>
                    <a:pt x="3167" y="4715"/>
                  </a:cubicBezTo>
                  <a:cubicBezTo>
                    <a:pt x="3006" y="4865"/>
                    <a:pt x="3034" y="5217"/>
                    <a:pt x="2700" y="5217"/>
                  </a:cubicBezTo>
                  <a:cubicBezTo>
                    <a:pt x="2690" y="5217"/>
                    <a:pt x="2679" y="5216"/>
                    <a:pt x="2667" y="5216"/>
                  </a:cubicBezTo>
                  <a:lnTo>
                    <a:pt x="2667" y="5216"/>
                  </a:lnTo>
                  <a:cubicBezTo>
                    <a:pt x="2786" y="5430"/>
                    <a:pt x="2369" y="5323"/>
                    <a:pt x="2453" y="5561"/>
                  </a:cubicBezTo>
                  <a:cubicBezTo>
                    <a:pt x="2489" y="5668"/>
                    <a:pt x="2346" y="5811"/>
                    <a:pt x="2179" y="5823"/>
                  </a:cubicBezTo>
                  <a:cubicBezTo>
                    <a:pt x="2119" y="5835"/>
                    <a:pt x="2012" y="5870"/>
                    <a:pt x="2012" y="5894"/>
                  </a:cubicBezTo>
                  <a:cubicBezTo>
                    <a:pt x="2000" y="6192"/>
                    <a:pt x="1691" y="6168"/>
                    <a:pt x="1572" y="6347"/>
                  </a:cubicBezTo>
                  <a:cubicBezTo>
                    <a:pt x="1524" y="6442"/>
                    <a:pt x="1381" y="6513"/>
                    <a:pt x="1369" y="6597"/>
                  </a:cubicBezTo>
                  <a:cubicBezTo>
                    <a:pt x="1334" y="6906"/>
                    <a:pt x="1084" y="7025"/>
                    <a:pt x="881" y="7180"/>
                  </a:cubicBezTo>
                  <a:cubicBezTo>
                    <a:pt x="774" y="7263"/>
                    <a:pt x="655" y="7287"/>
                    <a:pt x="691" y="7466"/>
                  </a:cubicBezTo>
                  <a:cubicBezTo>
                    <a:pt x="703" y="7513"/>
                    <a:pt x="631" y="7597"/>
                    <a:pt x="572" y="7621"/>
                  </a:cubicBezTo>
                  <a:cubicBezTo>
                    <a:pt x="286" y="7787"/>
                    <a:pt x="119" y="8037"/>
                    <a:pt x="0" y="8323"/>
                  </a:cubicBezTo>
                  <a:cubicBezTo>
                    <a:pt x="0" y="8347"/>
                    <a:pt x="24" y="8371"/>
                    <a:pt x="60" y="8371"/>
                  </a:cubicBezTo>
                  <a:cubicBezTo>
                    <a:pt x="143" y="8442"/>
                    <a:pt x="238" y="8514"/>
                    <a:pt x="345" y="8609"/>
                  </a:cubicBezTo>
                  <a:cubicBezTo>
                    <a:pt x="345" y="8121"/>
                    <a:pt x="857" y="8002"/>
                    <a:pt x="1000" y="7621"/>
                  </a:cubicBezTo>
                  <a:cubicBezTo>
                    <a:pt x="1155" y="7585"/>
                    <a:pt x="1357" y="7668"/>
                    <a:pt x="1465" y="7466"/>
                  </a:cubicBezTo>
                  <a:cubicBezTo>
                    <a:pt x="1500" y="7371"/>
                    <a:pt x="1679" y="7359"/>
                    <a:pt x="1607" y="7204"/>
                  </a:cubicBezTo>
                  <a:cubicBezTo>
                    <a:pt x="1703" y="7180"/>
                    <a:pt x="1798" y="7156"/>
                    <a:pt x="1893" y="7121"/>
                  </a:cubicBezTo>
                  <a:cubicBezTo>
                    <a:pt x="1929" y="7109"/>
                    <a:pt x="1965" y="7049"/>
                    <a:pt x="2000" y="7001"/>
                  </a:cubicBezTo>
                  <a:lnTo>
                    <a:pt x="2000" y="7001"/>
                  </a:lnTo>
                  <a:cubicBezTo>
                    <a:pt x="1857" y="7013"/>
                    <a:pt x="1750" y="7025"/>
                    <a:pt x="1548" y="7049"/>
                  </a:cubicBezTo>
                  <a:cubicBezTo>
                    <a:pt x="2096" y="6751"/>
                    <a:pt x="2096" y="6763"/>
                    <a:pt x="2334" y="6275"/>
                  </a:cubicBezTo>
                  <a:cubicBezTo>
                    <a:pt x="2382" y="6179"/>
                    <a:pt x="2422" y="6137"/>
                    <a:pt x="2511" y="6137"/>
                  </a:cubicBezTo>
                  <a:cubicBezTo>
                    <a:pt x="2532" y="6137"/>
                    <a:pt x="2556" y="6140"/>
                    <a:pt x="2584" y="6144"/>
                  </a:cubicBezTo>
                  <a:cubicBezTo>
                    <a:pt x="2585" y="6144"/>
                    <a:pt x="2586" y="6145"/>
                    <a:pt x="2587" y="6145"/>
                  </a:cubicBezTo>
                  <a:cubicBezTo>
                    <a:pt x="2634" y="6145"/>
                    <a:pt x="2704" y="5870"/>
                    <a:pt x="2762" y="5870"/>
                  </a:cubicBezTo>
                  <a:cubicBezTo>
                    <a:pt x="3024" y="5870"/>
                    <a:pt x="3048" y="5668"/>
                    <a:pt x="3131" y="5513"/>
                  </a:cubicBezTo>
                  <a:cubicBezTo>
                    <a:pt x="3131" y="5489"/>
                    <a:pt x="3179" y="5477"/>
                    <a:pt x="3203" y="5466"/>
                  </a:cubicBezTo>
                  <a:cubicBezTo>
                    <a:pt x="3251" y="5501"/>
                    <a:pt x="3298" y="5537"/>
                    <a:pt x="3310" y="5561"/>
                  </a:cubicBezTo>
                  <a:cubicBezTo>
                    <a:pt x="3429" y="5477"/>
                    <a:pt x="3560" y="5418"/>
                    <a:pt x="3655" y="5323"/>
                  </a:cubicBezTo>
                  <a:cubicBezTo>
                    <a:pt x="3751" y="5204"/>
                    <a:pt x="3786" y="5049"/>
                    <a:pt x="3882" y="4930"/>
                  </a:cubicBezTo>
                  <a:cubicBezTo>
                    <a:pt x="3929" y="4870"/>
                    <a:pt x="4036" y="4858"/>
                    <a:pt x="4120" y="4823"/>
                  </a:cubicBezTo>
                  <a:cubicBezTo>
                    <a:pt x="4060" y="4489"/>
                    <a:pt x="4060" y="4489"/>
                    <a:pt x="4298" y="4394"/>
                  </a:cubicBezTo>
                  <a:cubicBezTo>
                    <a:pt x="4405" y="4346"/>
                    <a:pt x="4513" y="4334"/>
                    <a:pt x="4608" y="4287"/>
                  </a:cubicBezTo>
                  <a:cubicBezTo>
                    <a:pt x="4739" y="4215"/>
                    <a:pt x="4870" y="4132"/>
                    <a:pt x="5025" y="4037"/>
                  </a:cubicBezTo>
                  <a:cubicBezTo>
                    <a:pt x="4822" y="3965"/>
                    <a:pt x="4822" y="3965"/>
                    <a:pt x="4834" y="3787"/>
                  </a:cubicBezTo>
                  <a:lnTo>
                    <a:pt x="4834" y="3787"/>
                  </a:lnTo>
                  <a:cubicBezTo>
                    <a:pt x="4896" y="3813"/>
                    <a:pt x="4947" y="3825"/>
                    <a:pt x="4990" y="3825"/>
                  </a:cubicBezTo>
                  <a:cubicBezTo>
                    <a:pt x="5213" y="3825"/>
                    <a:pt x="5192" y="3502"/>
                    <a:pt x="5322" y="3382"/>
                  </a:cubicBezTo>
                  <a:cubicBezTo>
                    <a:pt x="5393" y="3439"/>
                    <a:pt x="5456" y="3505"/>
                    <a:pt x="5516" y="3505"/>
                  </a:cubicBezTo>
                  <a:cubicBezTo>
                    <a:pt x="5555" y="3505"/>
                    <a:pt x="5594" y="3475"/>
                    <a:pt x="5632" y="3394"/>
                  </a:cubicBezTo>
                  <a:cubicBezTo>
                    <a:pt x="5656" y="3346"/>
                    <a:pt x="5644" y="3239"/>
                    <a:pt x="5679" y="3227"/>
                  </a:cubicBezTo>
                  <a:cubicBezTo>
                    <a:pt x="6060" y="3096"/>
                    <a:pt x="6096" y="2763"/>
                    <a:pt x="6168" y="2429"/>
                  </a:cubicBezTo>
                  <a:cubicBezTo>
                    <a:pt x="6263" y="2501"/>
                    <a:pt x="6334" y="2549"/>
                    <a:pt x="6358" y="2560"/>
                  </a:cubicBezTo>
                  <a:cubicBezTo>
                    <a:pt x="6461" y="2481"/>
                    <a:pt x="6552" y="2357"/>
                    <a:pt x="6623" y="2357"/>
                  </a:cubicBezTo>
                  <a:cubicBezTo>
                    <a:pt x="6626" y="2357"/>
                    <a:pt x="6629" y="2358"/>
                    <a:pt x="6632" y="2358"/>
                  </a:cubicBezTo>
                  <a:cubicBezTo>
                    <a:pt x="6650" y="2360"/>
                    <a:pt x="6666" y="2362"/>
                    <a:pt x="6679" y="2362"/>
                  </a:cubicBezTo>
                  <a:cubicBezTo>
                    <a:pt x="6870" y="2362"/>
                    <a:pt x="6629" y="2142"/>
                    <a:pt x="6763" y="2120"/>
                  </a:cubicBezTo>
                  <a:cubicBezTo>
                    <a:pt x="7013" y="2084"/>
                    <a:pt x="7049" y="1822"/>
                    <a:pt x="7203" y="1703"/>
                  </a:cubicBezTo>
                  <a:cubicBezTo>
                    <a:pt x="7346" y="1584"/>
                    <a:pt x="7501" y="1501"/>
                    <a:pt x="7656" y="1406"/>
                  </a:cubicBezTo>
                  <a:cubicBezTo>
                    <a:pt x="7632" y="1370"/>
                    <a:pt x="7596" y="1310"/>
                    <a:pt x="7549" y="1239"/>
                  </a:cubicBezTo>
                  <a:cubicBezTo>
                    <a:pt x="7751" y="1167"/>
                    <a:pt x="7989" y="1191"/>
                    <a:pt x="8049" y="929"/>
                  </a:cubicBezTo>
                  <a:lnTo>
                    <a:pt x="8049" y="929"/>
                  </a:lnTo>
                  <a:cubicBezTo>
                    <a:pt x="7953" y="953"/>
                    <a:pt x="7870" y="965"/>
                    <a:pt x="7775" y="977"/>
                  </a:cubicBezTo>
                  <a:cubicBezTo>
                    <a:pt x="7775" y="965"/>
                    <a:pt x="7763" y="941"/>
                    <a:pt x="7763" y="917"/>
                  </a:cubicBezTo>
                  <a:cubicBezTo>
                    <a:pt x="7953" y="822"/>
                    <a:pt x="8144" y="727"/>
                    <a:pt x="8382" y="608"/>
                  </a:cubicBezTo>
                  <a:cubicBezTo>
                    <a:pt x="8168" y="429"/>
                    <a:pt x="8585" y="191"/>
                    <a:pt x="8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40"/>
            <p:cNvSpPr/>
            <p:nvPr/>
          </p:nvSpPr>
          <p:spPr>
            <a:xfrm rot="2049276">
              <a:off x="4281275" y="3521749"/>
              <a:ext cx="178095" cy="161813"/>
            </a:xfrm>
            <a:custGeom>
              <a:avLst/>
              <a:gdLst/>
              <a:ahLst/>
              <a:cxnLst/>
              <a:rect l="l" t="t" r="r" b="b"/>
              <a:pathLst>
                <a:path w="7656" h="6966" extrusionOk="0">
                  <a:moveTo>
                    <a:pt x="7430" y="0"/>
                  </a:moveTo>
                  <a:cubicBezTo>
                    <a:pt x="7227" y="119"/>
                    <a:pt x="7120" y="286"/>
                    <a:pt x="6894" y="322"/>
                  </a:cubicBezTo>
                  <a:cubicBezTo>
                    <a:pt x="6751" y="346"/>
                    <a:pt x="6561" y="548"/>
                    <a:pt x="6537" y="691"/>
                  </a:cubicBezTo>
                  <a:cubicBezTo>
                    <a:pt x="6525" y="834"/>
                    <a:pt x="6453" y="881"/>
                    <a:pt x="6382" y="941"/>
                  </a:cubicBezTo>
                  <a:cubicBezTo>
                    <a:pt x="6144" y="1167"/>
                    <a:pt x="5763" y="1179"/>
                    <a:pt x="5596" y="1536"/>
                  </a:cubicBezTo>
                  <a:cubicBezTo>
                    <a:pt x="5549" y="1632"/>
                    <a:pt x="5299" y="1596"/>
                    <a:pt x="5179" y="1691"/>
                  </a:cubicBezTo>
                  <a:cubicBezTo>
                    <a:pt x="5072" y="1774"/>
                    <a:pt x="5060" y="1977"/>
                    <a:pt x="4941" y="2048"/>
                  </a:cubicBezTo>
                  <a:cubicBezTo>
                    <a:pt x="4751" y="2179"/>
                    <a:pt x="4477" y="2203"/>
                    <a:pt x="4441" y="2501"/>
                  </a:cubicBezTo>
                  <a:cubicBezTo>
                    <a:pt x="4425" y="2497"/>
                    <a:pt x="4410" y="2495"/>
                    <a:pt x="4395" y="2495"/>
                  </a:cubicBezTo>
                  <a:cubicBezTo>
                    <a:pt x="4224" y="2495"/>
                    <a:pt x="4199" y="2742"/>
                    <a:pt x="4001" y="2775"/>
                  </a:cubicBezTo>
                  <a:cubicBezTo>
                    <a:pt x="3751" y="2810"/>
                    <a:pt x="3644" y="3132"/>
                    <a:pt x="3394" y="3239"/>
                  </a:cubicBezTo>
                  <a:cubicBezTo>
                    <a:pt x="3310" y="3275"/>
                    <a:pt x="3274" y="3441"/>
                    <a:pt x="3191" y="3501"/>
                  </a:cubicBezTo>
                  <a:cubicBezTo>
                    <a:pt x="2989" y="3644"/>
                    <a:pt x="2893" y="3894"/>
                    <a:pt x="2643" y="4001"/>
                  </a:cubicBezTo>
                  <a:cubicBezTo>
                    <a:pt x="2501" y="4060"/>
                    <a:pt x="2370" y="4203"/>
                    <a:pt x="2262" y="4334"/>
                  </a:cubicBezTo>
                  <a:cubicBezTo>
                    <a:pt x="2227" y="4382"/>
                    <a:pt x="2310" y="4489"/>
                    <a:pt x="2179" y="4549"/>
                  </a:cubicBezTo>
                  <a:cubicBezTo>
                    <a:pt x="2012" y="4644"/>
                    <a:pt x="1822" y="4751"/>
                    <a:pt x="1762" y="4906"/>
                  </a:cubicBezTo>
                  <a:cubicBezTo>
                    <a:pt x="1667" y="5096"/>
                    <a:pt x="1477" y="5144"/>
                    <a:pt x="1369" y="5287"/>
                  </a:cubicBezTo>
                  <a:cubicBezTo>
                    <a:pt x="1155" y="5573"/>
                    <a:pt x="881" y="5811"/>
                    <a:pt x="643" y="6073"/>
                  </a:cubicBezTo>
                  <a:cubicBezTo>
                    <a:pt x="679" y="6120"/>
                    <a:pt x="727" y="6192"/>
                    <a:pt x="810" y="6299"/>
                  </a:cubicBezTo>
                  <a:cubicBezTo>
                    <a:pt x="667" y="6275"/>
                    <a:pt x="584" y="6263"/>
                    <a:pt x="488" y="6251"/>
                  </a:cubicBezTo>
                  <a:cubicBezTo>
                    <a:pt x="429" y="6370"/>
                    <a:pt x="381" y="6608"/>
                    <a:pt x="286" y="6620"/>
                  </a:cubicBezTo>
                  <a:cubicBezTo>
                    <a:pt x="84" y="6668"/>
                    <a:pt x="60" y="6787"/>
                    <a:pt x="0" y="6966"/>
                  </a:cubicBezTo>
                  <a:cubicBezTo>
                    <a:pt x="42" y="6960"/>
                    <a:pt x="72" y="6960"/>
                    <a:pt x="94" y="6960"/>
                  </a:cubicBezTo>
                  <a:cubicBezTo>
                    <a:pt x="116" y="6960"/>
                    <a:pt x="131" y="6960"/>
                    <a:pt x="143" y="6954"/>
                  </a:cubicBezTo>
                  <a:cubicBezTo>
                    <a:pt x="524" y="6716"/>
                    <a:pt x="893" y="6465"/>
                    <a:pt x="1274" y="6227"/>
                  </a:cubicBezTo>
                  <a:cubicBezTo>
                    <a:pt x="1298" y="6204"/>
                    <a:pt x="1346" y="6144"/>
                    <a:pt x="1346" y="6120"/>
                  </a:cubicBezTo>
                  <a:cubicBezTo>
                    <a:pt x="1298" y="5965"/>
                    <a:pt x="1381" y="5930"/>
                    <a:pt x="1512" y="5906"/>
                  </a:cubicBezTo>
                  <a:cubicBezTo>
                    <a:pt x="1572" y="5906"/>
                    <a:pt x="1631" y="5834"/>
                    <a:pt x="1679" y="5787"/>
                  </a:cubicBezTo>
                  <a:cubicBezTo>
                    <a:pt x="1810" y="5644"/>
                    <a:pt x="1905" y="5406"/>
                    <a:pt x="2060" y="5358"/>
                  </a:cubicBezTo>
                  <a:cubicBezTo>
                    <a:pt x="2261" y="5305"/>
                    <a:pt x="2255" y="5009"/>
                    <a:pt x="2459" y="5009"/>
                  </a:cubicBezTo>
                  <a:cubicBezTo>
                    <a:pt x="2485" y="5009"/>
                    <a:pt x="2514" y="5014"/>
                    <a:pt x="2548" y="5025"/>
                  </a:cubicBezTo>
                  <a:cubicBezTo>
                    <a:pt x="2584" y="4811"/>
                    <a:pt x="2786" y="4763"/>
                    <a:pt x="2929" y="4656"/>
                  </a:cubicBezTo>
                  <a:cubicBezTo>
                    <a:pt x="2853" y="4470"/>
                    <a:pt x="2957" y="4404"/>
                    <a:pt x="3095" y="4404"/>
                  </a:cubicBezTo>
                  <a:cubicBezTo>
                    <a:pt x="3107" y="4404"/>
                    <a:pt x="3119" y="4405"/>
                    <a:pt x="3132" y="4406"/>
                  </a:cubicBezTo>
                  <a:cubicBezTo>
                    <a:pt x="3429" y="4406"/>
                    <a:pt x="3489" y="4144"/>
                    <a:pt x="3620" y="3977"/>
                  </a:cubicBezTo>
                  <a:cubicBezTo>
                    <a:pt x="3691" y="3894"/>
                    <a:pt x="3691" y="3763"/>
                    <a:pt x="3846" y="3739"/>
                  </a:cubicBezTo>
                  <a:cubicBezTo>
                    <a:pt x="3906" y="3727"/>
                    <a:pt x="3965" y="3668"/>
                    <a:pt x="4013" y="3620"/>
                  </a:cubicBezTo>
                  <a:cubicBezTo>
                    <a:pt x="4072" y="3560"/>
                    <a:pt x="4132" y="3489"/>
                    <a:pt x="4191" y="3429"/>
                  </a:cubicBezTo>
                  <a:cubicBezTo>
                    <a:pt x="4501" y="3120"/>
                    <a:pt x="4953" y="2953"/>
                    <a:pt x="5096" y="2489"/>
                  </a:cubicBezTo>
                  <a:cubicBezTo>
                    <a:pt x="5120" y="2429"/>
                    <a:pt x="5215" y="2358"/>
                    <a:pt x="5287" y="2358"/>
                  </a:cubicBezTo>
                  <a:cubicBezTo>
                    <a:pt x="5331" y="2358"/>
                    <a:pt x="5373" y="2370"/>
                    <a:pt x="5408" y="2370"/>
                  </a:cubicBezTo>
                  <a:cubicBezTo>
                    <a:pt x="5456" y="2370"/>
                    <a:pt x="5489" y="2346"/>
                    <a:pt x="5489" y="2227"/>
                  </a:cubicBezTo>
                  <a:cubicBezTo>
                    <a:pt x="5489" y="2191"/>
                    <a:pt x="5680" y="2144"/>
                    <a:pt x="5775" y="2084"/>
                  </a:cubicBezTo>
                  <a:cubicBezTo>
                    <a:pt x="5822" y="2060"/>
                    <a:pt x="5870" y="2013"/>
                    <a:pt x="5858" y="1977"/>
                  </a:cubicBezTo>
                  <a:cubicBezTo>
                    <a:pt x="5834" y="1691"/>
                    <a:pt x="6049" y="1727"/>
                    <a:pt x="6215" y="1715"/>
                  </a:cubicBezTo>
                  <a:cubicBezTo>
                    <a:pt x="6203" y="1632"/>
                    <a:pt x="6203" y="1548"/>
                    <a:pt x="6192" y="1393"/>
                  </a:cubicBezTo>
                  <a:lnTo>
                    <a:pt x="6192" y="1393"/>
                  </a:lnTo>
                  <a:cubicBezTo>
                    <a:pt x="6234" y="1405"/>
                    <a:pt x="6272" y="1411"/>
                    <a:pt x="6307" y="1411"/>
                  </a:cubicBezTo>
                  <a:cubicBezTo>
                    <a:pt x="6578" y="1411"/>
                    <a:pt x="6607" y="1071"/>
                    <a:pt x="6787" y="965"/>
                  </a:cubicBezTo>
                  <a:cubicBezTo>
                    <a:pt x="6858" y="1024"/>
                    <a:pt x="6894" y="1048"/>
                    <a:pt x="6965" y="1096"/>
                  </a:cubicBezTo>
                  <a:cubicBezTo>
                    <a:pt x="7001" y="667"/>
                    <a:pt x="7477" y="739"/>
                    <a:pt x="7656" y="393"/>
                  </a:cubicBezTo>
                  <a:cubicBezTo>
                    <a:pt x="7596" y="274"/>
                    <a:pt x="7513" y="143"/>
                    <a:pt x="7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40"/>
            <p:cNvSpPr/>
            <p:nvPr/>
          </p:nvSpPr>
          <p:spPr>
            <a:xfrm rot="2049276">
              <a:off x="4036917" y="2810093"/>
              <a:ext cx="109425" cy="125320"/>
            </a:xfrm>
            <a:custGeom>
              <a:avLst/>
              <a:gdLst/>
              <a:ahLst/>
              <a:cxnLst/>
              <a:rect l="l" t="t" r="r" b="b"/>
              <a:pathLst>
                <a:path w="4704" h="5395" extrusionOk="0">
                  <a:moveTo>
                    <a:pt x="4228" y="1"/>
                  </a:moveTo>
                  <a:cubicBezTo>
                    <a:pt x="3870" y="1"/>
                    <a:pt x="3597" y="156"/>
                    <a:pt x="3478" y="549"/>
                  </a:cubicBezTo>
                  <a:cubicBezTo>
                    <a:pt x="3454" y="644"/>
                    <a:pt x="3347" y="703"/>
                    <a:pt x="3287" y="787"/>
                  </a:cubicBezTo>
                  <a:cubicBezTo>
                    <a:pt x="3192" y="894"/>
                    <a:pt x="3108" y="1001"/>
                    <a:pt x="3025" y="1108"/>
                  </a:cubicBezTo>
                  <a:cubicBezTo>
                    <a:pt x="2835" y="1370"/>
                    <a:pt x="2632" y="1620"/>
                    <a:pt x="2442" y="1870"/>
                  </a:cubicBezTo>
                  <a:cubicBezTo>
                    <a:pt x="2418" y="1906"/>
                    <a:pt x="2370" y="1942"/>
                    <a:pt x="2382" y="1965"/>
                  </a:cubicBezTo>
                  <a:cubicBezTo>
                    <a:pt x="2394" y="2180"/>
                    <a:pt x="2239" y="2275"/>
                    <a:pt x="2120" y="2394"/>
                  </a:cubicBezTo>
                  <a:cubicBezTo>
                    <a:pt x="1977" y="2549"/>
                    <a:pt x="1823" y="2704"/>
                    <a:pt x="1787" y="2942"/>
                  </a:cubicBezTo>
                  <a:cubicBezTo>
                    <a:pt x="1787" y="3013"/>
                    <a:pt x="1692" y="3085"/>
                    <a:pt x="1632" y="3156"/>
                  </a:cubicBezTo>
                  <a:cubicBezTo>
                    <a:pt x="1584" y="3239"/>
                    <a:pt x="1489" y="3299"/>
                    <a:pt x="1465" y="3382"/>
                  </a:cubicBezTo>
                  <a:cubicBezTo>
                    <a:pt x="1346" y="3775"/>
                    <a:pt x="1108" y="4073"/>
                    <a:pt x="811" y="4347"/>
                  </a:cubicBezTo>
                  <a:cubicBezTo>
                    <a:pt x="668" y="4490"/>
                    <a:pt x="549" y="4680"/>
                    <a:pt x="406" y="4835"/>
                  </a:cubicBezTo>
                  <a:cubicBezTo>
                    <a:pt x="370" y="4882"/>
                    <a:pt x="334" y="4918"/>
                    <a:pt x="287" y="4930"/>
                  </a:cubicBezTo>
                  <a:cubicBezTo>
                    <a:pt x="25" y="5013"/>
                    <a:pt x="1" y="5204"/>
                    <a:pt x="13" y="5394"/>
                  </a:cubicBezTo>
                  <a:cubicBezTo>
                    <a:pt x="191" y="5347"/>
                    <a:pt x="358" y="5299"/>
                    <a:pt x="430" y="5275"/>
                  </a:cubicBezTo>
                  <a:cubicBezTo>
                    <a:pt x="668" y="5002"/>
                    <a:pt x="846" y="4799"/>
                    <a:pt x="1037" y="4573"/>
                  </a:cubicBezTo>
                  <a:cubicBezTo>
                    <a:pt x="1094" y="4614"/>
                    <a:pt x="1150" y="4634"/>
                    <a:pt x="1200" y="4634"/>
                  </a:cubicBezTo>
                  <a:cubicBezTo>
                    <a:pt x="1293" y="4634"/>
                    <a:pt x="1362" y="4563"/>
                    <a:pt x="1370" y="4430"/>
                  </a:cubicBezTo>
                  <a:cubicBezTo>
                    <a:pt x="1394" y="4228"/>
                    <a:pt x="1573" y="4132"/>
                    <a:pt x="1620" y="3966"/>
                  </a:cubicBezTo>
                  <a:cubicBezTo>
                    <a:pt x="1894" y="3954"/>
                    <a:pt x="1894" y="3656"/>
                    <a:pt x="2049" y="3537"/>
                  </a:cubicBezTo>
                  <a:cubicBezTo>
                    <a:pt x="2168" y="3442"/>
                    <a:pt x="2204" y="3287"/>
                    <a:pt x="2370" y="3204"/>
                  </a:cubicBezTo>
                  <a:cubicBezTo>
                    <a:pt x="2573" y="3085"/>
                    <a:pt x="2692" y="2847"/>
                    <a:pt x="2870" y="2680"/>
                  </a:cubicBezTo>
                  <a:cubicBezTo>
                    <a:pt x="2978" y="2573"/>
                    <a:pt x="2835" y="2418"/>
                    <a:pt x="2906" y="2394"/>
                  </a:cubicBezTo>
                  <a:cubicBezTo>
                    <a:pt x="3180" y="2323"/>
                    <a:pt x="3204" y="2025"/>
                    <a:pt x="3406" y="1882"/>
                  </a:cubicBezTo>
                  <a:cubicBezTo>
                    <a:pt x="3585" y="1763"/>
                    <a:pt x="3620" y="1442"/>
                    <a:pt x="3787" y="1334"/>
                  </a:cubicBezTo>
                  <a:cubicBezTo>
                    <a:pt x="4001" y="1203"/>
                    <a:pt x="3966" y="870"/>
                    <a:pt x="4251" y="846"/>
                  </a:cubicBezTo>
                  <a:cubicBezTo>
                    <a:pt x="4275" y="846"/>
                    <a:pt x="4311" y="799"/>
                    <a:pt x="4299" y="775"/>
                  </a:cubicBezTo>
                  <a:cubicBezTo>
                    <a:pt x="4251" y="501"/>
                    <a:pt x="4454" y="441"/>
                    <a:pt x="4644" y="358"/>
                  </a:cubicBezTo>
                  <a:cubicBezTo>
                    <a:pt x="4680" y="346"/>
                    <a:pt x="4692" y="263"/>
                    <a:pt x="4704" y="227"/>
                  </a:cubicBezTo>
                  <a:cubicBezTo>
                    <a:pt x="4537" y="144"/>
                    <a:pt x="4394" y="84"/>
                    <a:pt x="4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40"/>
            <p:cNvSpPr/>
            <p:nvPr/>
          </p:nvSpPr>
          <p:spPr>
            <a:xfrm rot="2049276">
              <a:off x="4317867" y="3593326"/>
              <a:ext cx="137107" cy="117794"/>
            </a:xfrm>
            <a:custGeom>
              <a:avLst/>
              <a:gdLst/>
              <a:ahLst/>
              <a:cxnLst/>
              <a:rect l="l" t="t" r="r" b="b"/>
              <a:pathLst>
                <a:path w="5894" h="5071" extrusionOk="0">
                  <a:moveTo>
                    <a:pt x="5399" y="1"/>
                  </a:moveTo>
                  <a:cubicBezTo>
                    <a:pt x="5319" y="1"/>
                    <a:pt x="5245" y="49"/>
                    <a:pt x="5144" y="141"/>
                  </a:cubicBezTo>
                  <a:cubicBezTo>
                    <a:pt x="4882" y="367"/>
                    <a:pt x="4560" y="522"/>
                    <a:pt x="4382" y="855"/>
                  </a:cubicBezTo>
                  <a:cubicBezTo>
                    <a:pt x="4322" y="951"/>
                    <a:pt x="4179" y="986"/>
                    <a:pt x="4060" y="1034"/>
                  </a:cubicBezTo>
                  <a:cubicBezTo>
                    <a:pt x="4059" y="1035"/>
                    <a:pt x="4057" y="1035"/>
                    <a:pt x="4055" y="1035"/>
                  </a:cubicBezTo>
                  <a:cubicBezTo>
                    <a:pt x="4030" y="1035"/>
                    <a:pt x="3984" y="959"/>
                    <a:pt x="3918" y="903"/>
                  </a:cubicBezTo>
                  <a:cubicBezTo>
                    <a:pt x="3870" y="986"/>
                    <a:pt x="3787" y="1046"/>
                    <a:pt x="3763" y="1129"/>
                  </a:cubicBezTo>
                  <a:cubicBezTo>
                    <a:pt x="3751" y="1224"/>
                    <a:pt x="3787" y="1332"/>
                    <a:pt x="3798" y="1427"/>
                  </a:cubicBezTo>
                  <a:cubicBezTo>
                    <a:pt x="3596" y="1510"/>
                    <a:pt x="3382" y="1546"/>
                    <a:pt x="3239" y="1665"/>
                  </a:cubicBezTo>
                  <a:cubicBezTo>
                    <a:pt x="3096" y="1796"/>
                    <a:pt x="3036" y="1998"/>
                    <a:pt x="2941" y="2177"/>
                  </a:cubicBezTo>
                  <a:cubicBezTo>
                    <a:pt x="2870" y="2129"/>
                    <a:pt x="2798" y="2082"/>
                    <a:pt x="2775" y="2058"/>
                  </a:cubicBezTo>
                  <a:cubicBezTo>
                    <a:pt x="2560" y="2236"/>
                    <a:pt x="2358" y="2403"/>
                    <a:pt x="2143" y="2582"/>
                  </a:cubicBezTo>
                  <a:cubicBezTo>
                    <a:pt x="2227" y="2629"/>
                    <a:pt x="2286" y="2677"/>
                    <a:pt x="2334" y="2713"/>
                  </a:cubicBezTo>
                  <a:cubicBezTo>
                    <a:pt x="2263" y="2784"/>
                    <a:pt x="2179" y="2856"/>
                    <a:pt x="2108" y="2915"/>
                  </a:cubicBezTo>
                  <a:cubicBezTo>
                    <a:pt x="1994" y="2848"/>
                    <a:pt x="1930" y="2810"/>
                    <a:pt x="1890" y="2810"/>
                  </a:cubicBezTo>
                  <a:cubicBezTo>
                    <a:pt x="1839" y="2810"/>
                    <a:pt x="1830" y="2874"/>
                    <a:pt x="1810" y="3022"/>
                  </a:cubicBezTo>
                  <a:cubicBezTo>
                    <a:pt x="1798" y="3094"/>
                    <a:pt x="1786" y="3177"/>
                    <a:pt x="1739" y="3225"/>
                  </a:cubicBezTo>
                  <a:cubicBezTo>
                    <a:pt x="1580" y="3362"/>
                    <a:pt x="1450" y="3556"/>
                    <a:pt x="1222" y="3556"/>
                  </a:cubicBezTo>
                  <a:cubicBezTo>
                    <a:pt x="1194" y="3556"/>
                    <a:pt x="1163" y="3553"/>
                    <a:pt x="1131" y="3546"/>
                  </a:cubicBezTo>
                  <a:lnTo>
                    <a:pt x="1131" y="3546"/>
                  </a:lnTo>
                  <a:cubicBezTo>
                    <a:pt x="1143" y="3630"/>
                    <a:pt x="1167" y="3737"/>
                    <a:pt x="1143" y="3749"/>
                  </a:cubicBezTo>
                  <a:cubicBezTo>
                    <a:pt x="965" y="3856"/>
                    <a:pt x="762" y="3939"/>
                    <a:pt x="572" y="4034"/>
                  </a:cubicBezTo>
                  <a:cubicBezTo>
                    <a:pt x="596" y="4130"/>
                    <a:pt x="619" y="4225"/>
                    <a:pt x="643" y="4284"/>
                  </a:cubicBezTo>
                  <a:cubicBezTo>
                    <a:pt x="489" y="4392"/>
                    <a:pt x="322" y="4451"/>
                    <a:pt x="238" y="4570"/>
                  </a:cubicBezTo>
                  <a:cubicBezTo>
                    <a:pt x="131" y="4701"/>
                    <a:pt x="0" y="4868"/>
                    <a:pt x="48" y="5070"/>
                  </a:cubicBezTo>
                  <a:cubicBezTo>
                    <a:pt x="381" y="4987"/>
                    <a:pt x="381" y="4987"/>
                    <a:pt x="548" y="4773"/>
                  </a:cubicBezTo>
                  <a:cubicBezTo>
                    <a:pt x="608" y="4689"/>
                    <a:pt x="691" y="4618"/>
                    <a:pt x="786" y="4558"/>
                  </a:cubicBezTo>
                  <a:cubicBezTo>
                    <a:pt x="917" y="4451"/>
                    <a:pt x="1072" y="4380"/>
                    <a:pt x="1203" y="4272"/>
                  </a:cubicBezTo>
                  <a:cubicBezTo>
                    <a:pt x="1346" y="4177"/>
                    <a:pt x="1453" y="4022"/>
                    <a:pt x="1608" y="3963"/>
                  </a:cubicBezTo>
                  <a:cubicBezTo>
                    <a:pt x="1762" y="3891"/>
                    <a:pt x="1786" y="3713"/>
                    <a:pt x="1953" y="3641"/>
                  </a:cubicBezTo>
                  <a:cubicBezTo>
                    <a:pt x="2084" y="3594"/>
                    <a:pt x="2167" y="3403"/>
                    <a:pt x="2298" y="3296"/>
                  </a:cubicBezTo>
                  <a:cubicBezTo>
                    <a:pt x="2429" y="3189"/>
                    <a:pt x="2632" y="3129"/>
                    <a:pt x="2739" y="2998"/>
                  </a:cubicBezTo>
                  <a:cubicBezTo>
                    <a:pt x="3072" y="2606"/>
                    <a:pt x="3489" y="2308"/>
                    <a:pt x="3870" y="1986"/>
                  </a:cubicBezTo>
                  <a:cubicBezTo>
                    <a:pt x="4263" y="1653"/>
                    <a:pt x="4680" y="1367"/>
                    <a:pt x="5049" y="1022"/>
                  </a:cubicBezTo>
                  <a:cubicBezTo>
                    <a:pt x="5203" y="891"/>
                    <a:pt x="5346" y="760"/>
                    <a:pt x="5513" y="653"/>
                  </a:cubicBezTo>
                  <a:cubicBezTo>
                    <a:pt x="5656" y="570"/>
                    <a:pt x="5763" y="439"/>
                    <a:pt x="5894" y="331"/>
                  </a:cubicBezTo>
                  <a:cubicBezTo>
                    <a:pt x="5646" y="105"/>
                    <a:pt x="5516" y="1"/>
                    <a:pt x="5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40"/>
            <p:cNvSpPr/>
            <p:nvPr/>
          </p:nvSpPr>
          <p:spPr>
            <a:xfrm rot="2049276">
              <a:off x="4017687" y="3240291"/>
              <a:ext cx="106936" cy="101719"/>
            </a:xfrm>
            <a:custGeom>
              <a:avLst/>
              <a:gdLst/>
              <a:ahLst/>
              <a:cxnLst/>
              <a:rect l="l" t="t" r="r" b="b"/>
              <a:pathLst>
                <a:path w="4597" h="4379" extrusionOk="0">
                  <a:moveTo>
                    <a:pt x="4584" y="1"/>
                  </a:moveTo>
                  <a:lnTo>
                    <a:pt x="4584" y="1"/>
                  </a:lnTo>
                  <a:cubicBezTo>
                    <a:pt x="4465" y="60"/>
                    <a:pt x="4382" y="108"/>
                    <a:pt x="4298" y="167"/>
                  </a:cubicBezTo>
                  <a:cubicBezTo>
                    <a:pt x="4037" y="358"/>
                    <a:pt x="3775" y="584"/>
                    <a:pt x="3489" y="739"/>
                  </a:cubicBezTo>
                  <a:cubicBezTo>
                    <a:pt x="3179" y="917"/>
                    <a:pt x="2941" y="1132"/>
                    <a:pt x="2870" y="1501"/>
                  </a:cubicBezTo>
                  <a:cubicBezTo>
                    <a:pt x="2786" y="1441"/>
                    <a:pt x="2715" y="1406"/>
                    <a:pt x="2620" y="1334"/>
                  </a:cubicBezTo>
                  <a:lnTo>
                    <a:pt x="2620" y="1334"/>
                  </a:lnTo>
                  <a:cubicBezTo>
                    <a:pt x="2632" y="1584"/>
                    <a:pt x="2513" y="1715"/>
                    <a:pt x="2346" y="1822"/>
                  </a:cubicBezTo>
                  <a:cubicBezTo>
                    <a:pt x="2108" y="1989"/>
                    <a:pt x="1893" y="2179"/>
                    <a:pt x="1679" y="2346"/>
                  </a:cubicBezTo>
                  <a:cubicBezTo>
                    <a:pt x="1703" y="2453"/>
                    <a:pt x="1715" y="2525"/>
                    <a:pt x="1739" y="2632"/>
                  </a:cubicBezTo>
                  <a:cubicBezTo>
                    <a:pt x="1596" y="2584"/>
                    <a:pt x="1501" y="2549"/>
                    <a:pt x="1370" y="2501"/>
                  </a:cubicBezTo>
                  <a:lnTo>
                    <a:pt x="1370" y="2501"/>
                  </a:lnTo>
                  <a:cubicBezTo>
                    <a:pt x="1393" y="2620"/>
                    <a:pt x="1405" y="2691"/>
                    <a:pt x="1429" y="2799"/>
                  </a:cubicBezTo>
                  <a:cubicBezTo>
                    <a:pt x="1334" y="2846"/>
                    <a:pt x="1250" y="2799"/>
                    <a:pt x="1155" y="2906"/>
                  </a:cubicBezTo>
                  <a:cubicBezTo>
                    <a:pt x="917" y="3180"/>
                    <a:pt x="655" y="3453"/>
                    <a:pt x="358" y="3668"/>
                  </a:cubicBezTo>
                  <a:cubicBezTo>
                    <a:pt x="131" y="3846"/>
                    <a:pt x="0" y="4013"/>
                    <a:pt x="84" y="4287"/>
                  </a:cubicBezTo>
                  <a:cubicBezTo>
                    <a:pt x="238" y="4346"/>
                    <a:pt x="347" y="4379"/>
                    <a:pt x="437" y="4379"/>
                  </a:cubicBezTo>
                  <a:cubicBezTo>
                    <a:pt x="585" y="4379"/>
                    <a:pt x="683" y="4291"/>
                    <a:pt x="846" y="4084"/>
                  </a:cubicBezTo>
                  <a:cubicBezTo>
                    <a:pt x="929" y="3977"/>
                    <a:pt x="1024" y="3882"/>
                    <a:pt x="1120" y="3787"/>
                  </a:cubicBezTo>
                  <a:cubicBezTo>
                    <a:pt x="1274" y="3632"/>
                    <a:pt x="1477" y="3513"/>
                    <a:pt x="1596" y="3334"/>
                  </a:cubicBezTo>
                  <a:cubicBezTo>
                    <a:pt x="1727" y="3156"/>
                    <a:pt x="1965" y="3096"/>
                    <a:pt x="2060" y="2906"/>
                  </a:cubicBezTo>
                  <a:cubicBezTo>
                    <a:pt x="2239" y="2549"/>
                    <a:pt x="2572" y="2346"/>
                    <a:pt x="2822" y="2049"/>
                  </a:cubicBezTo>
                  <a:cubicBezTo>
                    <a:pt x="3036" y="1810"/>
                    <a:pt x="3298" y="1584"/>
                    <a:pt x="3501" y="1334"/>
                  </a:cubicBezTo>
                  <a:cubicBezTo>
                    <a:pt x="3834" y="906"/>
                    <a:pt x="4156" y="489"/>
                    <a:pt x="4572" y="144"/>
                  </a:cubicBezTo>
                  <a:cubicBezTo>
                    <a:pt x="4596" y="132"/>
                    <a:pt x="4584" y="84"/>
                    <a:pt x="4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40"/>
            <p:cNvSpPr/>
            <p:nvPr/>
          </p:nvSpPr>
          <p:spPr>
            <a:xfrm rot="2049276">
              <a:off x="4036519" y="2795372"/>
              <a:ext cx="77300" cy="78305"/>
            </a:xfrm>
            <a:custGeom>
              <a:avLst/>
              <a:gdLst/>
              <a:ahLst/>
              <a:cxnLst/>
              <a:rect l="l" t="t" r="r" b="b"/>
              <a:pathLst>
                <a:path w="3323" h="3371" extrusionOk="0">
                  <a:moveTo>
                    <a:pt x="3048" y="1"/>
                  </a:moveTo>
                  <a:cubicBezTo>
                    <a:pt x="2834" y="132"/>
                    <a:pt x="2656" y="239"/>
                    <a:pt x="2429" y="370"/>
                  </a:cubicBezTo>
                  <a:cubicBezTo>
                    <a:pt x="2417" y="405"/>
                    <a:pt x="2394" y="513"/>
                    <a:pt x="2370" y="620"/>
                  </a:cubicBezTo>
                  <a:cubicBezTo>
                    <a:pt x="2251" y="643"/>
                    <a:pt x="2144" y="667"/>
                    <a:pt x="2108" y="667"/>
                  </a:cubicBezTo>
                  <a:cubicBezTo>
                    <a:pt x="1905" y="894"/>
                    <a:pt x="1739" y="1072"/>
                    <a:pt x="1596" y="1263"/>
                  </a:cubicBezTo>
                  <a:cubicBezTo>
                    <a:pt x="1405" y="1513"/>
                    <a:pt x="1108" y="1691"/>
                    <a:pt x="1084" y="2060"/>
                  </a:cubicBezTo>
                  <a:cubicBezTo>
                    <a:pt x="1072" y="2120"/>
                    <a:pt x="1024" y="2179"/>
                    <a:pt x="977" y="2215"/>
                  </a:cubicBezTo>
                  <a:cubicBezTo>
                    <a:pt x="655" y="2513"/>
                    <a:pt x="334" y="2822"/>
                    <a:pt x="0" y="3132"/>
                  </a:cubicBezTo>
                  <a:cubicBezTo>
                    <a:pt x="108" y="3203"/>
                    <a:pt x="203" y="3275"/>
                    <a:pt x="358" y="3370"/>
                  </a:cubicBezTo>
                  <a:cubicBezTo>
                    <a:pt x="477" y="3227"/>
                    <a:pt x="655" y="3096"/>
                    <a:pt x="703" y="2941"/>
                  </a:cubicBezTo>
                  <a:cubicBezTo>
                    <a:pt x="762" y="2727"/>
                    <a:pt x="881" y="2596"/>
                    <a:pt x="1001" y="2489"/>
                  </a:cubicBezTo>
                  <a:cubicBezTo>
                    <a:pt x="1143" y="2501"/>
                    <a:pt x="1227" y="2501"/>
                    <a:pt x="1334" y="2513"/>
                  </a:cubicBezTo>
                  <a:lnTo>
                    <a:pt x="1334" y="2334"/>
                  </a:lnTo>
                  <a:cubicBezTo>
                    <a:pt x="1465" y="2263"/>
                    <a:pt x="1584" y="2203"/>
                    <a:pt x="1703" y="2120"/>
                  </a:cubicBezTo>
                  <a:cubicBezTo>
                    <a:pt x="1834" y="2037"/>
                    <a:pt x="1953" y="1929"/>
                    <a:pt x="2072" y="1822"/>
                  </a:cubicBezTo>
                  <a:cubicBezTo>
                    <a:pt x="2036" y="1786"/>
                    <a:pt x="1977" y="1739"/>
                    <a:pt x="1989" y="1739"/>
                  </a:cubicBezTo>
                  <a:cubicBezTo>
                    <a:pt x="2132" y="1548"/>
                    <a:pt x="2322" y="1394"/>
                    <a:pt x="2501" y="1263"/>
                  </a:cubicBezTo>
                  <a:cubicBezTo>
                    <a:pt x="2691" y="1132"/>
                    <a:pt x="2822" y="977"/>
                    <a:pt x="2989" y="834"/>
                  </a:cubicBezTo>
                  <a:cubicBezTo>
                    <a:pt x="3203" y="643"/>
                    <a:pt x="3227" y="441"/>
                    <a:pt x="3227" y="191"/>
                  </a:cubicBezTo>
                  <a:cubicBezTo>
                    <a:pt x="3227" y="167"/>
                    <a:pt x="3287" y="143"/>
                    <a:pt x="3322" y="108"/>
                  </a:cubicBezTo>
                  <a:cubicBezTo>
                    <a:pt x="3203" y="60"/>
                    <a:pt x="3108" y="24"/>
                    <a:pt x="3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40"/>
            <p:cNvSpPr/>
            <p:nvPr/>
          </p:nvSpPr>
          <p:spPr>
            <a:xfrm rot="2049276">
              <a:off x="4001708" y="3227356"/>
              <a:ext cx="45175" cy="55076"/>
            </a:xfrm>
            <a:custGeom>
              <a:avLst/>
              <a:gdLst/>
              <a:ahLst/>
              <a:cxnLst/>
              <a:rect l="l" t="t" r="r" b="b"/>
              <a:pathLst>
                <a:path w="1942" h="2371" extrusionOk="0">
                  <a:moveTo>
                    <a:pt x="1930" y="1"/>
                  </a:moveTo>
                  <a:cubicBezTo>
                    <a:pt x="1928" y="6"/>
                    <a:pt x="1926" y="11"/>
                    <a:pt x="1924" y="16"/>
                  </a:cubicBezTo>
                  <a:lnTo>
                    <a:pt x="1924" y="16"/>
                  </a:lnTo>
                  <a:cubicBezTo>
                    <a:pt x="1930" y="15"/>
                    <a:pt x="1936" y="14"/>
                    <a:pt x="1942" y="13"/>
                  </a:cubicBezTo>
                  <a:lnTo>
                    <a:pt x="1930" y="1"/>
                  </a:lnTo>
                  <a:close/>
                  <a:moveTo>
                    <a:pt x="1924" y="16"/>
                  </a:moveTo>
                  <a:lnTo>
                    <a:pt x="1924" y="16"/>
                  </a:lnTo>
                  <a:cubicBezTo>
                    <a:pt x="1799" y="34"/>
                    <a:pt x="1676" y="9"/>
                    <a:pt x="1596" y="180"/>
                  </a:cubicBezTo>
                  <a:cubicBezTo>
                    <a:pt x="1555" y="284"/>
                    <a:pt x="1495" y="452"/>
                    <a:pt x="1336" y="452"/>
                  </a:cubicBezTo>
                  <a:cubicBezTo>
                    <a:pt x="1314" y="452"/>
                    <a:pt x="1289" y="449"/>
                    <a:pt x="1263" y="442"/>
                  </a:cubicBezTo>
                  <a:cubicBezTo>
                    <a:pt x="1251" y="442"/>
                    <a:pt x="1215" y="501"/>
                    <a:pt x="1203" y="537"/>
                  </a:cubicBezTo>
                  <a:cubicBezTo>
                    <a:pt x="1108" y="739"/>
                    <a:pt x="1025" y="930"/>
                    <a:pt x="941" y="1108"/>
                  </a:cubicBezTo>
                  <a:cubicBezTo>
                    <a:pt x="822" y="1096"/>
                    <a:pt x="739" y="1084"/>
                    <a:pt x="727" y="1084"/>
                  </a:cubicBezTo>
                  <a:cubicBezTo>
                    <a:pt x="465" y="1477"/>
                    <a:pt x="239" y="1811"/>
                    <a:pt x="1" y="2156"/>
                  </a:cubicBezTo>
                  <a:cubicBezTo>
                    <a:pt x="60" y="2216"/>
                    <a:pt x="144" y="2287"/>
                    <a:pt x="239" y="2370"/>
                  </a:cubicBezTo>
                  <a:cubicBezTo>
                    <a:pt x="310" y="2275"/>
                    <a:pt x="406" y="2192"/>
                    <a:pt x="394" y="2132"/>
                  </a:cubicBezTo>
                  <a:cubicBezTo>
                    <a:pt x="366" y="2033"/>
                    <a:pt x="389" y="2011"/>
                    <a:pt x="428" y="2011"/>
                  </a:cubicBezTo>
                  <a:cubicBezTo>
                    <a:pt x="460" y="2011"/>
                    <a:pt x="503" y="2027"/>
                    <a:pt x="534" y="2027"/>
                  </a:cubicBezTo>
                  <a:cubicBezTo>
                    <a:pt x="559" y="2027"/>
                    <a:pt x="576" y="2016"/>
                    <a:pt x="572" y="1977"/>
                  </a:cubicBezTo>
                  <a:cubicBezTo>
                    <a:pt x="572" y="1930"/>
                    <a:pt x="549" y="1858"/>
                    <a:pt x="537" y="1775"/>
                  </a:cubicBezTo>
                  <a:cubicBezTo>
                    <a:pt x="656" y="1727"/>
                    <a:pt x="799" y="1775"/>
                    <a:pt x="870" y="1608"/>
                  </a:cubicBezTo>
                  <a:cubicBezTo>
                    <a:pt x="918" y="1489"/>
                    <a:pt x="1025" y="1382"/>
                    <a:pt x="1108" y="1275"/>
                  </a:cubicBezTo>
                  <a:cubicBezTo>
                    <a:pt x="1367" y="851"/>
                    <a:pt x="1743" y="496"/>
                    <a:pt x="1924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40"/>
            <p:cNvSpPr/>
            <p:nvPr/>
          </p:nvSpPr>
          <p:spPr>
            <a:xfrm rot="2049276">
              <a:off x="4216815" y="3572913"/>
              <a:ext cx="15539" cy="17166"/>
            </a:xfrm>
            <a:custGeom>
              <a:avLst/>
              <a:gdLst/>
              <a:ahLst/>
              <a:cxnLst/>
              <a:rect l="l" t="t" r="r" b="b"/>
              <a:pathLst>
                <a:path w="668" h="739" extrusionOk="0">
                  <a:moveTo>
                    <a:pt x="560" y="0"/>
                  </a:moveTo>
                  <a:cubicBezTo>
                    <a:pt x="191" y="119"/>
                    <a:pt x="108" y="429"/>
                    <a:pt x="1" y="738"/>
                  </a:cubicBezTo>
                  <a:cubicBezTo>
                    <a:pt x="227" y="583"/>
                    <a:pt x="441" y="429"/>
                    <a:pt x="667" y="274"/>
                  </a:cubicBezTo>
                  <a:cubicBezTo>
                    <a:pt x="643" y="191"/>
                    <a:pt x="632" y="119"/>
                    <a:pt x="620" y="48"/>
                  </a:cubicBezTo>
                  <a:cubicBezTo>
                    <a:pt x="584" y="48"/>
                    <a:pt x="560" y="24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40"/>
            <p:cNvSpPr/>
            <p:nvPr/>
          </p:nvSpPr>
          <p:spPr>
            <a:xfrm rot="2049276">
              <a:off x="4431284" y="3284279"/>
              <a:ext cx="8607" cy="8060"/>
            </a:xfrm>
            <a:custGeom>
              <a:avLst/>
              <a:gdLst/>
              <a:ahLst/>
              <a:cxnLst/>
              <a:rect l="l" t="t" r="r" b="b"/>
              <a:pathLst>
                <a:path w="370" h="347" extrusionOk="0">
                  <a:moveTo>
                    <a:pt x="369" y="1"/>
                  </a:moveTo>
                  <a:lnTo>
                    <a:pt x="369" y="1"/>
                  </a:lnTo>
                  <a:cubicBezTo>
                    <a:pt x="231" y="105"/>
                    <a:pt x="14" y="52"/>
                    <a:pt x="12" y="266"/>
                  </a:cubicBezTo>
                  <a:lnTo>
                    <a:pt x="12" y="266"/>
                  </a:lnTo>
                  <a:cubicBezTo>
                    <a:pt x="8" y="265"/>
                    <a:pt x="4" y="264"/>
                    <a:pt x="0" y="263"/>
                  </a:cubicBezTo>
                  <a:lnTo>
                    <a:pt x="0" y="263"/>
                  </a:lnTo>
                  <a:lnTo>
                    <a:pt x="12" y="287"/>
                  </a:lnTo>
                  <a:cubicBezTo>
                    <a:pt x="12" y="279"/>
                    <a:pt x="12" y="272"/>
                    <a:pt x="12" y="266"/>
                  </a:cubicBezTo>
                  <a:lnTo>
                    <a:pt x="12" y="266"/>
                  </a:lnTo>
                  <a:cubicBezTo>
                    <a:pt x="104" y="289"/>
                    <a:pt x="208" y="312"/>
                    <a:pt x="322" y="346"/>
                  </a:cubicBezTo>
                  <a:cubicBezTo>
                    <a:pt x="346" y="227"/>
                    <a:pt x="358" y="132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40"/>
            <p:cNvSpPr/>
            <p:nvPr/>
          </p:nvSpPr>
          <p:spPr>
            <a:xfrm rot="2049276">
              <a:off x="4486513" y="3582638"/>
              <a:ext cx="7793" cy="9152"/>
            </a:xfrm>
            <a:custGeom>
              <a:avLst/>
              <a:gdLst/>
              <a:ahLst/>
              <a:cxnLst/>
              <a:rect l="l" t="t" r="r" b="b"/>
              <a:pathLst>
                <a:path w="335" h="394" extrusionOk="0">
                  <a:moveTo>
                    <a:pt x="1" y="1"/>
                  </a:moveTo>
                  <a:cubicBezTo>
                    <a:pt x="72" y="132"/>
                    <a:pt x="132" y="227"/>
                    <a:pt x="227" y="394"/>
                  </a:cubicBezTo>
                  <a:cubicBezTo>
                    <a:pt x="275" y="215"/>
                    <a:pt x="298" y="120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40"/>
            <p:cNvSpPr/>
            <p:nvPr/>
          </p:nvSpPr>
          <p:spPr>
            <a:xfrm rot="2049276">
              <a:off x="4059039" y="3239199"/>
              <a:ext cx="8328" cy="8316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275" y="1"/>
                  </a:moveTo>
                  <a:cubicBezTo>
                    <a:pt x="180" y="48"/>
                    <a:pt x="84" y="84"/>
                    <a:pt x="1" y="120"/>
                  </a:cubicBezTo>
                  <a:cubicBezTo>
                    <a:pt x="12" y="207"/>
                    <a:pt x="33" y="275"/>
                    <a:pt x="45" y="341"/>
                  </a:cubicBezTo>
                  <a:lnTo>
                    <a:pt x="45" y="341"/>
                  </a:lnTo>
                  <a:cubicBezTo>
                    <a:pt x="288" y="189"/>
                    <a:pt x="357" y="95"/>
                    <a:pt x="275" y="1"/>
                  </a:cubicBezTo>
                  <a:close/>
                  <a:moveTo>
                    <a:pt x="45" y="341"/>
                  </a:moveTo>
                  <a:lnTo>
                    <a:pt x="45" y="341"/>
                  </a:lnTo>
                  <a:cubicBezTo>
                    <a:pt x="43" y="342"/>
                    <a:pt x="40" y="344"/>
                    <a:pt x="37" y="346"/>
                  </a:cubicBezTo>
                  <a:lnTo>
                    <a:pt x="49" y="358"/>
                  </a:lnTo>
                  <a:cubicBezTo>
                    <a:pt x="48" y="352"/>
                    <a:pt x="47" y="346"/>
                    <a:pt x="45" y="3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40"/>
            <p:cNvSpPr/>
            <p:nvPr/>
          </p:nvSpPr>
          <p:spPr>
            <a:xfrm rot="2049276">
              <a:off x="4151540" y="3534438"/>
              <a:ext cx="8328" cy="9988"/>
            </a:xfrm>
            <a:custGeom>
              <a:avLst/>
              <a:gdLst/>
              <a:ahLst/>
              <a:cxnLst/>
              <a:rect l="l" t="t" r="r" b="b"/>
              <a:pathLst>
                <a:path w="358" h="430" extrusionOk="0">
                  <a:moveTo>
                    <a:pt x="334" y="1"/>
                  </a:moveTo>
                  <a:lnTo>
                    <a:pt x="334" y="1"/>
                  </a:lnTo>
                  <a:cubicBezTo>
                    <a:pt x="335" y="11"/>
                    <a:pt x="336" y="22"/>
                    <a:pt x="338" y="33"/>
                  </a:cubicBezTo>
                  <a:lnTo>
                    <a:pt x="338" y="33"/>
                  </a:lnTo>
                  <a:cubicBezTo>
                    <a:pt x="344" y="26"/>
                    <a:pt x="351" y="19"/>
                    <a:pt x="358" y="12"/>
                  </a:cubicBezTo>
                  <a:lnTo>
                    <a:pt x="334" y="1"/>
                  </a:lnTo>
                  <a:close/>
                  <a:moveTo>
                    <a:pt x="338" y="33"/>
                  </a:moveTo>
                  <a:cubicBezTo>
                    <a:pt x="225" y="144"/>
                    <a:pt x="114" y="245"/>
                    <a:pt x="12" y="358"/>
                  </a:cubicBezTo>
                  <a:cubicBezTo>
                    <a:pt x="1" y="370"/>
                    <a:pt x="12" y="417"/>
                    <a:pt x="12" y="429"/>
                  </a:cubicBezTo>
                  <a:cubicBezTo>
                    <a:pt x="120" y="382"/>
                    <a:pt x="227" y="334"/>
                    <a:pt x="358" y="262"/>
                  </a:cubicBezTo>
                  <a:cubicBezTo>
                    <a:pt x="347" y="199"/>
                    <a:pt x="346" y="117"/>
                    <a:pt x="338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40"/>
            <p:cNvSpPr/>
            <p:nvPr/>
          </p:nvSpPr>
          <p:spPr>
            <a:xfrm rot="2049276">
              <a:off x="4195312" y="3323005"/>
              <a:ext cx="8886" cy="6643"/>
            </a:xfrm>
            <a:custGeom>
              <a:avLst/>
              <a:gdLst/>
              <a:ahLst/>
              <a:cxnLst/>
              <a:rect l="l" t="t" r="r" b="b"/>
              <a:pathLst>
                <a:path w="382" h="286" extrusionOk="0">
                  <a:moveTo>
                    <a:pt x="250" y="0"/>
                  </a:moveTo>
                  <a:cubicBezTo>
                    <a:pt x="155" y="107"/>
                    <a:pt x="95" y="167"/>
                    <a:pt x="0" y="274"/>
                  </a:cubicBezTo>
                  <a:lnTo>
                    <a:pt x="364" y="274"/>
                  </a:lnTo>
                  <a:cubicBezTo>
                    <a:pt x="330" y="194"/>
                    <a:pt x="295" y="102"/>
                    <a:pt x="250" y="0"/>
                  </a:cubicBezTo>
                  <a:close/>
                  <a:moveTo>
                    <a:pt x="364" y="274"/>
                  </a:moveTo>
                  <a:lnTo>
                    <a:pt x="364" y="274"/>
                  </a:lnTo>
                  <a:cubicBezTo>
                    <a:pt x="366" y="278"/>
                    <a:pt x="367" y="282"/>
                    <a:pt x="369" y="286"/>
                  </a:cubicBezTo>
                  <a:lnTo>
                    <a:pt x="381" y="2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40"/>
            <p:cNvSpPr/>
            <p:nvPr/>
          </p:nvSpPr>
          <p:spPr>
            <a:xfrm rot="2049276">
              <a:off x="5183480" y="3263326"/>
              <a:ext cx="202753" cy="143369"/>
            </a:xfrm>
            <a:custGeom>
              <a:avLst/>
              <a:gdLst/>
              <a:ahLst/>
              <a:cxnLst/>
              <a:rect l="l" t="t" r="r" b="b"/>
              <a:pathLst>
                <a:path w="8716" h="6172" extrusionOk="0">
                  <a:moveTo>
                    <a:pt x="8715" y="0"/>
                  </a:moveTo>
                  <a:lnTo>
                    <a:pt x="8715" y="0"/>
                  </a:lnTo>
                  <a:cubicBezTo>
                    <a:pt x="8430" y="239"/>
                    <a:pt x="8096" y="96"/>
                    <a:pt x="7989" y="405"/>
                  </a:cubicBezTo>
                  <a:cubicBezTo>
                    <a:pt x="7846" y="370"/>
                    <a:pt x="7727" y="346"/>
                    <a:pt x="7608" y="310"/>
                  </a:cubicBezTo>
                  <a:cubicBezTo>
                    <a:pt x="7489" y="489"/>
                    <a:pt x="7382" y="655"/>
                    <a:pt x="7275" y="810"/>
                  </a:cubicBezTo>
                  <a:cubicBezTo>
                    <a:pt x="7263" y="822"/>
                    <a:pt x="7227" y="834"/>
                    <a:pt x="7203" y="834"/>
                  </a:cubicBezTo>
                  <a:cubicBezTo>
                    <a:pt x="7191" y="762"/>
                    <a:pt x="7168" y="703"/>
                    <a:pt x="7156" y="643"/>
                  </a:cubicBezTo>
                  <a:cubicBezTo>
                    <a:pt x="6953" y="786"/>
                    <a:pt x="6656" y="822"/>
                    <a:pt x="6703" y="1132"/>
                  </a:cubicBezTo>
                  <a:cubicBezTo>
                    <a:pt x="6625" y="1132"/>
                    <a:pt x="6535" y="1106"/>
                    <a:pt x="6482" y="1106"/>
                  </a:cubicBezTo>
                  <a:cubicBezTo>
                    <a:pt x="6462" y="1106"/>
                    <a:pt x="6448" y="1110"/>
                    <a:pt x="6441" y="1120"/>
                  </a:cubicBezTo>
                  <a:cubicBezTo>
                    <a:pt x="6191" y="1417"/>
                    <a:pt x="5822" y="1513"/>
                    <a:pt x="5513" y="1703"/>
                  </a:cubicBezTo>
                  <a:cubicBezTo>
                    <a:pt x="5513" y="1822"/>
                    <a:pt x="5513" y="1929"/>
                    <a:pt x="5513" y="2072"/>
                  </a:cubicBezTo>
                  <a:cubicBezTo>
                    <a:pt x="5370" y="1989"/>
                    <a:pt x="5286" y="1941"/>
                    <a:pt x="5203" y="1894"/>
                  </a:cubicBezTo>
                  <a:cubicBezTo>
                    <a:pt x="5188" y="2219"/>
                    <a:pt x="5139" y="2333"/>
                    <a:pt x="4962" y="2333"/>
                  </a:cubicBezTo>
                  <a:cubicBezTo>
                    <a:pt x="4860" y="2333"/>
                    <a:pt x="4716" y="2295"/>
                    <a:pt x="4512" y="2239"/>
                  </a:cubicBezTo>
                  <a:lnTo>
                    <a:pt x="4512" y="2239"/>
                  </a:lnTo>
                  <a:cubicBezTo>
                    <a:pt x="4591" y="2451"/>
                    <a:pt x="4627" y="2695"/>
                    <a:pt x="4445" y="2695"/>
                  </a:cubicBezTo>
                  <a:cubicBezTo>
                    <a:pt x="4432" y="2695"/>
                    <a:pt x="4419" y="2693"/>
                    <a:pt x="4405" y="2691"/>
                  </a:cubicBezTo>
                  <a:cubicBezTo>
                    <a:pt x="4372" y="2686"/>
                    <a:pt x="4341" y="2684"/>
                    <a:pt x="4311" y="2684"/>
                  </a:cubicBezTo>
                  <a:cubicBezTo>
                    <a:pt x="3980" y="2684"/>
                    <a:pt x="3797" y="2960"/>
                    <a:pt x="3524" y="3037"/>
                  </a:cubicBezTo>
                  <a:cubicBezTo>
                    <a:pt x="3203" y="3132"/>
                    <a:pt x="3096" y="3370"/>
                    <a:pt x="2988" y="3632"/>
                  </a:cubicBezTo>
                  <a:cubicBezTo>
                    <a:pt x="2965" y="3679"/>
                    <a:pt x="2965" y="3751"/>
                    <a:pt x="2929" y="3930"/>
                  </a:cubicBezTo>
                  <a:cubicBezTo>
                    <a:pt x="2834" y="3751"/>
                    <a:pt x="2810" y="3644"/>
                    <a:pt x="2750" y="3608"/>
                  </a:cubicBezTo>
                  <a:cubicBezTo>
                    <a:pt x="2704" y="3572"/>
                    <a:pt x="2651" y="3551"/>
                    <a:pt x="2600" y="3551"/>
                  </a:cubicBezTo>
                  <a:cubicBezTo>
                    <a:pt x="2533" y="3551"/>
                    <a:pt x="2469" y="3587"/>
                    <a:pt x="2429" y="3668"/>
                  </a:cubicBezTo>
                  <a:cubicBezTo>
                    <a:pt x="2322" y="3870"/>
                    <a:pt x="2584" y="3834"/>
                    <a:pt x="2631" y="3965"/>
                  </a:cubicBezTo>
                  <a:cubicBezTo>
                    <a:pt x="2334" y="4001"/>
                    <a:pt x="2096" y="4132"/>
                    <a:pt x="1881" y="4465"/>
                  </a:cubicBezTo>
                  <a:cubicBezTo>
                    <a:pt x="1857" y="4263"/>
                    <a:pt x="1845" y="4168"/>
                    <a:pt x="1834" y="4025"/>
                  </a:cubicBezTo>
                  <a:cubicBezTo>
                    <a:pt x="1631" y="4120"/>
                    <a:pt x="1667" y="4418"/>
                    <a:pt x="1441" y="4418"/>
                  </a:cubicBezTo>
                  <a:cubicBezTo>
                    <a:pt x="1453" y="4501"/>
                    <a:pt x="1464" y="4584"/>
                    <a:pt x="1488" y="4703"/>
                  </a:cubicBezTo>
                  <a:cubicBezTo>
                    <a:pt x="1274" y="4692"/>
                    <a:pt x="1119" y="4668"/>
                    <a:pt x="941" y="4656"/>
                  </a:cubicBezTo>
                  <a:lnTo>
                    <a:pt x="941" y="4656"/>
                  </a:lnTo>
                  <a:cubicBezTo>
                    <a:pt x="988" y="5132"/>
                    <a:pt x="988" y="5132"/>
                    <a:pt x="512" y="5168"/>
                  </a:cubicBezTo>
                  <a:cubicBezTo>
                    <a:pt x="393" y="5180"/>
                    <a:pt x="286" y="5251"/>
                    <a:pt x="167" y="5287"/>
                  </a:cubicBezTo>
                  <a:cubicBezTo>
                    <a:pt x="191" y="5513"/>
                    <a:pt x="191" y="5513"/>
                    <a:pt x="0" y="5596"/>
                  </a:cubicBezTo>
                  <a:cubicBezTo>
                    <a:pt x="36" y="5787"/>
                    <a:pt x="83" y="5965"/>
                    <a:pt x="107" y="6144"/>
                  </a:cubicBezTo>
                  <a:cubicBezTo>
                    <a:pt x="155" y="6154"/>
                    <a:pt x="196" y="6171"/>
                    <a:pt x="222" y="6171"/>
                  </a:cubicBezTo>
                  <a:cubicBezTo>
                    <a:pt x="228" y="6171"/>
                    <a:pt x="234" y="6170"/>
                    <a:pt x="238" y="6168"/>
                  </a:cubicBezTo>
                  <a:cubicBezTo>
                    <a:pt x="393" y="6085"/>
                    <a:pt x="548" y="5989"/>
                    <a:pt x="702" y="5918"/>
                  </a:cubicBezTo>
                  <a:cubicBezTo>
                    <a:pt x="869" y="5835"/>
                    <a:pt x="1060" y="5787"/>
                    <a:pt x="1214" y="5692"/>
                  </a:cubicBezTo>
                  <a:cubicBezTo>
                    <a:pt x="1369" y="5620"/>
                    <a:pt x="1548" y="5525"/>
                    <a:pt x="1619" y="5394"/>
                  </a:cubicBezTo>
                  <a:cubicBezTo>
                    <a:pt x="1715" y="5192"/>
                    <a:pt x="1917" y="5215"/>
                    <a:pt x="2048" y="5120"/>
                  </a:cubicBezTo>
                  <a:cubicBezTo>
                    <a:pt x="2417" y="4846"/>
                    <a:pt x="2798" y="4608"/>
                    <a:pt x="3167" y="4346"/>
                  </a:cubicBezTo>
                  <a:cubicBezTo>
                    <a:pt x="3239" y="4299"/>
                    <a:pt x="3369" y="4275"/>
                    <a:pt x="3381" y="4215"/>
                  </a:cubicBezTo>
                  <a:cubicBezTo>
                    <a:pt x="3417" y="3977"/>
                    <a:pt x="3631" y="3894"/>
                    <a:pt x="3774" y="3846"/>
                  </a:cubicBezTo>
                  <a:cubicBezTo>
                    <a:pt x="4274" y="3703"/>
                    <a:pt x="4596" y="3287"/>
                    <a:pt x="5024" y="3037"/>
                  </a:cubicBezTo>
                  <a:cubicBezTo>
                    <a:pt x="5286" y="2882"/>
                    <a:pt x="5477" y="2572"/>
                    <a:pt x="5751" y="2477"/>
                  </a:cubicBezTo>
                  <a:cubicBezTo>
                    <a:pt x="6096" y="2358"/>
                    <a:pt x="6263" y="2048"/>
                    <a:pt x="6584" y="1929"/>
                  </a:cubicBezTo>
                  <a:cubicBezTo>
                    <a:pt x="6691" y="1894"/>
                    <a:pt x="6763" y="1774"/>
                    <a:pt x="6858" y="1703"/>
                  </a:cubicBezTo>
                  <a:cubicBezTo>
                    <a:pt x="7060" y="1536"/>
                    <a:pt x="7251" y="1358"/>
                    <a:pt x="7465" y="1215"/>
                  </a:cubicBezTo>
                  <a:cubicBezTo>
                    <a:pt x="7727" y="1024"/>
                    <a:pt x="8108" y="965"/>
                    <a:pt x="8180" y="572"/>
                  </a:cubicBezTo>
                  <a:cubicBezTo>
                    <a:pt x="8180" y="548"/>
                    <a:pt x="8227" y="536"/>
                    <a:pt x="8251" y="512"/>
                  </a:cubicBezTo>
                  <a:cubicBezTo>
                    <a:pt x="8418" y="429"/>
                    <a:pt x="8561" y="286"/>
                    <a:pt x="8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40"/>
            <p:cNvSpPr/>
            <p:nvPr/>
          </p:nvSpPr>
          <p:spPr>
            <a:xfrm rot="2049276">
              <a:off x="5229344" y="3146925"/>
              <a:ext cx="193611" cy="140001"/>
            </a:xfrm>
            <a:custGeom>
              <a:avLst/>
              <a:gdLst/>
              <a:ahLst/>
              <a:cxnLst/>
              <a:rect l="l" t="t" r="r" b="b"/>
              <a:pathLst>
                <a:path w="8323" h="6027" extrusionOk="0">
                  <a:moveTo>
                    <a:pt x="7882" y="1"/>
                  </a:moveTo>
                  <a:cubicBezTo>
                    <a:pt x="7668" y="144"/>
                    <a:pt x="7478" y="299"/>
                    <a:pt x="7251" y="394"/>
                  </a:cubicBezTo>
                  <a:cubicBezTo>
                    <a:pt x="6870" y="549"/>
                    <a:pt x="6525" y="727"/>
                    <a:pt x="6275" y="1061"/>
                  </a:cubicBezTo>
                  <a:cubicBezTo>
                    <a:pt x="6192" y="1171"/>
                    <a:pt x="6094" y="1196"/>
                    <a:pt x="5988" y="1196"/>
                  </a:cubicBezTo>
                  <a:cubicBezTo>
                    <a:pt x="5957" y="1196"/>
                    <a:pt x="5926" y="1194"/>
                    <a:pt x="5894" y="1191"/>
                  </a:cubicBezTo>
                  <a:cubicBezTo>
                    <a:pt x="5835" y="1191"/>
                    <a:pt x="5763" y="1227"/>
                    <a:pt x="5692" y="1251"/>
                  </a:cubicBezTo>
                  <a:cubicBezTo>
                    <a:pt x="5644" y="1382"/>
                    <a:pt x="5596" y="1501"/>
                    <a:pt x="5549" y="1632"/>
                  </a:cubicBezTo>
                  <a:cubicBezTo>
                    <a:pt x="5382" y="1656"/>
                    <a:pt x="5096" y="1632"/>
                    <a:pt x="5037" y="1727"/>
                  </a:cubicBezTo>
                  <a:cubicBezTo>
                    <a:pt x="4930" y="1906"/>
                    <a:pt x="4799" y="2037"/>
                    <a:pt x="4644" y="2168"/>
                  </a:cubicBezTo>
                  <a:cubicBezTo>
                    <a:pt x="4584" y="2215"/>
                    <a:pt x="4501" y="2299"/>
                    <a:pt x="4453" y="2299"/>
                  </a:cubicBezTo>
                  <a:cubicBezTo>
                    <a:pt x="4423" y="2292"/>
                    <a:pt x="4395" y="2289"/>
                    <a:pt x="4370" y="2289"/>
                  </a:cubicBezTo>
                  <a:cubicBezTo>
                    <a:pt x="4202" y="2289"/>
                    <a:pt x="4119" y="2415"/>
                    <a:pt x="4037" y="2549"/>
                  </a:cubicBezTo>
                  <a:cubicBezTo>
                    <a:pt x="3965" y="2668"/>
                    <a:pt x="3322" y="3144"/>
                    <a:pt x="3203" y="3192"/>
                  </a:cubicBezTo>
                  <a:cubicBezTo>
                    <a:pt x="3144" y="3216"/>
                    <a:pt x="3037" y="3251"/>
                    <a:pt x="3037" y="3275"/>
                  </a:cubicBezTo>
                  <a:cubicBezTo>
                    <a:pt x="3072" y="3537"/>
                    <a:pt x="2834" y="3525"/>
                    <a:pt x="2703" y="3608"/>
                  </a:cubicBezTo>
                  <a:cubicBezTo>
                    <a:pt x="2489" y="3716"/>
                    <a:pt x="2179" y="3692"/>
                    <a:pt x="2156" y="4037"/>
                  </a:cubicBezTo>
                  <a:cubicBezTo>
                    <a:pt x="2156" y="4043"/>
                    <a:pt x="2129" y="4043"/>
                    <a:pt x="2094" y="4043"/>
                  </a:cubicBezTo>
                  <a:cubicBezTo>
                    <a:pt x="2060" y="4043"/>
                    <a:pt x="2019" y="4043"/>
                    <a:pt x="1989" y="4049"/>
                  </a:cubicBezTo>
                  <a:cubicBezTo>
                    <a:pt x="1917" y="4073"/>
                    <a:pt x="1846" y="4109"/>
                    <a:pt x="1775" y="4132"/>
                  </a:cubicBezTo>
                  <a:cubicBezTo>
                    <a:pt x="1822" y="4192"/>
                    <a:pt x="1846" y="4228"/>
                    <a:pt x="1894" y="4287"/>
                  </a:cubicBezTo>
                  <a:cubicBezTo>
                    <a:pt x="1524" y="4430"/>
                    <a:pt x="1215" y="4620"/>
                    <a:pt x="977" y="4906"/>
                  </a:cubicBezTo>
                  <a:cubicBezTo>
                    <a:pt x="930" y="4962"/>
                    <a:pt x="891" y="5047"/>
                    <a:pt x="802" y="5047"/>
                  </a:cubicBezTo>
                  <a:cubicBezTo>
                    <a:pt x="777" y="5047"/>
                    <a:pt x="748" y="5041"/>
                    <a:pt x="715" y="5025"/>
                  </a:cubicBezTo>
                  <a:cubicBezTo>
                    <a:pt x="711" y="5023"/>
                    <a:pt x="706" y="5022"/>
                    <a:pt x="700" y="5022"/>
                  </a:cubicBezTo>
                  <a:cubicBezTo>
                    <a:pt x="650" y="5022"/>
                    <a:pt x="534" y="5103"/>
                    <a:pt x="512" y="5156"/>
                  </a:cubicBezTo>
                  <a:cubicBezTo>
                    <a:pt x="441" y="5418"/>
                    <a:pt x="227" y="5490"/>
                    <a:pt x="36" y="5525"/>
                  </a:cubicBezTo>
                  <a:cubicBezTo>
                    <a:pt x="24" y="5704"/>
                    <a:pt x="12" y="5835"/>
                    <a:pt x="0" y="5966"/>
                  </a:cubicBezTo>
                  <a:cubicBezTo>
                    <a:pt x="101" y="6008"/>
                    <a:pt x="200" y="6026"/>
                    <a:pt x="295" y="6026"/>
                  </a:cubicBezTo>
                  <a:cubicBezTo>
                    <a:pt x="523" y="6026"/>
                    <a:pt x="723" y="5919"/>
                    <a:pt x="858" y="5775"/>
                  </a:cubicBezTo>
                  <a:cubicBezTo>
                    <a:pt x="1048" y="5573"/>
                    <a:pt x="1370" y="5561"/>
                    <a:pt x="1513" y="5275"/>
                  </a:cubicBezTo>
                  <a:cubicBezTo>
                    <a:pt x="1596" y="5109"/>
                    <a:pt x="1870" y="5049"/>
                    <a:pt x="2036" y="4930"/>
                  </a:cubicBezTo>
                  <a:cubicBezTo>
                    <a:pt x="2203" y="4799"/>
                    <a:pt x="2334" y="4573"/>
                    <a:pt x="2513" y="4525"/>
                  </a:cubicBezTo>
                  <a:cubicBezTo>
                    <a:pt x="2739" y="4466"/>
                    <a:pt x="2798" y="4275"/>
                    <a:pt x="2941" y="4180"/>
                  </a:cubicBezTo>
                  <a:cubicBezTo>
                    <a:pt x="3275" y="3978"/>
                    <a:pt x="3644" y="3835"/>
                    <a:pt x="3882" y="3501"/>
                  </a:cubicBezTo>
                  <a:cubicBezTo>
                    <a:pt x="3906" y="3466"/>
                    <a:pt x="3977" y="3477"/>
                    <a:pt x="4025" y="3454"/>
                  </a:cubicBezTo>
                  <a:cubicBezTo>
                    <a:pt x="4132" y="3382"/>
                    <a:pt x="4251" y="3323"/>
                    <a:pt x="4358" y="3251"/>
                  </a:cubicBezTo>
                  <a:cubicBezTo>
                    <a:pt x="4489" y="3168"/>
                    <a:pt x="4596" y="3049"/>
                    <a:pt x="4727" y="2954"/>
                  </a:cubicBezTo>
                  <a:cubicBezTo>
                    <a:pt x="5049" y="2739"/>
                    <a:pt x="5370" y="2513"/>
                    <a:pt x="5680" y="2299"/>
                  </a:cubicBezTo>
                  <a:cubicBezTo>
                    <a:pt x="5870" y="2168"/>
                    <a:pt x="6037" y="1942"/>
                    <a:pt x="6239" y="1906"/>
                  </a:cubicBezTo>
                  <a:cubicBezTo>
                    <a:pt x="6489" y="1846"/>
                    <a:pt x="6561" y="1632"/>
                    <a:pt x="6751" y="1525"/>
                  </a:cubicBezTo>
                  <a:cubicBezTo>
                    <a:pt x="6966" y="1406"/>
                    <a:pt x="7156" y="1251"/>
                    <a:pt x="7347" y="1108"/>
                  </a:cubicBezTo>
                  <a:cubicBezTo>
                    <a:pt x="7537" y="977"/>
                    <a:pt x="7704" y="810"/>
                    <a:pt x="7894" y="691"/>
                  </a:cubicBezTo>
                  <a:cubicBezTo>
                    <a:pt x="8097" y="572"/>
                    <a:pt x="8228" y="394"/>
                    <a:pt x="8323" y="156"/>
                  </a:cubicBezTo>
                  <a:cubicBezTo>
                    <a:pt x="8144" y="96"/>
                    <a:pt x="8001" y="37"/>
                    <a:pt x="7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40"/>
            <p:cNvSpPr/>
            <p:nvPr/>
          </p:nvSpPr>
          <p:spPr>
            <a:xfrm rot="2049276">
              <a:off x="5214846" y="3217336"/>
              <a:ext cx="179490" cy="128479"/>
            </a:xfrm>
            <a:custGeom>
              <a:avLst/>
              <a:gdLst/>
              <a:ahLst/>
              <a:cxnLst/>
              <a:rect l="l" t="t" r="r" b="b"/>
              <a:pathLst>
                <a:path w="7716" h="5531" extrusionOk="0">
                  <a:moveTo>
                    <a:pt x="7478" y="1"/>
                  </a:moveTo>
                  <a:cubicBezTo>
                    <a:pt x="7430" y="48"/>
                    <a:pt x="7395" y="108"/>
                    <a:pt x="7347" y="132"/>
                  </a:cubicBezTo>
                  <a:cubicBezTo>
                    <a:pt x="7133" y="263"/>
                    <a:pt x="6918" y="382"/>
                    <a:pt x="6716" y="501"/>
                  </a:cubicBezTo>
                  <a:cubicBezTo>
                    <a:pt x="6657" y="475"/>
                    <a:pt x="6609" y="464"/>
                    <a:pt x="6567" y="464"/>
                  </a:cubicBezTo>
                  <a:cubicBezTo>
                    <a:pt x="6340" y="464"/>
                    <a:pt x="6338" y="797"/>
                    <a:pt x="6156" y="858"/>
                  </a:cubicBezTo>
                  <a:cubicBezTo>
                    <a:pt x="6138" y="870"/>
                    <a:pt x="6115" y="873"/>
                    <a:pt x="6091" y="873"/>
                  </a:cubicBezTo>
                  <a:cubicBezTo>
                    <a:pt x="6067" y="873"/>
                    <a:pt x="6043" y="870"/>
                    <a:pt x="6025" y="870"/>
                  </a:cubicBezTo>
                  <a:cubicBezTo>
                    <a:pt x="5585" y="953"/>
                    <a:pt x="5192" y="1156"/>
                    <a:pt x="4918" y="1489"/>
                  </a:cubicBezTo>
                  <a:cubicBezTo>
                    <a:pt x="4791" y="1645"/>
                    <a:pt x="4736" y="1826"/>
                    <a:pt x="4549" y="1826"/>
                  </a:cubicBezTo>
                  <a:cubicBezTo>
                    <a:pt x="4508" y="1826"/>
                    <a:pt x="4461" y="1818"/>
                    <a:pt x="4406" y="1799"/>
                  </a:cubicBezTo>
                  <a:cubicBezTo>
                    <a:pt x="4402" y="1797"/>
                    <a:pt x="4398" y="1797"/>
                    <a:pt x="4394" y="1797"/>
                  </a:cubicBezTo>
                  <a:cubicBezTo>
                    <a:pt x="4356" y="1797"/>
                    <a:pt x="4296" y="1839"/>
                    <a:pt x="4275" y="1882"/>
                  </a:cubicBezTo>
                  <a:cubicBezTo>
                    <a:pt x="4108" y="2168"/>
                    <a:pt x="3787" y="2239"/>
                    <a:pt x="3525" y="2394"/>
                  </a:cubicBezTo>
                  <a:cubicBezTo>
                    <a:pt x="3418" y="2441"/>
                    <a:pt x="3263" y="2537"/>
                    <a:pt x="3263" y="2620"/>
                  </a:cubicBezTo>
                  <a:cubicBezTo>
                    <a:pt x="3263" y="2756"/>
                    <a:pt x="3241" y="2801"/>
                    <a:pt x="3176" y="2801"/>
                  </a:cubicBezTo>
                  <a:cubicBezTo>
                    <a:pt x="3145" y="2801"/>
                    <a:pt x="3103" y="2790"/>
                    <a:pt x="3049" y="2775"/>
                  </a:cubicBezTo>
                  <a:cubicBezTo>
                    <a:pt x="3045" y="2774"/>
                    <a:pt x="3042" y="2774"/>
                    <a:pt x="3038" y="2774"/>
                  </a:cubicBezTo>
                  <a:cubicBezTo>
                    <a:pt x="2967" y="2774"/>
                    <a:pt x="2867" y="2885"/>
                    <a:pt x="2799" y="2953"/>
                  </a:cubicBezTo>
                  <a:cubicBezTo>
                    <a:pt x="2751" y="3001"/>
                    <a:pt x="2775" y="3108"/>
                    <a:pt x="2727" y="3132"/>
                  </a:cubicBezTo>
                  <a:cubicBezTo>
                    <a:pt x="2584" y="3215"/>
                    <a:pt x="2442" y="3334"/>
                    <a:pt x="2299" y="3346"/>
                  </a:cubicBezTo>
                  <a:cubicBezTo>
                    <a:pt x="2061" y="3358"/>
                    <a:pt x="2144" y="3680"/>
                    <a:pt x="1965" y="3680"/>
                  </a:cubicBezTo>
                  <a:cubicBezTo>
                    <a:pt x="1961" y="3680"/>
                    <a:pt x="1957" y="3679"/>
                    <a:pt x="1953" y="3679"/>
                  </a:cubicBezTo>
                  <a:cubicBezTo>
                    <a:pt x="1674" y="3679"/>
                    <a:pt x="1611" y="4054"/>
                    <a:pt x="1345" y="4054"/>
                  </a:cubicBezTo>
                  <a:cubicBezTo>
                    <a:pt x="1326" y="4054"/>
                    <a:pt x="1307" y="4053"/>
                    <a:pt x="1287" y="4049"/>
                  </a:cubicBezTo>
                  <a:cubicBezTo>
                    <a:pt x="1275" y="4049"/>
                    <a:pt x="1251" y="4108"/>
                    <a:pt x="1239" y="4132"/>
                  </a:cubicBezTo>
                  <a:cubicBezTo>
                    <a:pt x="1191" y="4346"/>
                    <a:pt x="1037" y="4394"/>
                    <a:pt x="858" y="4454"/>
                  </a:cubicBezTo>
                  <a:cubicBezTo>
                    <a:pt x="477" y="4585"/>
                    <a:pt x="108" y="4739"/>
                    <a:pt x="60" y="5228"/>
                  </a:cubicBezTo>
                  <a:cubicBezTo>
                    <a:pt x="48" y="5263"/>
                    <a:pt x="13" y="5311"/>
                    <a:pt x="1" y="5347"/>
                  </a:cubicBezTo>
                  <a:cubicBezTo>
                    <a:pt x="227" y="5467"/>
                    <a:pt x="385" y="5530"/>
                    <a:pt x="499" y="5530"/>
                  </a:cubicBezTo>
                  <a:cubicBezTo>
                    <a:pt x="656" y="5530"/>
                    <a:pt x="731" y="5411"/>
                    <a:pt x="787" y="5156"/>
                  </a:cubicBezTo>
                  <a:cubicBezTo>
                    <a:pt x="858" y="5189"/>
                    <a:pt x="929" y="5212"/>
                    <a:pt x="999" y="5212"/>
                  </a:cubicBezTo>
                  <a:cubicBezTo>
                    <a:pt x="1081" y="5212"/>
                    <a:pt x="1162" y="5180"/>
                    <a:pt x="1239" y="5097"/>
                  </a:cubicBezTo>
                  <a:cubicBezTo>
                    <a:pt x="1334" y="4989"/>
                    <a:pt x="1465" y="4870"/>
                    <a:pt x="1584" y="4847"/>
                  </a:cubicBezTo>
                  <a:cubicBezTo>
                    <a:pt x="1811" y="4811"/>
                    <a:pt x="1680" y="4525"/>
                    <a:pt x="1858" y="4477"/>
                  </a:cubicBezTo>
                  <a:cubicBezTo>
                    <a:pt x="1918" y="4537"/>
                    <a:pt x="1953" y="4585"/>
                    <a:pt x="1989" y="4632"/>
                  </a:cubicBezTo>
                  <a:cubicBezTo>
                    <a:pt x="2156" y="4442"/>
                    <a:pt x="2322" y="4251"/>
                    <a:pt x="2489" y="4061"/>
                  </a:cubicBezTo>
                  <a:cubicBezTo>
                    <a:pt x="2529" y="4140"/>
                    <a:pt x="2594" y="4182"/>
                    <a:pt x="2654" y="4182"/>
                  </a:cubicBezTo>
                  <a:cubicBezTo>
                    <a:pt x="2703" y="4182"/>
                    <a:pt x="2748" y="4155"/>
                    <a:pt x="2775" y="4096"/>
                  </a:cubicBezTo>
                  <a:cubicBezTo>
                    <a:pt x="2942" y="3751"/>
                    <a:pt x="3561" y="3858"/>
                    <a:pt x="3537" y="3334"/>
                  </a:cubicBezTo>
                  <a:lnTo>
                    <a:pt x="3537" y="3334"/>
                  </a:lnTo>
                  <a:cubicBezTo>
                    <a:pt x="3582" y="3362"/>
                    <a:pt x="3618" y="3373"/>
                    <a:pt x="3649" y="3373"/>
                  </a:cubicBezTo>
                  <a:cubicBezTo>
                    <a:pt x="3765" y="3373"/>
                    <a:pt x="3800" y="3212"/>
                    <a:pt x="3894" y="3156"/>
                  </a:cubicBezTo>
                  <a:cubicBezTo>
                    <a:pt x="4013" y="3072"/>
                    <a:pt x="4180" y="3049"/>
                    <a:pt x="4311" y="2965"/>
                  </a:cubicBezTo>
                  <a:cubicBezTo>
                    <a:pt x="4513" y="2834"/>
                    <a:pt x="4692" y="2680"/>
                    <a:pt x="4882" y="2537"/>
                  </a:cubicBezTo>
                  <a:cubicBezTo>
                    <a:pt x="4859" y="2477"/>
                    <a:pt x="4787" y="2370"/>
                    <a:pt x="4799" y="2346"/>
                  </a:cubicBezTo>
                  <a:cubicBezTo>
                    <a:pt x="4839" y="2304"/>
                    <a:pt x="4870" y="2287"/>
                    <a:pt x="4898" y="2287"/>
                  </a:cubicBezTo>
                  <a:cubicBezTo>
                    <a:pt x="4979" y="2287"/>
                    <a:pt x="5026" y="2424"/>
                    <a:pt x="5132" y="2441"/>
                  </a:cubicBezTo>
                  <a:cubicBezTo>
                    <a:pt x="5442" y="2215"/>
                    <a:pt x="5740" y="2001"/>
                    <a:pt x="6037" y="1775"/>
                  </a:cubicBezTo>
                  <a:cubicBezTo>
                    <a:pt x="6025" y="1691"/>
                    <a:pt x="6013" y="1620"/>
                    <a:pt x="6002" y="1525"/>
                  </a:cubicBezTo>
                  <a:cubicBezTo>
                    <a:pt x="6097" y="1525"/>
                    <a:pt x="6181" y="1541"/>
                    <a:pt x="6259" y="1541"/>
                  </a:cubicBezTo>
                  <a:cubicBezTo>
                    <a:pt x="6298" y="1541"/>
                    <a:pt x="6335" y="1537"/>
                    <a:pt x="6371" y="1525"/>
                  </a:cubicBezTo>
                  <a:cubicBezTo>
                    <a:pt x="6585" y="1453"/>
                    <a:pt x="6597" y="1120"/>
                    <a:pt x="6871" y="1108"/>
                  </a:cubicBezTo>
                  <a:cubicBezTo>
                    <a:pt x="6906" y="1108"/>
                    <a:pt x="6942" y="1001"/>
                    <a:pt x="6978" y="941"/>
                  </a:cubicBezTo>
                  <a:cubicBezTo>
                    <a:pt x="7014" y="870"/>
                    <a:pt x="7049" y="727"/>
                    <a:pt x="7097" y="727"/>
                  </a:cubicBezTo>
                  <a:cubicBezTo>
                    <a:pt x="7466" y="703"/>
                    <a:pt x="7466" y="322"/>
                    <a:pt x="7716" y="167"/>
                  </a:cubicBezTo>
                  <a:cubicBezTo>
                    <a:pt x="7621" y="96"/>
                    <a:pt x="7561" y="60"/>
                    <a:pt x="7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40"/>
            <p:cNvSpPr/>
            <p:nvPr/>
          </p:nvSpPr>
          <p:spPr>
            <a:xfrm rot="2049276">
              <a:off x="5168350" y="3379783"/>
              <a:ext cx="169255" cy="115076"/>
            </a:xfrm>
            <a:custGeom>
              <a:avLst/>
              <a:gdLst/>
              <a:ahLst/>
              <a:cxnLst/>
              <a:rect l="l" t="t" r="r" b="b"/>
              <a:pathLst>
                <a:path w="7276" h="4954" extrusionOk="0">
                  <a:moveTo>
                    <a:pt x="7228" y="1"/>
                  </a:moveTo>
                  <a:lnTo>
                    <a:pt x="7228" y="1"/>
                  </a:lnTo>
                  <a:cubicBezTo>
                    <a:pt x="7002" y="72"/>
                    <a:pt x="6752" y="108"/>
                    <a:pt x="6632" y="322"/>
                  </a:cubicBezTo>
                  <a:cubicBezTo>
                    <a:pt x="6502" y="572"/>
                    <a:pt x="6025" y="477"/>
                    <a:pt x="6121" y="906"/>
                  </a:cubicBezTo>
                  <a:cubicBezTo>
                    <a:pt x="5870" y="941"/>
                    <a:pt x="5668" y="1132"/>
                    <a:pt x="5454" y="1180"/>
                  </a:cubicBezTo>
                  <a:cubicBezTo>
                    <a:pt x="5192" y="1227"/>
                    <a:pt x="5049" y="1382"/>
                    <a:pt x="4858" y="1489"/>
                  </a:cubicBezTo>
                  <a:cubicBezTo>
                    <a:pt x="4751" y="1549"/>
                    <a:pt x="4668" y="1680"/>
                    <a:pt x="4561" y="1692"/>
                  </a:cubicBezTo>
                  <a:cubicBezTo>
                    <a:pt x="4299" y="1751"/>
                    <a:pt x="4085" y="1906"/>
                    <a:pt x="3846" y="2013"/>
                  </a:cubicBezTo>
                  <a:cubicBezTo>
                    <a:pt x="3382" y="2239"/>
                    <a:pt x="2906" y="2477"/>
                    <a:pt x="2561" y="2894"/>
                  </a:cubicBezTo>
                  <a:cubicBezTo>
                    <a:pt x="2497" y="2972"/>
                    <a:pt x="2430" y="3012"/>
                    <a:pt x="2355" y="3012"/>
                  </a:cubicBezTo>
                  <a:cubicBezTo>
                    <a:pt x="2304" y="3012"/>
                    <a:pt x="2250" y="2993"/>
                    <a:pt x="2191" y="2954"/>
                  </a:cubicBezTo>
                  <a:cubicBezTo>
                    <a:pt x="2025" y="3311"/>
                    <a:pt x="2025" y="3311"/>
                    <a:pt x="1429" y="3430"/>
                  </a:cubicBezTo>
                  <a:cubicBezTo>
                    <a:pt x="1489" y="3466"/>
                    <a:pt x="1549" y="3501"/>
                    <a:pt x="1596" y="3525"/>
                  </a:cubicBezTo>
                  <a:cubicBezTo>
                    <a:pt x="1453" y="3608"/>
                    <a:pt x="1298" y="3668"/>
                    <a:pt x="1179" y="3775"/>
                  </a:cubicBezTo>
                  <a:cubicBezTo>
                    <a:pt x="1097" y="3847"/>
                    <a:pt x="1041" y="3911"/>
                    <a:pt x="935" y="3911"/>
                  </a:cubicBezTo>
                  <a:cubicBezTo>
                    <a:pt x="918" y="3911"/>
                    <a:pt x="901" y="3909"/>
                    <a:pt x="882" y="3906"/>
                  </a:cubicBezTo>
                  <a:cubicBezTo>
                    <a:pt x="878" y="3906"/>
                    <a:pt x="874" y="3905"/>
                    <a:pt x="870" y="3905"/>
                  </a:cubicBezTo>
                  <a:cubicBezTo>
                    <a:pt x="797" y="3905"/>
                    <a:pt x="678" y="4005"/>
                    <a:pt x="644" y="4073"/>
                  </a:cubicBezTo>
                  <a:cubicBezTo>
                    <a:pt x="560" y="4311"/>
                    <a:pt x="417" y="4454"/>
                    <a:pt x="191" y="4549"/>
                  </a:cubicBezTo>
                  <a:cubicBezTo>
                    <a:pt x="1" y="4632"/>
                    <a:pt x="1" y="4787"/>
                    <a:pt x="96" y="4954"/>
                  </a:cubicBezTo>
                  <a:cubicBezTo>
                    <a:pt x="739" y="4954"/>
                    <a:pt x="1191" y="4501"/>
                    <a:pt x="1739" y="4263"/>
                  </a:cubicBezTo>
                  <a:cubicBezTo>
                    <a:pt x="2168" y="4073"/>
                    <a:pt x="2465" y="3620"/>
                    <a:pt x="2977" y="3561"/>
                  </a:cubicBezTo>
                  <a:cubicBezTo>
                    <a:pt x="3025" y="3549"/>
                    <a:pt x="3084" y="3466"/>
                    <a:pt x="3120" y="3406"/>
                  </a:cubicBezTo>
                  <a:cubicBezTo>
                    <a:pt x="3239" y="3156"/>
                    <a:pt x="3477" y="3061"/>
                    <a:pt x="3704" y="2966"/>
                  </a:cubicBezTo>
                  <a:cubicBezTo>
                    <a:pt x="3977" y="2858"/>
                    <a:pt x="4239" y="2763"/>
                    <a:pt x="4454" y="2561"/>
                  </a:cubicBezTo>
                  <a:cubicBezTo>
                    <a:pt x="4799" y="2239"/>
                    <a:pt x="5180" y="1965"/>
                    <a:pt x="5597" y="1751"/>
                  </a:cubicBezTo>
                  <a:cubicBezTo>
                    <a:pt x="5775" y="1644"/>
                    <a:pt x="6013" y="1632"/>
                    <a:pt x="6109" y="1406"/>
                  </a:cubicBezTo>
                  <a:cubicBezTo>
                    <a:pt x="6466" y="1382"/>
                    <a:pt x="6632" y="1108"/>
                    <a:pt x="6835" y="882"/>
                  </a:cubicBezTo>
                  <a:cubicBezTo>
                    <a:pt x="6867" y="850"/>
                    <a:pt x="6927" y="809"/>
                    <a:pt x="6965" y="809"/>
                  </a:cubicBezTo>
                  <a:cubicBezTo>
                    <a:pt x="6970" y="809"/>
                    <a:pt x="6974" y="809"/>
                    <a:pt x="6978" y="811"/>
                  </a:cubicBezTo>
                  <a:cubicBezTo>
                    <a:pt x="7026" y="828"/>
                    <a:pt x="7069" y="836"/>
                    <a:pt x="7108" y="836"/>
                  </a:cubicBezTo>
                  <a:cubicBezTo>
                    <a:pt x="7175" y="836"/>
                    <a:pt x="7230" y="812"/>
                    <a:pt x="7275" y="775"/>
                  </a:cubicBezTo>
                  <a:cubicBezTo>
                    <a:pt x="7264" y="739"/>
                    <a:pt x="7252" y="715"/>
                    <a:pt x="7252" y="680"/>
                  </a:cubicBezTo>
                  <a:cubicBezTo>
                    <a:pt x="7228" y="453"/>
                    <a:pt x="7204" y="227"/>
                    <a:pt x="7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40"/>
            <p:cNvSpPr/>
            <p:nvPr/>
          </p:nvSpPr>
          <p:spPr>
            <a:xfrm rot="2049276">
              <a:off x="5278917" y="3086773"/>
              <a:ext cx="165091" cy="128061"/>
            </a:xfrm>
            <a:custGeom>
              <a:avLst/>
              <a:gdLst/>
              <a:ahLst/>
              <a:cxnLst/>
              <a:rect l="l" t="t" r="r" b="b"/>
              <a:pathLst>
                <a:path w="7097" h="5513" extrusionOk="0">
                  <a:moveTo>
                    <a:pt x="6454" y="0"/>
                  </a:moveTo>
                  <a:cubicBezTo>
                    <a:pt x="6349" y="128"/>
                    <a:pt x="6200" y="346"/>
                    <a:pt x="6170" y="346"/>
                  </a:cubicBezTo>
                  <a:cubicBezTo>
                    <a:pt x="6169" y="346"/>
                    <a:pt x="6168" y="346"/>
                    <a:pt x="6168" y="345"/>
                  </a:cubicBezTo>
                  <a:cubicBezTo>
                    <a:pt x="6118" y="322"/>
                    <a:pt x="6078" y="312"/>
                    <a:pt x="6044" y="312"/>
                  </a:cubicBezTo>
                  <a:cubicBezTo>
                    <a:pt x="5939" y="312"/>
                    <a:pt x="5894" y="404"/>
                    <a:pt x="5823" y="476"/>
                  </a:cubicBezTo>
                  <a:cubicBezTo>
                    <a:pt x="5715" y="595"/>
                    <a:pt x="5573" y="679"/>
                    <a:pt x="5430" y="750"/>
                  </a:cubicBezTo>
                  <a:cubicBezTo>
                    <a:pt x="5227" y="834"/>
                    <a:pt x="5072" y="941"/>
                    <a:pt x="4930" y="1119"/>
                  </a:cubicBezTo>
                  <a:cubicBezTo>
                    <a:pt x="4799" y="1274"/>
                    <a:pt x="4537" y="1310"/>
                    <a:pt x="4346" y="1417"/>
                  </a:cubicBezTo>
                  <a:cubicBezTo>
                    <a:pt x="4275" y="1465"/>
                    <a:pt x="4239" y="1548"/>
                    <a:pt x="4180" y="1619"/>
                  </a:cubicBezTo>
                  <a:cubicBezTo>
                    <a:pt x="4144" y="1667"/>
                    <a:pt x="4108" y="1762"/>
                    <a:pt x="4060" y="1774"/>
                  </a:cubicBezTo>
                  <a:cubicBezTo>
                    <a:pt x="3632" y="1893"/>
                    <a:pt x="3477" y="2405"/>
                    <a:pt x="3037" y="2500"/>
                  </a:cubicBezTo>
                  <a:cubicBezTo>
                    <a:pt x="2858" y="3012"/>
                    <a:pt x="2275" y="3024"/>
                    <a:pt x="1953" y="3370"/>
                  </a:cubicBezTo>
                  <a:cubicBezTo>
                    <a:pt x="1834" y="3489"/>
                    <a:pt x="1620" y="3501"/>
                    <a:pt x="1667" y="3739"/>
                  </a:cubicBezTo>
                  <a:cubicBezTo>
                    <a:pt x="1536" y="3762"/>
                    <a:pt x="1358" y="3739"/>
                    <a:pt x="1322" y="3929"/>
                  </a:cubicBezTo>
                  <a:cubicBezTo>
                    <a:pt x="1274" y="4179"/>
                    <a:pt x="1084" y="4263"/>
                    <a:pt x="893" y="4370"/>
                  </a:cubicBezTo>
                  <a:cubicBezTo>
                    <a:pt x="786" y="4441"/>
                    <a:pt x="667" y="4489"/>
                    <a:pt x="596" y="4584"/>
                  </a:cubicBezTo>
                  <a:cubicBezTo>
                    <a:pt x="393" y="4870"/>
                    <a:pt x="215" y="5167"/>
                    <a:pt x="0" y="5513"/>
                  </a:cubicBezTo>
                  <a:cubicBezTo>
                    <a:pt x="239" y="5465"/>
                    <a:pt x="417" y="5441"/>
                    <a:pt x="572" y="5394"/>
                  </a:cubicBezTo>
                  <a:cubicBezTo>
                    <a:pt x="691" y="5346"/>
                    <a:pt x="834" y="5298"/>
                    <a:pt x="893" y="5203"/>
                  </a:cubicBezTo>
                  <a:cubicBezTo>
                    <a:pt x="1120" y="4858"/>
                    <a:pt x="1489" y="4715"/>
                    <a:pt x="1810" y="4513"/>
                  </a:cubicBezTo>
                  <a:cubicBezTo>
                    <a:pt x="1882" y="4477"/>
                    <a:pt x="1989" y="4513"/>
                    <a:pt x="1977" y="4394"/>
                  </a:cubicBezTo>
                  <a:cubicBezTo>
                    <a:pt x="1965" y="4143"/>
                    <a:pt x="2167" y="4060"/>
                    <a:pt x="2310" y="4013"/>
                  </a:cubicBezTo>
                  <a:cubicBezTo>
                    <a:pt x="2703" y="3905"/>
                    <a:pt x="2941" y="3548"/>
                    <a:pt x="3287" y="3381"/>
                  </a:cubicBezTo>
                  <a:cubicBezTo>
                    <a:pt x="3382" y="3346"/>
                    <a:pt x="3429" y="3227"/>
                    <a:pt x="3501" y="3155"/>
                  </a:cubicBezTo>
                  <a:cubicBezTo>
                    <a:pt x="3644" y="3012"/>
                    <a:pt x="3775" y="2786"/>
                    <a:pt x="3953" y="2739"/>
                  </a:cubicBezTo>
                  <a:cubicBezTo>
                    <a:pt x="4251" y="2667"/>
                    <a:pt x="4430" y="2512"/>
                    <a:pt x="4572" y="2274"/>
                  </a:cubicBezTo>
                  <a:cubicBezTo>
                    <a:pt x="4608" y="2215"/>
                    <a:pt x="4668" y="2119"/>
                    <a:pt x="4715" y="2119"/>
                  </a:cubicBezTo>
                  <a:cubicBezTo>
                    <a:pt x="5013" y="2096"/>
                    <a:pt x="5132" y="1834"/>
                    <a:pt x="5346" y="1679"/>
                  </a:cubicBezTo>
                  <a:cubicBezTo>
                    <a:pt x="5751" y="1381"/>
                    <a:pt x="6192" y="1119"/>
                    <a:pt x="6585" y="798"/>
                  </a:cubicBezTo>
                  <a:cubicBezTo>
                    <a:pt x="6775" y="655"/>
                    <a:pt x="7025" y="524"/>
                    <a:pt x="7097" y="214"/>
                  </a:cubicBezTo>
                  <a:cubicBezTo>
                    <a:pt x="6870" y="143"/>
                    <a:pt x="6656" y="72"/>
                    <a:pt x="6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40"/>
            <p:cNvSpPr/>
            <p:nvPr/>
          </p:nvSpPr>
          <p:spPr>
            <a:xfrm rot="2049276">
              <a:off x="5169377" y="3333765"/>
              <a:ext cx="162044" cy="100814"/>
            </a:xfrm>
            <a:custGeom>
              <a:avLst/>
              <a:gdLst/>
              <a:ahLst/>
              <a:cxnLst/>
              <a:rect l="l" t="t" r="r" b="b"/>
              <a:pathLst>
                <a:path w="6966" h="4340" extrusionOk="0">
                  <a:moveTo>
                    <a:pt x="6477" y="1"/>
                  </a:moveTo>
                  <a:cubicBezTo>
                    <a:pt x="6334" y="394"/>
                    <a:pt x="5942" y="263"/>
                    <a:pt x="5668" y="406"/>
                  </a:cubicBezTo>
                  <a:cubicBezTo>
                    <a:pt x="5608" y="441"/>
                    <a:pt x="5501" y="465"/>
                    <a:pt x="5489" y="501"/>
                  </a:cubicBezTo>
                  <a:cubicBezTo>
                    <a:pt x="5465" y="715"/>
                    <a:pt x="5299" y="727"/>
                    <a:pt x="5156" y="751"/>
                  </a:cubicBezTo>
                  <a:cubicBezTo>
                    <a:pt x="4834" y="811"/>
                    <a:pt x="4584" y="1001"/>
                    <a:pt x="4310" y="1156"/>
                  </a:cubicBezTo>
                  <a:cubicBezTo>
                    <a:pt x="4168" y="1239"/>
                    <a:pt x="4037" y="1382"/>
                    <a:pt x="3894" y="1394"/>
                  </a:cubicBezTo>
                  <a:cubicBezTo>
                    <a:pt x="3667" y="1394"/>
                    <a:pt x="3537" y="1394"/>
                    <a:pt x="3548" y="1668"/>
                  </a:cubicBezTo>
                  <a:cubicBezTo>
                    <a:pt x="3560" y="1702"/>
                    <a:pt x="3411" y="1800"/>
                    <a:pt x="3354" y="1800"/>
                  </a:cubicBezTo>
                  <a:cubicBezTo>
                    <a:pt x="3351" y="1800"/>
                    <a:pt x="3348" y="1799"/>
                    <a:pt x="3346" y="1799"/>
                  </a:cubicBezTo>
                  <a:cubicBezTo>
                    <a:pt x="3314" y="1784"/>
                    <a:pt x="3287" y="1778"/>
                    <a:pt x="3265" y="1778"/>
                  </a:cubicBezTo>
                  <a:cubicBezTo>
                    <a:pt x="3134" y="1778"/>
                    <a:pt x="3158" y="1994"/>
                    <a:pt x="3081" y="1994"/>
                  </a:cubicBezTo>
                  <a:cubicBezTo>
                    <a:pt x="3075" y="1994"/>
                    <a:pt x="3068" y="1992"/>
                    <a:pt x="3060" y="1989"/>
                  </a:cubicBezTo>
                  <a:cubicBezTo>
                    <a:pt x="3018" y="1976"/>
                    <a:pt x="2982" y="1970"/>
                    <a:pt x="2951" y="1970"/>
                  </a:cubicBezTo>
                  <a:cubicBezTo>
                    <a:pt x="2844" y="1970"/>
                    <a:pt x="2800" y="2045"/>
                    <a:pt x="2763" y="2156"/>
                  </a:cubicBezTo>
                  <a:cubicBezTo>
                    <a:pt x="2739" y="2204"/>
                    <a:pt x="2655" y="2215"/>
                    <a:pt x="2596" y="2239"/>
                  </a:cubicBezTo>
                  <a:cubicBezTo>
                    <a:pt x="2501" y="2275"/>
                    <a:pt x="2346" y="2287"/>
                    <a:pt x="2322" y="2346"/>
                  </a:cubicBezTo>
                  <a:cubicBezTo>
                    <a:pt x="2215" y="2596"/>
                    <a:pt x="2036" y="2692"/>
                    <a:pt x="1786" y="2716"/>
                  </a:cubicBezTo>
                  <a:cubicBezTo>
                    <a:pt x="1715" y="2716"/>
                    <a:pt x="1608" y="2787"/>
                    <a:pt x="1572" y="2846"/>
                  </a:cubicBezTo>
                  <a:cubicBezTo>
                    <a:pt x="1441" y="3120"/>
                    <a:pt x="1024" y="3108"/>
                    <a:pt x="989" y="3466"/>
                  </a:cubicBezTo>
                  <a:cubicBezTo>
                    <a:pt x="989" y="3486"/>
                    <a:pt x="944" y="3516"/>
                    <a:pt x="917" y="3516"/>
                  </a:cubicBezTo>
                  <a:cubicBezTo>
                    <a:pt x="912" y="3516"/>
                    <a:pt x="908" y="3515"/>
                    <a:pt x="905" y="3513"/>
                  </a:cubicBezTo>
                  <a:cubicBezTo>
                    <a:pt x="874" y="3506"/>
                    <a:pt x="844" y="3503"/>
                    <a:pt x="816" y="3503"/>
                  </a:cubicBezTo>
                  <a:cubicBezTo>
                    <a:pt x="561" y="3503"/>
                    <a:pt x="453" y="3773"/>
                    <a:pt x="238" y="3858"/>
                  </a:cubicBezTo>
                  <a:cubicBezTo>
                    <a:pt x="96" y="3918"/>
                    <a:pt x="0" y="4049"/>
                    <a:pt x="108" y="4204"/>
                  </a:cubicBezTo>
                  <a:cubicBezTo>
                    <a:pt x="168" y="4281"/>
                    <a:pt x="246" y="4340"/>
                    <a:pt x="348" y="4340"/>
                  </a:cubicBezTo>
                  <a:cubicBezTo>
                    <a:pt x="387" y="4340"/>
                    <a:pt x="430" y="4331"/>
                    <a:pt x="477" y="4311"/>
                  </a:cubicBezTo>
                  <a:cubicBezTo>
                    <a:pt x="750" y="4192"/>
                    <a:pt x="1274" y="3906"/>
                    <a:pt x="1441" y="3799"/>
                  </a:cubicBezTo>
                  <a:cubicBezTo>
                    <a:pt x="1632" y="3680"/>
                    <a:pt x="1893" y="3644"/>
                    <a:pt x="2048" y="3501"/>
                  </a:cubicBezTo>
                  <a:cubicBezTo>
                    <a:pt x="2215" y="3347"/>
                    <a:pt x="2370" y="3192"/>
                    <a:pt x="2596" y="3108"/>
                  </a:cubicBezTo>
                  <a:cubicBezTo>
                    <a:pt x="2632" y="3108"/>
                    <a:pt x="2667" y="3108"/>
                    <a:pt x="2703" y="3097"/>
                  </a:cubicBezTo>
                  <a:cubicBezTo>
                    <a:pt x="2763" y="3085"/>
                    <a:pt x="2834" y="3085"/>
                    <a:pt x="2882" y="3037"/>
                  </a:cubicBezTo>
                  <a:cubicBezTo>
                    <a:pt x="3072" y="2870"/>
                    <a:pt x="3239" y="2692"/>
                    <a:pt x="3417" y="2525"/>
                  </a:cubicBezTo>
                  <a:cubicBezTo>
                    <a:pt x="3460" y="2539"/>
                    <a:pt x="3498" y="2545"/>
                    <a:pt x="3532" y="2545"/>
                  </a:cubicBezTo>
                  <a:cubicBezTo>
                    <a:pt x="3766" y="2545"/>
                    <a:pt x="3826" y="2261"/>
                    <a:pt x="4013" y="2168"/>
                  </a:cubicBezTo>
                  <a:cubicBezTo>
                    <a:pt x="4501" y="1918"/>
                    <a:pt x="4965" y="1608"/>
                    <a:pt x="5430" y="1311"/>
                  </a:cubicBezTo>
                  <a:cubicBezTo>
                    <a:pt x="5501" y="1263"/>
                    <a:pt x="5501" y="1132"/>
                    <a:pt x="5572" y="1108"/>
                  </a:cubicBezTo>
                  <a:cubicBezTo>
                    <a:pt x="5614" y="1090"/>
                    <a:pt x="5662" y="1087"/>
                    <a:pt x="5712" y="1087"/>
                  </a:cubicBezTo>
                  <a:cubicBezTo>
                    <a:pt x="5738" y="1087"/>
                    <a:pt x="5764" y="1088"/>
                    <a:pt x="5790" y="1088"/>
                  </a:cubicBezTo>
                  <a:cubicBezTo>
                    <a:pt x="5817" y="1088"/>
                    <a:pt x="5843" y="1087"/>
                    <a:pt x="5870" y="1084"/>
                  </a:cubicBezTo>
                  <a:cubicBezTo>
                    <a:pt x="5906" y="1084"/>
                    <a:pt x="5977" y="1025"/>
                    <a:pt x="5977" y="989"/>
                  </a:cubicBezTo>
                  <a:cubicBezTo>
                    <a:pt x="5965" y="739"/>
                    <a:pt x="6192" y="703"/>
                    <a:pt x="6334" y="584"/>
                  </a:cubicBezTo>
                  <a:cubicBezTo>
                    <a:pt x="6513" y="441"/>
                    <a:pt x="6727" y="322"/>
                    <a:pt x="6966" y="156"/>
                  </a:cubicBezTo>
                  <a:cubicBezTo>
                    <a:pt x="6763" y="96"/>
                    <a:pt x="6620" y="49"/>
                    <a:pt x="6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40"/>
            <p:cNvSpPr/>
            <p:nvPr/>
          </p:nvSpPr>
          <p:spPr>
            <a:xfrm rot="2049276">
              <a:off x="5327985" y="3035878"/>
              <a:ext cx="119660" cy="96818"/>
            </a:xfrm>
            <a:custGeom>
              <a:avLst/>
              <a:gdLst/>
              <a:ahLst/>
              <a:cxnLst/>
              <a:rect l="l" t="t" r="r" b="b"/>
              <a:pathLst>
                <a:path w="5144" h="4168" extrusionOk="0">
                  <a:moveTo>
                    <a:pt x="5001" y="1"/>
                  </a:moveTo>
                  <a:cubicBezTo>
                    <a:pt x="4679" y="227"/>
                    <a:pt x="4239" y="227"/>
                    <a:pt x="3989" y="572"/>
                  </a:cubicBezTo>
                  <a:cubicBezTo>
                    <a:pt x="3929" y="655"/>
                    <a:pt x="3798" y="667"/>
                    <a:pt x="3703" y="715"/>
                  </a:cubicBezTo>
                  <a:cubicBezTo>
                    <a:pt x="3631" y="751"/>
                    <a:pt x="3524" y="774"/>
                    <a:pt x="3477" y="834"/>
                  </a:cubicBezTo>
                  <a:cubicBezTo>
                    <a:pt x="2929" y="1429"/>
                    <a:pt x="2191" y="1786"/>
                    <a:pt x="1572" y="2275"/>
                  </a:cubicBezTo>
                  <a:cubicBezTo>
                    <a:pt x="1405" y="2406"/>
                    <a:pt x="1119" y="2501"/>
                    <a:pt x="1072" y="2656"/>
                  </a:cubicBezTo>
                  <a:cubicBezTo>
                    <a:pt x="1024" y="2870"/>
                    <a:pt x="798" y="2798"/>
                    <a:pt x="762" y="3013"/>
                  </a:cubicBezTo>
                  <a:cubicBezTo>
                    <a:pt x="726" y="3156"/>
                    <a:pt x="476" y="3251"/>
                    <a:pt x="322" y="3370"/>
                  </a:cubicBezTo>
                  <a:cubicBezTo>
                    <a:pt x="24" y="3608"/>
                    <a:pt x="0" y="3822"/>
                    <a:pt x="238" y="4168"/>
                  </a:cubicBezTo>
                  <a:cubicBezTo>
                    <a:pt x="714" y="3977"/>
                    <a:pt x="1072" y="3680"/>
                    <a:pt x="1512" y="3263"/>
                  </a:cubicBezTo>
                  <a:cubicBezTo>
                    <a:pt x="1857" y="2953"/>
                    <a:pt x="2262" y="2703"/>
                    <a:pt x="2655" y="2429"/>
                  </a:cubicBezTo>
                  <a:cubicBezTo>
                    <a:pt x="2739" y="2370"/>
                    <a:pt x="2822" y="2322"/>
                    <a:pt x="2905" y="2251"/>
                  </a:cubicBezTo>
                  <a:cubicBezTo>
                    <a:pt x="3084" y="2108"/>
                    <a:pt x="3227" y="1906"/>
                    <a:pt x="3429" y="1834"/>
                  </a:cubicBezTo>
                  <a:cubicBezTo>
                    <a:pt x="3882" y="1667"/>
                    <a:pt x="4120" y="1239"/>
                    <a:pt x="4524" y="1013"/>
                  </a:cubicBezTo>
                  <a:cubicBezTo>
                    <a:pt x="4501" y="810"/>
                    <a:pt x="4739" y="882"/>
                    <a:pt x="4798" y="763"/>
                  </a:cubicBezTo>
                  <a:cubicBezTo>
                    <a:pt x="4846" y="655"/>
                    <a:pt x="4977" y="477"/>
                    <a:pt x="4953" y="453"/>
                  </a:cubicBezTo>
                  <a:cubicBezTo>
                    <a:pt x="4763" y="239"/>
                    <a:pt x="5144" y="310"/>
                    <a:pt x="5072" y="179"/>
                  </a:cubicBezTo>
                  <a:cubicBezTo>
                    <a:pt x="5048" y="131"/>
                    <a:pt x="5036" y="72"/>
                    <a:pt x="5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40"/>
            <p:cNvSpPr/>
            <p:nvPr/>
          </p:nvSpPr>
          <p:spPr>
            <a:xfrm rot="2049276">
              <a:off x="5170641" y="3444606"/>
              <a:ext cx="127151" cy="89362"/>
            </a:xfrm>
            <a:custGeom>
              <a:avLst/>
              <a:gdLst/>
              <a:ahLst/>
              <a:cxnLst/>
              <a:rect l="l" t="t" r="r" b="b"/>
              <a:pathLst>
                <a:path w="5466" h="3847" extrusionOk="0">
                  <a:moveTo>
                    <a:pt x="5180" y="0"/>
                  </a:moveTo>
                  <a:cubicBezTo>
                    <a:pt x="4978" y="119"/>
                    <a:pt x="4763" y="262"/>
                    <a:pt x="4525" y="381"/>
                  </a:cubicBezTo>
                  <a:cubicBezTo>
                    <a:pt x="4406" y="453"/>
                    <a:pt x="4263" y="477"/>
                    <a:pt x="4132" y="512"/>
                  </a:cubicBezTo>
                  <a:cubicBezTo>
                    <a:pt x="4085" y="524"/>
                    <a:pt x="4013" y="512"/>
                    <a:pt x="4001" y="536"/>
                  </a:cubicBezTo>
                  <a:cubicBezTo>
                    <a:pt x="3930" y="870"/>
                    <a:pt x="3585" y="870"/>
                    <a:pt x="3370" y="1036"/>
                  </a:cubicBezTo>
                  <a:cubicBezTo>
                    <a:pt x="3172" y="1190"/>
                    <a:pt x="2994" y="1446"/>
                    <a:pt x="2686" y="1446"/>
                  </a:cubicBezTo>
                  <a:cubicBezTo>
                    <a:pt x="2661" y="1446"/>
                    <a:pt x="2635" y="1445"/>
                    <a:pt x="2608" y="1441"/>
                  </a:cubicBezTo>
                  <a:cubicBezTo>
                    <a:pt x="2607" y="1441"/>
                    <a:pt x="2605" y="1440"/>
                    <a:pt x="2603" y="1440"/>
                  </a:cubicBezTo>
                  <a:cubicBezTo>
                    <a:pt x="2557" y="1440"/>
                    <a:pt x="2510" y="1586"/>
                    <a:pt x="2442" y="1632"/>
                  </a:cubicBezTo>
                  <a:cubicBezTo>
                    <a:pt x="2394" y="1667"/>
                    <a:pt x="2275" y="1632"/>
                    <a:pt x="2227" y="1679"/>
                  </a:cubicBezTo>
                  <a:cubicBezTo>
                    <a:pt x="2025" y="1822"/>
                    <a:pt x="1858" y="2108"/>
                    <a:pt x="1656" y="2132"/>
                  </a:cubicBezTo>
                  <a:cubicBezTo>
                    <a:pt x="1311" y="2179"/>
                    <a:pt x="1287" y="2536"/>
                    <a:pt x="1001" y="2596"/>
                  </a:cubicBezTo>
                  <a:cubicBezTo>
                    <a:pt x="953" y="2608"/>
                    <a:pt x="894" y="2655"/>
                    <a:pt x="846" y="2679"/>
                  </a:cubicBezTo>
                  <a:cubicBezTo>
                    <a:pt x="751" y="2727"/>
                    <a:pt x="644" y="2763"/>
                    <a:pt x="584" y="2834"/>
                  </a:cubicBezTo>
                  <a:cubicBezTo>
                    <a:pt x="382" y="3060"/>
                    <a:pt x="191" y="3286"/>
                    <a:pt x="1" y="3513"/>
                  </a:cubicBezTo>
                  <a:cubicBezTo>
                    <a:pt x="13" y="3608"/>
                    <a:pt x="25" y="3691"/>
                    <a:pt x="49" y="3846"/>
                  </a:cubicBezTo>
                  <a:cubicBezTo>
                    <a:pt x="227" y="3775"/>
                    <a:pt x="382" y="3739"/>
                    <a:pt x="525" y="3679"/>
                  </a:cubicBezTo>
                  <a:cubicBezTo>
                    <a:pt x="989" y="3501"/>
                    <a:pt x="1322" y="3096"/>
                    <a:pt x="1799" y="2941"/>
                  </a:cubicBezTo>
                  <a:cubicBezTo>
                    <a:pt x="1930" y="2894"/>
                    <a:pt x="2025" y="2727"/>
                    <a:pt x="2132" y="2608"/>
                  </a:cubicBezTo>
                  <a:cubicBezTo>
                    <a:pt x="2192" y="2548"/>
                    <a:pt x="2239" y="2453"/>
                    <a:pt x="2311" y="2417"/>
                  </a:cubicBezTo>
                  <a:cubicBezTo>
                    <a:pt x="2680" y="2274"/>
                    <a:pt x="2966" y="2001"/>
                    <a:pt x="3299" y="1822"/>
                  </a:cubicBezTo>
                  <a:cubicBezTo>
                    <a:pt x="4073" y="1381"/>
                    <a:pt x="4751" y="822"/>
                    <a:pt x="5430" y="262"/>
                  </a:cubicBezTo>
                  <a:cubicBezTo>
                    <a:pt x="5454" y="250"/>
                    <a:pt x="5454" y="203"/>
                    <a:pt x="5466" y="179"/>
                  </a:cubicBezTo>
                  <a:cubicBezTo>
                    <a:pt x="5383" y="131"/>
                    <a:pt x="5299" y="72"/>
                    <a:pt x="5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40"/>
            <p:cNvSpPr/>
            <p:nvPr/>
          </p:nvSpPr>
          <p:spPr>
            <a:xfrm rot="2049276">
              <a:off x="5153731" y="3510223"/>
              <a:ext cx="112193" cy="78560"/>
            </a:xfrm>
            <a:custGeom>
              <a:avLst/>
              <a:gdLst/>
              <a:ahLst/>
              <a:cxnLst/>
              <a:rect l="l" t="t" r="r" b="b"/>
              <a:pathLst>
                <a:path w="4823" h="3382" extrusionOk="0">
                  <a:moveTo>
                    <a:pt x="4506" y="1"/>
                  </a:moveTo>
                  <a:cubicBezTo>
                    <a:pt x="4439" y="1"/>
                    <a:pt x="4357" y="28"/>
                    <a:pt x="4251" y="81"/>
                  </a:cubicBezTo>
                  <a:cubicBezTo>
                    <a:pt x="3965" y="224"/>
                    <a:pt x="3692" y="403"/>
                    <a:pt x="3453" y="605"/>
                  </a:cubicBezTo>
                  <a:cubicBezTo>
                    <a:pt x="3289" y="741"/>
                    <a:pt x="3227" y="804"/>
                    <a:pt x="3130" y="804"/>
                  </a:cubicBezTo>
                  <a:cubicBezTo>
                    <a:pt x="3065" y="804"/>
                    <a:pt x="2984" y="777"/>
                    <a:pt x="2846" y="724"/>
                  </a:cubicBezTo>
                  <a:cubicBezTo>
                    <a:pt x="2775" y="784"/>
                    <a:pt x="2703" y="855"/>
                    <a:pt x="2620" y="939"/>
                  </a:cubicBezTo>
                  <a:cubicBezTo>
                    <a:pt x="2715" y="974"/>
                    <a:pt x="2787" y="998"/>
                    <a:pt x="2930" y="1058"/>
                  </a:cubicBezTo>
                  <a:cubicBezTo>
                    <a:pt x="2741" y="1127"/>
                    <a:pt x="2577" y="1238"/>
                    <a:pt x="2465" y="1238"/>
                  </a:cubicBezTo>
                  <a:cubicBezTo>
                    <a:pt x="2443" y="1238"/>
                    <a:pt x="2423" y="1234"/>
                    <a:pt x="2406" y="1224"/>
                  </a:cubicBezTo>
                  <a:cubicBezTo>
                    <a:pt x="2341" y="1196"/>
                    <a:pt x="2287" y="1184"/>
                    <a:pt x="2241" y="1184"/>
                  </a:cubicBezTo>
                  <a:cubicBezTo>
                    <a:pt x="2092" y="1184"/>
                    <a:pt x="2026" y="1311"/>
                    <a:pt x="1953" y="1439"/>
                  </a:cubicBezTo>
                  <a:cubicBezTo>
                    <a:pt x="1870" y="1582"/>
                    <a:pt x="1810" y="1713"/>
                    <a:pt x="1739" y="1855"/>
                  </a:cubicBezTo>
                  <a:cubicBezTo>
                    <a:pt x="1594" y="1805"/>
                    <a:pt x="1493" y="1774"/>
                    <a:pt x="1420" y="1774"/>
                  </a:cubicBezTo>
                  <a:cubicBezTo>
                    <a:pt x="1271" y="1774"/>
                    <a:pt x="1239" y="1901"/>
                    <a:pt x="1191" y="2236"/>
                  </a:cubicBezTo>
                  <a:cubicBezTo>
                    <a:pt x="965" y="2272"/>
                    <a:pt x="679" y="2189"/>
                    <a:pt x="548" y="2475"/>
                  </a:cubicBezTo>
                  <a:cubicBezTo>
                    <a:pt x="584" y="2522"/>
                    <a:pt x="608" y="2570"/>
                    <a:pt x="691" y="2677"/>
                  </a:cubicBezTo>
                  <a:cubicBezTo>
                    <a:pt x="513" y="2629"/>
                    <a:pt x="417" y="2617"/>
                    <a:pt x="251" y="2582"/>
                  </a:cubicBezTo>
                  <a:lnTo>
                    <a:pt x="251" y="2582"/>
                  </a:lnTo>
                  <a:cubicBezTo>
                    <a:pt x="501" y="2903"/>
                    <a:pt x="1" y="2832"/>
                    <a:pt x="36" y="3070"/>
                  </a:cubicBezTo>
                  <a:cubicBezTo>
                    <a:pt x="231" y="3284"/>
                    <a:pt x="334" y="3381"/>
                    <a:pt x="449" y="3381"/>
                  </a:cubicBezTo>
                  <a:cubicBezTo>
                    <a:pt x="545" y="3381"/>
                    <a:pt x="649" y="3313"/>
                    <a:pt x="822" y="3189"/>
                  </a:cubicBezTo>
                  <a:cubicBezTo>
                    <a:pt x="1013" y="3058"/>
                    <a:pt x="1215" y="2915"/>
                    <a:pt x="1394" y="2796"/>
                  </a:cubicBezTo>
                  <a:cubicBezTo>
                    <a:pt x="1596" y="2665"/>
                    <a:pt x="1822" y="2522"/>
                    <a:pt x="1989" y="2355"/>
                  </a:cubicBezTo>
                  <a:cubicBezTo>
                    <a:pt x="2263" y="2082"/>
                    <a:pt x="2680" y="1998"/>
                    <a:pt x="2870" y="1605"/>
                  </a:cubicBezTo>
                  <a:cubicBezTo>
                    <a:pt x="2953" y="1427"/>
                    <a:pt x="3192" y="1284"/>
                    <a:pt x="3382" y="1224"/>
                  </a:cubicBezTo>
                  <a:cubicBezTo>
                    <a:pt x="3894" y="1046"/>
                    <a:pt x="4394" y="843"/>
                    <a:pt x="4823" y="486"/>
                  </a:cubicBezTo>
                  <a:cubicBezTo>
                    <a:pt x="4811" y="439"/>
                    <a:pt x="4799" y="391"/>
                    <a:pt x="4787" y="331"/>
                  </a:cubicBezTo>
                  <a:cubicBezTo>
                    <a:pt x="4709" y="104"/>
                    <a:pt x="4635" y="1"/>
                    <a:pt x="4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40"/>
            <p:cNvSpPr/>
            <p:nvPr/>
          </p:nvSpPr>
          <p:spPr>
            <a:xfrm rot="2049276">
              <a:off x="5342156" y="2994950"/>
              <a:ext cx="99446" cy="94611"/>
            </a:xfrm>
            <a:custGeom>
              <a:avLst/>
              <a:gdLst/>
              <a:ahLst/>
              <a:cxnLst/>
              <a:rect l="l" t="t" r="r" b="b"/>
              <a:pathLst>
                <a:path w="4275" h="4073" extrusionOk="0">
                  <a:moveTo>
                    <a:pt x="4037" y="1"/>
                  </a:moveTo>
                  <a:cubicBezTo>
                    <a:pt x="3846" y="72"/>
                    <a:pt x="3632" y="167"/>
                    <a:pt x="3370" y="263"/>
                  </a:cubicBezTo>
                  <a:cubicBezTo>
                    <a:pt x="3358" y="501"/>
                    <a:pt x="3132" y="620"/>
                    <a:pt x="2918" y="751"/>
                  </a:cubicBezTo>
                  <a:cubicBezTo>
                    <a:pt x="2799" y="822"/>
                    <a:pt x="2572" y="894"/>
                    <a:pt x="2572" y="965"/>
                  </a:cubicBezTo>
                  <a:cubicBezTo>
                    <a:pt x="2596" y="1275"/>
                    <a:pt x="2334" y="1287"/>
                    <a:pt x="2179" y="1394"/>
                  </a:cubicBezTo>
                  <a:cubicBezTo>
                    <a:pt x="2084" y="1465"/>
                    <a:pt x="2025" y="1549"/>
                    <a:pt x="1953" y="1620"/>
                  </a:cubicBezTo>
                  <a:cubicBezTo>
                    <a:pt x="1536" y="1989"/>
                    <a:pt x="1239" y="2513"/>
                    <a:pt x="715" y="2787"/>
                  </a:cubicBezTo>
                  <a:cubicBezTo>
                    <a:pt x="643" y="2822"/>
                    <a:pt x="524" y="2953"/>
                    <a:pt x="548" y="3013"/>
                  </a:cubicBezTo>
                  <a:cubicBezTo>
                    <a:pt x="596" y="3227"/>
                    <a:pt x="441" y="3239"/>
                    <a:pt x="334" y="3311"/>
                  </a:cubicBezTo>
                  <a:cubicBezTo>
                    <a:pt x="203" y="3394"/>
                    <a:pt x="96" y="3501"/>
                    <a:pt x="1" y="3573"/>
                  </a:cubicBezTo>
                  <a:cubicBezTo>
                    <a:pt x="48" y="3739"/>
                    <a:pt x="72" y="3882"/>
                    <a:pt x="120" y="4073"/>
                  </a:cubicBezTo>
                  <a:cubicBezTo>
                    <a:pt x="167" y="4073"/>
                    <a:pt x="251" y="4073"/>
                    <a:pt x="298" y="4037"/>
                  </a:cubicBezTo>
                  <a:cubicBezTo>
                    <a:pt x="572" y="3799"/>
                    <a:pt x="882" y="3573"/>
                    <a:pt x="1108" y="3287"/>
                  </a:cubicBezTo>
                  <a:cubicBezTo>
                    <a:pt x="1489" y="2799"/>
                    <a:pt x="2072" y="2549"/>
                    <a:pt x="2418" y="2037"/>
                  </a:cubicBezTo>
                  <a:cubicBezTo>
                    <a:pt x="2977" y="1810"/>
                    <a:pt x="3299" y="1275"/>
                    <a:pt x="3739" y="906"/>
                  </a:cubicBezTo>
                  <a:cubicBezTo>
                    <a:pt x="3942" y="727"/>
                    <a:pt x="4251" y="572"/>
                    <a:pt x="4275" y="334"/>
                  </a:cubicBezTo>
                  <a:cubicBezTo>
                    <a:pt x="4156" y="167"/>
                    <a:pt x="4096" y="72"/>
                    <a:pt x="4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40"/>
            <p:cNvSpPr/>
            <p:nvPr/>
          </p:nvSpPr>
          <p:spPr>
            <a:xfrm rot="2049276">
              <a:off x="4651056" y="2278845"/>
              <a:ext cx="75346" cy="212986"/>
            </a:xfrm>
            <a:custGeom>
              <a:avLst/>
              <a:gdLst/>
              <a:ahLst/>
              <a:cxnLst/>
              <a:rect l="l" t="t" r="r" b="b"/>
              <a:pathLst>
                <a:path w="3239" h="9169" extrusionOk="0">
                  <a:moveTo>
                    <a:pt x="3239" y="0"/>
                  </a:moveTo>
                  <a:cubicBezTo>
                    <a:pt x="3048" y="119"/>
                    <a:pt x="2870" y="250"/>
                    <a:pt x="2691" y="393"/>
                  </a:cubicBezTo>
                  <a:cubicBezTo>
                    <a:pt x="2667" y="524"/>
                    <a:pt x="2572" y="655"/>
                    <a:pt x="2501" y="786"/>
                  </a:cubicBezTo>
                  <a:cubicBezTo>
                    <a:pt x="2334" y="1119"/>
                    <a:pt x="2191" y="1453"/>
                    <a:pt x="2215" y="1858"/>
                  </a:cubicBezTo>
                  <a:cubicBezTo>
                    <a:pt x="2227" y="2072"/>
                    <a:pt x="2132" y="2298"/>
                    <a:pt x="2060" y="2512"/>
                  </a:cubicBezTo>
                  <a:cubicBezTo>
                    <a:pt x="2025" y="2631"/>
                    <a:pt x="1965" y="2739"/>
                    <a:pt x="1882" y="2822"/>
                  </a:cubicBezTo>
                  <a:cubicBezTo>
                    <a:pt x="1774" y="2929"/>
                    <a:pt x="1727" y="3012"/>
                    <a:pt x="1786" y="3191"/>
                  </a:cubicBezTo>
                  <a:cubicBezTo>
                    <a:pt x="1834" y="3334"/>
                    <a:pt x="1870" y="3572"/>
                    <a:pt x="1596" y="3667"/>
                  </a:cubicBezTo>
                  <a:cubicBezTo>
                    <a:pt x="1524" y="3691"/>
                    <a:pt x="1441" y="3882"/>
                    <a:pt x="1465" y="3953"/>
                  </a:cubicBezTo>
                  <a:cubicBezTo>
                    <a:pt x="1584" y="4227"/>
                    <a:pt x="1358" y="4394"/>
                    <a:pt x="1298" y="4608"/>
                  </a:cubicBezTo>
                  <a:cubicBezTo>
                    <a:pt x="1191" y="5001"/>
                    <a:pt x="1060" y="5382"/>
                    <a:pt x="941" y="5775"/>
                  </a:cubicBezTo>
                  <a:cubicBezTo>
                    <a:pt x="917" y="5846"/>
                    <a:pt x="917" y="5941"/>
                    <a:pt x="929" y="6025"/>
                  </a:cubicBezTo>
                  <a:cubicBezTo>
                    <a:pt x="929" y="6180"/>
                    <a:pt x="786" y="6763"/>
                    <a:pt x="679" y="6811"/>
                  </a:cubicBezTo>
                  <a:cubicBezTo>
                    <a:pt x="429" y="6918"/>
                    <a:pt x="405" y="7156"/>
                    <a:pt x="381" y="7346"/>
                  </a:cubicBezTo>
                  <a:cubicBezTo>
                    <a:pt x="346" y="7704"/>
                    <a:pt x="358" y="8061"/>
                    <a:pt x="120" y="8382"/>
                  </a:cubicBezTo>
                  <a:cubicBezTo>
                    <a:pt x="36" y="8489"/>
                    <a:pt x="60" y="8680"/>
                    <a:pt x="36" y="8823"/>
                  </a:cubicBezTo>
                  <a:cubicBezTo>
                    <a:pt x="96" y="8823"/>
                    <a:pt x="131" y="8811"/>
                    <a:pt x="191" y="8799"/>
                  </a:cubicBezTo>
                  <a:lnTo>
                    <a:pt x="191" y="8799"/>
                  </a:lnTo>
                  <a:cubicBezTo>
                    <a:pt x="36" y="9037"/>
                    <a:pt x="0" y="9097"/>
                    <a:pt x="36" y="9168"/>
                  </a:cubicBezTo>
                  <a:cubicBezTo>
                    <a:pt x="286" y="8858"/>
                    <a:pt x="548" y="8549"/>
                    <a:pt x="810" y="8239"/>
                  </a:cubicBezTo>
                  <a:cubicBezTo>
                    <a:pt x="1012" y="7882"/>
                    <a:pt x="1072" y="7454"/>
                    <a:pt x="1215" y="7073"/>
                  </a:cubicBezTo>
                  <a:cubicBezTo>
                    <a:pt x="1358" y="6668"/>
                    <a:pt x="1358" y="6215"/>
                    <a:pt x="1655" y="5858"/>
                  </a:cubicBezTo>
                  <a:cubicBezTo>
                    <a:pt x="1703" y="5810"/>
                    <a:pt x="1727" y="5727"/>
                    <a:pt x="1727" y="5656"/>
                  </a:cubicBezTo>
                  <a:cubicBezTo>
                    <a:pt x="1679" y="5215"/>
                    <a:pt x="1941" y="4846"/>
                    <a:pt x="2025" y="4441"/>
                  </a:cubicBezTo>
                  <a:cubicBezTo>
                    <a:pt x="2120" y="4013"/>
                    <a:pt x="2370" y="3620"/>
                    <a:pt x="2406" y="3191"/>
                  </a:cubicBezTo>
                  <a:cubicBezTo>
                    <a:pt x="2429" y="2953"/>
                    <a:pt x="2608" y="2846"/>
                    <a:pt x="2620" y="2620"/>
                  </a:cubicBezTo>
                  <a:cubicBezTo>
                    <a:pt x="2632" y="2334"/>
                    <a:pt x="2679" y="2024"/>
                    <a:pt x="2822" y="1786"/>
                  </a:cubicBezTo>
                  <a:cubicBezTo>
                    <a:pt x="2977" y="1512"/>
                    <a:pt x="2822" y="1155"/>
                    <a:pt x="3096" y="929"/>
                  </a:cubicBezTo>
                  <a:cubicBezTo>
                    <a:pt x="3120" y="905"/>
                    <a:pt x="3120" y="822"/>
                    <a:pt x="3108" y="774"/>
                  </a:cubicBezTo>
                  <a:cubicBezTo>
                    <a:pt x="3060" y="500"/>
                    <a:pt x="3156" y="250"/>
                    <a:pt x="3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40"/>
            <p:cNvSpPr/>
            <p:nvPr/>
          </p:nvSpPr>
          <p:spPr>
            <a:xfrm rot="2049276">
              <a:off x="4578445" y="2268441"/>
              <a:ext cx="76183" cy="224647"/>
            </a:xfrm>
            <a:custGeom>
              <a:avLst/>
              <a:gdLst/>
              <a:ahLst/>
              <a:cxnLst/>
              <a:rect l="l" t="t" r="r" b="b"/>
              <a:pathLst>
                <a:path w="3275" h="9671" extrusionOk="0">
                  <a:moveTo>
                    <a:pt x="3009" y="0"/>
                  </a:moveTo>
                  <a:cubicBezTo>
                    <a:pt x="2877" y="0"/>
                    <a:pt x="2761" y="39"/>
                    <a:pt x="2822" y="193"/>
                  </a:cubicBezTo>
                  <a:cubicBezTo>
                    <a:pt x="2918" y="419"/>
                    <a:pt x="2811" y="515"/>
                    <a:pt x="2668" y="646"/>
                  </a:cubicBezTo>
                  <a:cubicBezTo>
                    <a:pt x="2560" y="741"/>
                    <a:pt x="2477" y="848"/>
                    <a:pt x="2418" y="908"/>
                  </a:cubicBezTo>
                  <a:cubicBezTo>
                    <a:pt x="2430" y="1074"/>
                    <a:pt x="2489" y="1277"/>
                    <a:pt x="2430" y="1336"/>
                  </a:cubicBezTo>
                  <a:cubicBezTo>
                    <a:pt x="2132" y="1658"/>
                    <a:pt x="2227" y="2062"/>
                    <a:pt x="2120" y="2408"/>
                  </a:cubicBezTo>
                  <a:lnTo>
                    <a:pt x="1858" y="2408"/>
                  </a:lnTo>
                  <a:cubicBezTo>
                    <a:pt x="1894" y="2586"/>
                    <a:pt x="1929" y="2741"/>
                    <a:pt x="1965" y="2896"/>
                  </a:cubicBezTo>
                  <a:cubicBezTo>
                    <a:pt x="1858" y="2991"/>
                    <a:pt x="1751" y="3075"/>
                    <a:pt x="1644" y="3170"/>
                  </a:cubicBezTo>
                  <a:cubicBezTo>
                    <a:pt x="1739" y="3325"/>
                    <a:pt x="1763" y="3456"/>
                    <a:pt x="1477" y="3527"/>
                  </a:cubicBezTo>
                  <a:cubicBezTo>
                    <a:pt x="1584" y="3598"/>
                    <a:pt x="1656" y="3646"/>
                    <a:pt x="1739" y="3706"/>
                  </a:cubicBezTo>
                  <a:cubicBezTo>
                    <a:pt x="1620" y="3872"/>
                    <a:pt x="1382" y="4015"/>
                    <a:pt x="1525" y="4289"/>
                  </a:cubicBezTo>
                  <a:cubicBezTo>
                    <a:pt x="1548" y="4325"/>
                    <a:pt x="1453" y="4444"/>
                    <a:pt x="1394" y="4503"/>
                  </a:cubicBezTo>
                  <a:cubicBezTo>
                    <a:pt x="1298" y="4599"/>
                    <a:pt x="1191" y="4694"/>
                    <a:pt x="1084" y="4801"/>
                  </a:cubicBezTo>
                  <a:cubicBezTo>
                    <a:pt x="1370" y="5003"/>
                    <a:pt x="1179" y="5122"/>
                    <a:pt x="1001" y="5230"/>
                  </a:cubicBezTo>
                  <a:cubicBezTo>
                    <a:pt x="1060" y="5277"/>
                    <a:pt x="1120" y="5313"/>
                    <a:pt x="1144" y="5349"/>
                  </a:cubicBezTo>
                  <a:cubicBezTo>
                    <a:pt x="1167" y="5396"/>
                    <a:pt x="1167" y="5444"/>
                    <a:pt x="1179" y="5503"/>
                  </a:cubicBezTo>
                  <a:cubicBezTo>
                    <a:pt x="1151" y="5500"/>
                    <a:pt x="1123" y="5499"/>
                    <a:pt x="1098" y="5499"/>
                  </a:cubicBezTo>
                  <a:cubicBezTo>
                    <a:pt x="922" y="5499"/>
                    <a:pt x="824" y="5569"/>
                    <a:pt x="834" y="5694"/>
                  </a:cubicBezTo>
                  <a:cubicBezTo>
                    <a:pt x="846" y="5956"/>
                    <a:pt x="870" y="6206"/>
                    <a:pt x="882" y="6456"/>
                  </a:cubicBezTo>
                  <a:lnTo>
                    <a:pt x="596" y="6456"/>
                  </a:lnTo>
                  <a:cubicBezTo>
                    <a:pt x="632" y="6658"/>
                    <a:pt x="703" y="6849"/>
                    <a:pt x="703" y="7027"/>
                  </a:cubicBezTo>
                  <a:cubicBezTo>
                    <a:pt x="703" y="7218"/>
                    <a:pt x="382" y="7325"/>
                    <a:pt x="572" y="7563"/>
                  </a:cubicBezTo>
                  <a:cubicBezTo>
                    <a:pt x="274" y="7635"/>
                    <a:pt x="441" y="7885"/>
                    <a:pt x="370" y="8051"/>
                  </a:cubicBezTo>
                  <a:cubicBezTo>
                    <a:pt x="251" y="8361"/>
                    <a:pt x="394" y="8730"/>
                    <a:pt x="144" y="9016"/>
                  </a:cubicBezTo>
                  <a:cubicBezTo>
                    <a:pt x="108" y="9063"/>
                    <a:pt x="132" y="9218"/>
                    <a:pt x="36" y="9325"/>
                  </a:cubicBezTo>
                  <a:cubicBezTo>
                    <a:pt x="1" y="9361"/>
                    <a:pt x="24" y="9468"/>
                    <a:pt x="36" y="9540"/>
                  </a:cubicBezTo>
                  <a:cubicBezTo>
                    <a:pt x="36" y="9587"/>
                    <a:pt x="48" y="9623"/>
                    <a:pt x="60" y="9671"/>
                  </a:cubicBezTo>
                  <a:cubicBezTo>
                    <a:pt x="215" y="9599"/>
                    <a:pt x="358" y="9528"/>
                    <a:pt x="501" y="9456"/>
                  </a:cubicBezTo>
                  <a:cubicBezTo>
                    <a:pt x="536" y="9313"/>
                    <a:pt x="572" y="9171"/>
                    <a:pt x="608" y="9028"/>
                  </a:cubicBezTo>
                  <a:cubicBezTo>
                    <a:pt x="679" y="8706"/>
                    <a:pt x="679" y="8349"/>
                    <a:pt x="834" y="8063"/>
                  </a:cubicBezTo>
                  <a:cubicBezTo>
                    <a:pt x="977" y="7789"/>
                    <a:pt x="846" y="7432"/>
                    <a:pt x="1156" y="7230"/>
                  </a:cubicBezTo>
                  <a:cubicBezTo>
                    <a:pt x="1179" y="7206"/>
                    <a:pt x="1179" y="7123"/>
                    <a:pt x="1167" y="7075"/>
                  </a:cubicBezTo>
                  <a:cubicBezTo>
                    <a:pt x="1144" y="6658"/>
                    <a:pt x="1465" y="6337"/>
                    <a:pt x="1465" y="5932"/>
                  </a:cubicBezTo>
                  <a:cubicBezTo>
                    <a:pt x="1465" y="5789"/>
                    <a:pt x="1691" y="5575"/>
                    <a:pt x="1644" y="5527"/>
                  </a:cubicBezTo>
                  <a:cubicBezTo>
                    <a:pt x="1453" y="5289"/>
                    <a:pt x="1751" y="5241"/>
                    <a:pt x="1775" y="5099"/>
                  </a:cubicBezTo>
                  <a:cubicBezTo>
                    <a:pt x="1906" y="4563"/>
                    <a:pt x="2096" y="4051"/>
                    <a:pt x="2251" y="3527"/>
                  </a:cubicBezTo>
                  <a:cubicBezTo>
                    <a:pt x="2334" y="3265"/>
                    <a:pt x="2358" y="2991"/>
                    <a:pt x="2477" y="2753"/>
                  </a:cubicBezTo>
                  <a:cubicBezTo>
                    <a:pt x="2775" y="2205"/>
                    <a:pt x="2846" y="1586"/>
                    <a:pt x="3049" y="1003"/>
                  </a:cubicBezTo>
                  <a:cubicBezTo>
                    <a:pt x="3156" y="693"/>
                    <a:pt x="3275" y="336"/>
                    <a:pt x="3072" y="3"/>
                  </a:cubicBezTo>
                  <a:cubicBezTo>
                    <a:pt x="3051" y="1"/>
                    <a:pt x="3030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40"/>
            <p:cNvSpPr/>
            <p:nvPr/>
          </p:nvSpPr>
          <p:spPr>
            <a:xfrm rot="2049276">
              <a:off x="4493809" y="2292408"/>
              <a:ext cx="63157" cy="184763"/>
            </a:xfrm>
            <a:custGeom>
              <a:avLst/>
              <a:gdLst/>
              <a:ahLst/>
              <a:cxnLst/>
              <a:rect l="l" t="t" r="r" b="b"/>
              <a:pathLst>
                <a:path w="2715" h="7954" extrusionOk="0">
                  <a:moveTo>
                    <a:pt x="2608" y="0"/>
                  </a:moveTo>
                  <a:cubicBezTo>
                    <a:pt x="2250" y="143"/>
                    <a:pt x="2417" y="572"/>
                    <a:pt x="2167" y="810"/>
                  </a:cubicBezTo>
                  <a:cubicBezTo>
                    <a:pt x="1988" y="977"/>
                    <a:pt x="2024" y="1346"/>
                    <a:pt x="1881" y="1572"/>
                  </a:cubicBezTo>
                  <a:cubicBezTo>
                    <a:pt x="1715" y="1822"/>
                    <a:pt x="1691" y="2108"/>
                    <a:pt x="1607" y="2382"/>
                  </a:cubicBezTo>
                  <a:cubicBezTo>
                    <a:pt x="1536" y="2620"/>
                    <a:pt x="1417" y="2846"/>
                    <a:pt x="1346" y="3084"/>
                  </a:cubicBezTo>
                  <a:cubicBezTo>
                    <a:pt x="1179" y="3703"/>
                    <a:pt x="1000" y="4322"/>
                    <a:pt x="786" y="4930"/>
                  </a:cubicBezTo>
                  <a:cubicBezTo>
                    <a:pt x="548" y="5620"/>
                    <a:pt x="524" y="6370"/>
                    <a:pt x="191" y="7037"/>
                  </a:cubicBezTo>
                  <a:cubicBezTo>
                    <a:pt x="262" y="7359"/>
                    <a:pt x="95" y="7656"/>
                    <a:pt x="0" y="7954"/>
                  </a:cubicBezTo>
                  <a:cubicBezTo>
                    <a:pt x="83" y="7930"/>
                    <a:pt x="179" y="7894"/>
                    <a:pt x="262" y="7871"/>
                  </a:cubicBezTo>
                  <a:cubicBezTo>
                    <a:pt x="298" y="7704"/>
                    <a:pt x="405" y="7549"/>
                    <a:pt x="595" y="7478"/>
                  </a:cubicBezTo>
                  <a:cubicBezTo>
                    <a:pt x="619" y="7466"/>
                    <a:pt x="655" y="7454"/>
                    <a:pt x="691" y="7430"/>
                  </a:cubicBezTo>
                  <a:cubicBezTo>
                    <a:pt x="595" y="7275"/>
                    <a:pt x="631" y="7120"/>
                    <a:pt x="703" y="6966"/>
                  </a:cubicBezTo>
                  <a:cubicBezTo>
                    <a:pt x="750" y="7001"/>
                    <a:pt x="798" y="7037"/>
                    <a:pt x="834" y="7073"/>
                  </a:cubicBezTo>
                  <a:cubicBezTo>
                    <a:pt x="1012" y="6906"/>
                    <a:pt x="976" y="6763"/>
                    <a:pt x="822" y="6620"/>
                  </a:cubicBezTo>
                  <a:cubicBezTo>
                    <a:pt x="941" y="6477"/>
                    <a:pt x="1048" y="6323"/>
                    <a:pt x="1167" y="6180"/>
                  </a:cubicBezTo>
                  <a:cubicBezTo>
                    <a:pt x="953" y="5918"/>
                    <a:pt x="941" y="5894"/>
                    <a:pt x="1179" y="5715"/>
                  </a:cubicBezTo>
                  <a:cubicBezTo>
                    <a:pt x="1357" y="5585"/>
                    <a:pt x="1369" y="5430"/>
                    <a:pt x="1334" y="5251"/>
                  </a:cubicBezTo>
                  <a:cubicBezTo>
                    <a:pt x="1322" y="5156"/>
                    <a:pt x="1262" y="5073"/>
                    <a:pt x="1155" y="4858"/>
                  </a:cubicBezTo>
                  <a:lnTo>
                    <a:pt x="1155" y="4858"/>
                  </a:lnTo>
                  <a:cubicBezTo>
                    <a:pt x="1270" y="4939"/>
                    <a:pt x="1352" y="4970"/>
                    <a:pt x="1409" y="4970"/>
                  </a:cubicBezTo>
                  <a:cubicBezTo>
                    <a:pt x="1553" y="4970"/>
                    <a:pt x="1545" y="4778"/>
                    <a:pt x="1536" y="4727"/>
                  </a:cubicBezTo>
                  <a:cubicBezTo>
                    <a:pt x="1453" y="4406"/>
                    <a:pt x="1703" y="4203"/>
                    <a:pt x="1798" y="3941"/>
                  </a:cubicBezTo>
                  <a:cubicBezTo>
                    <a:pt x="1810" y="3918"/>
                    <a:pt x="1810" y="3882"/>
                    <a:pt x="1822" y="3858"/>
                  </a:cubicBezTo>
                  <a:cubicBezTo>
                    <a:pt x="1762" y="3822"/>
                    <a:pt x="1703" y="3787"/>
                    <a:pt x="1667" y="3775"/>
                  </a:cubicBezTo>
                  <a:cubicBezTo>
                    <a:pt x="1798" y="3632"/>
                    <a:pt x="1893" y="3525"/>
                    <a:pt x="1977" y="3418"/>
                  </a:cubicBezTo>
                  <a:cubicBezTo>
                    <a:pt x="2131" y="3203"/>
                    <a:pt x="1762" y="3156"/>
                    <a:pt x="1834" y="2941"/>
                  </a:cubicBezTo>
                  <a:cubicBezTo>
                    <a:pt x="1905" y="2929"/>
                    <a:pt x="1977" y="2918"/>
                    <a:pt x="2084" y="2906"/>
                  </a:cubicBezTo>
                  <a:cubicBezTo>
                    <a:pt x="2096" y="2775"/>
                    <a:pt x="2072" y="2608"/>
                    <a:pt x="2131" y="2501"/>
                  </a:cubicBezTo>
                  <a:cubicBezTo>
                    <a:pt x="2250" y="2251"/>
                    <a:pt x="2108" y="1846"/>
                    <a:pt x="2477" y="1786"/>
                  </a:cubicBezTo>
                  <a:cubicBezTo>
                    <a:pt x="2560" y="1298"/>
                    <a:pt x="2643" y="822"/>
                    <a:pt x="2715" y="381"/>
                  </a:cubicBezTo>
                  <a:cubicBezTo>
                    <a:pt x="2700" y="360"/>
                    <a:pt x="2673" y="356"/>
                    <a:pt x="2645" y="356"/>
                  </a:cubicBezTo>
                  <a:cubicBezTo>
                    <a:pt x="2626" y="356"/>
                    <a:pt x="2607" y="358"/>
                    <a:pt x="2591" y="358"/>
                  </a:cubicBezTo>
                  <a:cubicBezTo>
                    <a:pt x="2551" y="358"/>
                    <a:pt x="2530" y="346"/>
                    <a:pt x="2584" y="262"/>
                  </a:cubicBezTo>
                  <a:cubicBezTo>
                    <a:pt x="2667" y="155"/>
                    <a:pt x="2667" y="96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40"/>
            <p:cNvSpPr/>
            <p:nvPr/>
          </p:nvSpPr>
          <p:spPr>
            <a:xfrm rot="2049276">
              <a:off x="4439686" y="2331035"/>
              <a:ext cx="42384" cy="113171"/>
            </a:xfrm>
            <a:custGeom>
              <a:avLst/>
              <a:gdLst/>
              <a:ahLst/>
              <a:cxnLst/>
              <a:rect l="l" t="t" r="r" b="b"/>
              <a:pathLst>
                <a:path w="1822" h="4872" extrusionOk="0">
                  <a:moveTo>
                    <a:pt x="1695" y="1"/>
                  </a:moveTo>
                  <a:cubicBezTo>
                    <a:pt x="1429" y="1"/>
                    <a:pt x="1426" y="212"/>
                    <a:pt x="1369" y="348"/>
                  </a:cubicBezTo>
                  <a:cubicBezTo>
                    <a:pt x="1238" y="693"/>
                    <a:pt x="1167" y="1062"/>
                    <a:pt x="1012" y="1395"/>
                  </a:cubicBezTo>
                  <a:cubicBezTo>
                    <a:pt x="917" y="1622"/>
                    <a:pt x="810" y="1824"/>
                    <a:pt x="810" y="2098"/>
                  </a:cubicBezTo>
                  <a:cubicBezTo>
                    <a:pt x="798" y="2336"/>
                    <a:pt x="464" y="2514"/>
                    <a:pt x="595" y="2824"/>
                  </a:cubicBezTo>
                  <a:cubicBezTo>
                    <a:pt x="357" y="3276"/>
                    <a:pt x="310" y="3777"/>
                    <a:pt x="167" y="4253"/>
                  </a:cubicBezTo>
                  <a:cubicBezTo>
                    <a:pt x="119" y="4455"/>
                    <a:pt x="60" y="4658"/>
                    <a:pt x="0" y="4872"/>
                  </a:cubicBezTo>
                  <a:cubicBezTo>
                    <a:pt x="134" y="4845"/>
                    <a:pt x="268" y="4832"/>
                    <a:pt x="402" y="4832"/>
                  </a:cubicBezTo>
                  <a:cubicBezTo>
                    <a:pt x="447" y="4832"/>
                    <a:pt x="491" y="4833"/>
                    <a:pt x="536" y="4836"/>
                  </a:cubicBezTo>
                  <a:cubicBezTo>
                    <a:pt x="548" y="4800"/>
                    <a:pt x="560" y="4777"/>
                    <a:pt x="572" y="4753"/>
                  </a:cubicBezTo>
                  <a:cubicBezTo>
                    <a:pt x="679" y="4598"/>
                    <a:pt x="595" y="4324"/>
                    <a:pt x="619" y="4110"/>
                  </a:cubicBezTo>
                  <a:cubicBezTo>
                    <a:pt x="643" y="3967"/>
                    <a:pt x="726" y="3824"/>
                    <a:pt x="774" y="3669"/>
                  </a:cubicBezTo>
                  <a:lnTo>
                    <a:pt x="845" y="3669"/>
                  </a:lnTo>
                  <a:cubicBezTo>
                    <a:pt x="893" y="3669"/>
                    <a:pt x="941" y="3657"/>
                    <a:pt x="988" y="3646"/>
                  </a:cubicBezTo>
                  <a:cubicBezTo>
                    <a:pt x="798" y="3384"/>
                    <a:pt x="798" y="3384"/>
                    <a:pt x="857" y="3134"/>
                  </a:cubicBezTo>
                  <a:lnTo>
                    <a:pt x="857" y="3134"/>
                  </a:lnTo>
                  <a:cubicBezTo>
                    <a:pt x="917" y="3157"/>
                    <a:pt x="988" y="3181"/>
                    <a:pt x="1060" y="3217"/>
                  </a:cubicBezTo>
                  <a:cubicBezTo>
                    <a:pt x="1084" y="2943"/>
                    <a:pt x="929" y="2622"/>
                    <a:pt x="1274" y="2431"/>
                  </a:cubicBezTo>
                  <a:cubicBezTo>
                    <a:pt x="1298" y="2419"/>
                    <a:pt x="1274" y="2324"/>
                    <a:pt x="1274" y="2264"/>
                  </a:cubicBezTo>
                  <a:cubicBezTo>
                    <a:pt x="1274" y="2098"/>
                    <a:pt x="1286" y="1931"/>
                    <a:pt x="1286" y="1741"/>
                  </a:cubicBezTo>
                  <a:cubicBezTo>
                    <a:pt x="1369" y="1752"/>
                    <a:pt x="1441" y="1764"/>
                    <a:pt x="1524" y="1764"/>
                  </a:cubicBezTo>
                  <a:cubicBezTo>
                    <a:pt x="1584" y="1181"/>
                    <a:pt x="1822" y="621"/>
                    <a:pt x="1738" y="2"/>
                  </a:cubicBezTo>
                  <a:cubicBezTo>
                    <a:pt x="1723" y="1"/>
                    <a:pt x="1709" y="1"/>
                    <a:pt x="1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40"/>
            <p:cNvSpPr/>
            <p:nvPr/>
          </p:nvSpPr>
          <p:spPr>
            <a:xfrm rot="2049276">
              <a:off x="4602614" y="2321448"/>
              <a:ext cx="9444" cy="6643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72" y="0"/>
                  </a:moveTo>
                  <a:cubicBezTo>
                    <a:pt x="36" y="0"/>
                    <a:pt x="27" y="61"/>
                    <a:pt x="2" y="274"/>
                  </a:cubicBezTo>
                  <a:lnTo>
                    <a:pt x="2" y="274"/>
                  </a:lnTo>
                  <a:cubicBezTo>
                    <a:pt x="1" y="274"/>
                    <a:pt x="1" y="274"/>
                    <a:pt x="1" y="274"/>
                  </a:cubicBezTo>
                  <a:lnTo>
                    <a:pt x="1" y="285"/>
                  </a:lnTo>
                  <a:cubicBezTo>
                    <a:pt x="1" y="282"/>
                    <a:pt x="1" y="278"/>
                    <a:pt x="2" y="274"/>
                  </a:cubicBezTo>
                  <a:lnTo>
                    <a:pt x="2" y="274"/>
                  </a:lnTo>
                  <a:cubicBezTo>
                    <a:pt x="26" y="279"/>
                    <a:pt x="47" y="281"/>
                    <a:pt x="67" y="281"/>
                  </a:cubicBezTo>
                  <a:cubicBezTo>
                    <a:pt x="225" y="281"/>
                    <a:pt x="268" y="129"/>
                    <a:pt x="405" y="24"/>
                  </a:cubicBezTo>
                  <a:cubicBezTo>
                    <a:pt x="301" y="10"/>
                    <a:pt x="227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40"/>
            <p:cNvSpPr/>
            <p:nvPr/>
          </p:nvSpPr>
          <p:spPr>
            <a:xfrm rot="2049276">
              <a:off x="5146254" y="2886913"/>
              <a:ext cx="1159686" cy="1168578"/>
            </a:xfrm>
            <a:custGeom>
              <a:avLst/>
              <a:gdLst/>
              <a:ahLst/>
              <a:cxnLst/>
              <a:rect l="l" t="t" r="r" b="b"/>
              <a:pathLst>
                <a:path w="49853" h="50307" extrusionOk="0">
                  <a:moveTo>
                    <a:pt x="25551" y="829"/>
                  </a:moveTo>
                  <a:cubicBezTo>
                    <a:pt x="25714" y="857"/>
                    <a:pt x="25908" y="955"/>
                    <a:pt x="26046" y="955"/>
                  </a:cubicBezTo>
                  <a:cubicBezTo>
                    <a:pt x="26079" y="955"/>
                    <a:pt x="26109" y="950"/>
                    <a:pt x="26135" y="936"/>
                  </a:cubicBezTo>
                  <a:cubicBezTo>
                    <a:pt x="26207" y="894"/>
                    <a:pt x="26271" y="879"/>
                    <a:pt x="26330" y="879"/>
                  </a:cubicBezTo>
                  <a:cubicBezTo>
                    <a:pt x="26456" y="879"/>
                    <a:pt x="26561" y="947"/>
                    <a:pt x="26683" y="971"/>
                  </a:cubicBezTo>
                  <a:cubicBezTo>
                    <a:pt x="27075" y="1043"/>
                    <a:pt x="27468" y="1079"/>
                    <a:pt x="27861" y="1150"/>
                  </a:cubicBezTo>
                  <a:cubicBezTo>
                    <a:pt x="27877" y="1152"/>
                    <a:pt x="27892" y="1153"/>
                    <a:pt x="27908" y="1153"/>
                  </a:cubicBezTo>
                  <a:cubicBezTo>
                    <a:pt x="28041" y="1153"/>
                    <a:pt x="28188" y="1083"/>
                    <a:pt x="28323" y="1083"/>
                  </a:cubicBezTo>
                  <a:cubicBezTo>
                    <a:pt x="28431" y="1083"/>
                    <a:pt x="28532" y="1128"/>
                    <a:pt x="28611" y="1293"/>
                  </a:cubicBezTo>
                  <a:cubicBezTo>
                    <a:pt x="28623" y="1317"/>
                    <a:pt x="28671" y="1323"/>
                    <a:pt x="28729" y="1323"/>
                  </a:cubicBezTo>
                  <a:cubicBezTo>
                    <a:pt x="28787" y="1323"/>
                    <a:pt x="28855" y="1317"/>
                    <a:pt x="28909" y="1317"/>
                  </a:cubicBezTo>
                  <a:cubicBezTo>
                    <a:pt x="28926" y="1319"/>
                    <a:pt x="28943" y="1319"/>
                    <a:pt x="28960" y="1319"/>
                  </a:cubicBezTo>
                  <a:cubicBezTo>
                    <a:pt x="29013" y="1319"/>
                    <a:pt x="29069" y="1312"/>
                    <a:pt x="29122" y="1312"/>
                  </a:cubicBezTo>
                  <a:cubicBezTo>
                    <a:pt x="29160" y="1312"/>
                    <a:pt x="29197" y="1316"/>
                    <a:pt x="29231" y="1329"/>
                  </a:cubicBezTo>
                  <a:cubicBezTo>
                    <a:pt x="29386" y="1410"/>
                    <a:pt x="29530" y="1509"/>
                    <a:pt x="29689" y="1509"/>
                  </a:cubicBezTo>
                  <a:cubicBezTo>
                    <a:pt x="29762" y="1509"/>
                    <a:pt x="29839" y="1488"/>
                    <a:pt x="29921" y="1436"/>
                  </a:cubicBezTo>
                  <a:cubicBezTo>
                    <a:pt x="30219" y="1614"/>
                    <a:pt x="30564" y="1555"/>
                    <a:pt x="30885" y="1638"/>
                  </a:cubicBezTo>
                  <a:cubicBezTo>
                    <a:pt x="31183" y="1710"/>
                    <a:pt x="31481" y="1769"/>
                    <a:pt x="31778" y="1841"/>
                  </a:cubicBezTo>
                  <a:cubicBezTo>
                    <a:pt x="31993" y="1888"/>
                    <a:pt x="32219" y="1936"/>
                    <a:pt x="32433" y="1983"/>
                  </a:cubicBezTo>
                  <a:cubicBezTo>
                    <a:pt x="32463" y="1989"/>
                    <a:pt x="32496" y="1992"/>
                    <a:pt x="32529" y="1992"/>
                  </a:cubicBezTo>
                  <a:cubicBezTo>
                    <a:pt x="32561" y="1992"/>
                    <a:pt x="32594" y="1989"/>
                    <a:pt x="32624" y="1983"/>
                  </a:cubicBezTo>
                  <a:cubicBezTo>
                    <a:pt x="32725" y="1960"/>
                    <a:pt x="32820" y="1936"/>
                    <a:pt x="32918" y="1936"/>
                  </a:cubicBezTo>
                  <a:cubicBezTo>
                    <a:pt x="33017" y="1936"/>
                    <a:pt x="33118" y="1960"/>
                    <a:pt x="33231" y="2031"/>
                  </a:cubicBezTo>
                  <a:cubicBezTo>
                    <a:pt x="33362" y="2114"/>
                    <a:pt x="33636" y="1995"/>
                    <a:pt x="33600" y="2317"/>
                  </a:cubicBezTo>
                  <a:cubicBezTo>
                    <a:pt x="33776" y="2372"/>
                    <a:pt x="33962" y="2498"/>
                    <a:pt x="34131" y="2498"/>
                  </a:cubicBezTo>
                  <a:cubicBezTo>
                    <a:pt x="34144" y="2498"/>
                    <a:pt x="34158" y="2497"/>
                    <a:pt x="34172" y="2495"/>
                  </a:cubicBezTo>
                  <a:cubicBezTo>
                    <a:pt x="34218" y="2488"/>
                    <a:pt x="34262" y="2485"/>
                    <a:pt x="34306" y="2485"/>
                  </a:cubicBezTo>
                  <a:cubicBezTo>
                    <a:pt x="34634" y="2485"/>
                    <a:pt x="34896" y="2668"/>
                    <a:pt x="35148" y="2805"/>
                  </a:cubicBezTo>
                  <a:cubicBezTo>
                    <a:pt x="35315" y="2900"/>
                    <a:pt x="35541" y="2984"/>
                    <a:pt x="35660" y="3186"/>
                  </a:cubicBezTo>
                  <a:cubicBezTo>
                    <a:pt x="35815" y="3460"/>
                    <a:pt x="36160" y="3460"/>
                    <a:pt x="36398" y="3662"/>
                  </a:cubicBezTo>
                  <a:cubicBezTo>
                    <a:pt x="36886" y="4079"/>
                    <a:pt x="37565" y="4234"/>
                    <a:pt x="38005" y="4746"/>
                  </a:cubicBezTo>
                  <a:cubicBezTo>
                    <a:pt x="38026" y="4743"/>
                    <a:pt x="38045" y="4742"/>
                    <a:pt x="38064" y="4742"/>
                  </a:cubicBezTo>
                  <a:cubicBezTo>
                    <a:pt x="38392" y="4742"/>
                    <a:pt x="38448" y="5122"/>
                    <a:pt x="38696" y="5246"/>
                  </a:cubicBezTo>
                  <a:cubicBezTo>
                    <a:pt x="38958" y="5389"/>
                    <a:pt x="39232" y="5543"/>
                    <a:pt x="39446" y="5746"/>
                  </a:cubicBezTo>
                  <a:cubicBezTo>
                    <a:pt x="39922" y="6198"/>
                    <a:pt x="40506" y="6496"/>
                    <a:pt x="41006" y="6913"/>
                  </a:cubicBezTo>
                  <a:cubicBezTo>
                    <a:pt x="41292" y="7139"/>
                    <a:pt x="41518" y="7472"/>
                    <a:pt x="41804" y="7734"/>
                  </a:cubicBezTo>
                  <a:cubicBezTo>
                    <a:pt x="42018" y="7925"/>
                    <a:pt x="42196" y="8151"/>
                    <a:pt x="42387" y="8353"/>
                  </a:cubicBezTo>
                  <a:cubicBezTo>
                    <a:pt x="42506" y="8496"/>
                    <a:pt x="42673" y="8615"/>
                    <a:pt x="42720" y="8770"/>
                  </a:cubicBezTo>
                  <a:cubicBezTo>
                    <a:pt x="42816" y="9068"/>
                    <a:pt x="43208" y="9103"/>
                    <a:pt x="43256" y="9437"/>
                  </a:cubicBezTo>
                  <a:cubicBezTo>
                    <a:pt x="43256" y="9496"/>
                    <a:pt x="43328" y="9591"/>
                    <a:pt x="43375" y="9591"/>
                  </a:cubicBezTo>
                  <a:cubicBezTo>
                    <a:pt x="43661" y="9615"/>
                    <a:pt x="43732" y="9877"/>
                    <a:pt x="43887" y="10032"/>
                  </a:cubicBezTo>
                  <a:cubicBezTo>
                    <a:pt x="44185" y="10330"/>
                    <a:pt x="44459" y="10651"/>
                    <a:pt x="44744" y="10973"/>
                  </a:cubicBezTo>
                  <a:cubicBezTo>
                    <a:pt x="44804" y="11044"/>
                    <a:pt x="44863" y="11139"/>
                    <a:pt x="44899" y="11235"/>
                  </a:cubicBezTo>
                  <a:cubicBezTo>
                    <a:pt x="44959" y="11437"/>
                    <a:pt x="44959" y="11663"/>
                    <a:pt x="45233" y="11735"/>
                  </a:cubicBezTo>
                  <a:cubicBezTo>
                    <a:pt x="45292" y="11747"/>
                    <a:pt x="45244" y="11997"/>
                    <a:pt x="45316" y="12056"/>
                  </a:cubicBezTo>
                  <a:cubicBezTo>
                    <a:pt x="45756" y="12389"/>
                    <a:pt x="45816" y="12997"/>
                    <a:pt x="46268" y="13318"/>
                  </a:cubicBezTo>
                  <a:cubicBezTo>
                    <a:pt x="46304" y="13628"/>
                    <a:pt x="46721" y="13759"/>
                    <a:pt x="46649" y="14128"/>
                  </a:cubicBezTo>
                  <a:cubicBezTo>
                    <a:pt x="46637" y="14187"/>
                    <a:pt x="46709" y="14259"/>
                    <a:pt x="46745" y="14318"/>
                  </a:cubicBezTo>
                  <a:cubicBezTo>
                    <a:pt x="46911" y="14640"/>
                    <a:pt x="47185" y="14949"/>
                    <a:pt x="47209" y="15283"/>
                  </a:cubicBezTo>
                  <a:cubicBezTo>
                    <a:pt x="47233" y="15580"/>
                    <a:pt x="47423" y="15795"/>
                    <a:pt x="47459" y="16080"/>
                  </a:cubicBezTo>
                  <a:cubicBezTo>
                    <a:pt x="47495" y="16378"/>
                    <a:pt x="47614" y="16688"/>
                    <a:pt x="47638" y="16997"/>
                  </a:cubicBezTo>
                  <a:cubicBezTo>
                    <a:pt x="47638" y="17033"/>
                    <a:pt x="47649" y="17069"/>
                    <a:pt x="47673" y="17092"/>
                  </a:cubicBezTo>
                  <a:cubicBezTo>
                    <a:pt x="48078" y="17521"/>
                    <a:pt x="47888" y="18176"/>
                    <a:pt x="48269" y="18616"/>
                  </a:cubicBezTo>
                  <a:cubicBezTo>
                    <a:pt x="48304" y="18664"/>
                    <a:pt x="48316" y="18771"/>
                    <a:pt x="48281" y="18819"/>
                  </a:cubicBezTo>
                  <a:cubicBezTo>
                    <a:pt x="48161" y="19021"/>
                    <a:pt x="48269" y="19152"/>
                    <a:pt x="48400" y="19283"/>
                  </a:cubicBezTo>
                  <a:cubicBezTo>
                    <a:pt x="48411" y="19295"/>
                    <a:pt x="48423" y="19319"/>
                    <a:pt x="48423" y="19331"/>
                  </a:cubicBezTo>
                  <a:cubicBezTo>
                    <a:pt x="48471" y="19521"/>
                    <a:pt x="48495" y="19724"/>
                    <a:pt x="48554" y="19914"/>
                  </a:cubicBezTo>
                  <a:cubicBezTo>
                    <a:pt x="48626" y="20093"/>
                    <a:pt x="48757" y="20248"/>
                    <a:pt x="48828" y="20426"/>
                  </a:cubicBezTo>
                  <a:cubicBezTo>
                    <a:pt x="48923" y="20640"/>
                    <a:pt x="49078" y="20902"/>
                    <a:pt x="49019" y="21093"/>
                  </a:cubicBezTo>
                  <a:cubicBezTo>
                    <a:pt x="48935" y="21367"/>
                    <a:pt x="49054" y="21533"/>
                    <a:pt x="49126" y="21748"/>
                  </a:cubicBezTo>
                  <a:cubicBezTo>
                    <a:pt x="49173" y="21867"/>
                    <a:pt x="48923" y="22033"/>
                    <a:pt x="49197" y="22141"/>
                  </a:cubicBezTo>
                  <a:cubicBezTo>
                    <a:pt x="49233" y="22153"/>
                    <a:pt x="49173" y="22438"/>
                    <a:pt x="49138" y="22593"/>
                  </a:cubicBezTo>
                  <a:cubicBezTo>
                    <a:pt x="49114" y="22712"/>
                    <a:pt x="48864" y="22843"/>
                    <a:pt x="49162" y="22926"/>
                  </a:cubicBezTo>
                  <a:cubicBezTo>
                    <a:pt x="49173" y="22938"/>
                    <a:pt x="49185" y="22962"/>
                    <a:pt x="49185" y="22962"/>
                  </a:cubicBezTo>
                  <a:cubicBezTo>
                    <a:pt x="48923" y="23129"/>
                    <a:pt x="49126" y="23403"/>
                    <a:pt x="49054" y="23593"/>
                  </a:cubicBezTo>
                  <a:cubicBezTo>
                    <a:pt x="48971" y="23808"/>
                    <a:pt x="48995" y="23962"/>
                    <a:pt x="49114" y="24141"/>
                  </a:cubicBezTo>
                  <a:cubicBezTo>
                    <a:pt x="49150" y="24177"/>
                    <a:pt x="49150" y="24272"/>
                    <a:pt x="49138" y="24331"/>
                  </a:cubicBezTo>
                  <a:cubicBezTo>
                    <a:pt x="49054" y="24558"/>
                    <a:pt x="48947" y="24784"/>
                    <a:pt x="49054" y="25022"/>
                  </a:cubicBezTo>
                  <a:cubicBezTo>
                    <a:pt x="49150" y="25236"/>
                    <a:pt x="48864" y="25379"/>
                    <a:pt x="49007" y="25605"/>
                  </a:cubicBezTo>
                  <a:cubicBezTo>
                    <a:pt x="49102" y="25760"/>
                    <a:pt x="48840" y="25855"/>
                    <a:pt x="48888" y="26082"/>
                  </a:cubicBezTo>
                  <a:cubicBezTo>
                    <a:pt x="48959" y="26367"/>
                    <a:pt x="48804" y="26689"/>
                    <a:pt x="48816" y="26998"/>
                  </a:cubicBezTo>
                  <a:cubicBezTo>
                    <a:pt x="48816" y="27153"/>
                    <a:pt x="48840" y="27272"/>
                    <a:pt x="48721" y="27379"/>
                  </a:cubicBezTo>
                  <a:cubicBezTo>
                    <a:pt x="48685" y="27415"/>
                    <a:pt x="48697" y="27522"/>
                    <a:pt x="48721" y="27558"/>
                  </a:cubicBezTo>
                  <a:cubicBezTo>
                    <a:pt x="48852" y="27713"/>
                    <a:pt x="48876" y="27820"/>
                    <a:pt x="48685" y="27951"/>
                  </a:cubicBezTo>
                  <a:cubicBezTo>
                    <a:pt x="48626" y="27987"/>
                    <a:pt x="48590" y="28129"/>
                    <a:pt x="48626" y="28189"/>
                  </a:cubicBezTo>
                  <a:cubicBezTo>
                    <a:pt x="48745" y="28439"/>
                    <a:pt x="48435" y="28689"/>
                    <a:pt x="48650" y="28927"/>
                  </a:cubicBezTo>
                  <a:cubicBezTo>
                    <a:pt x="48662" y="28951"/>
                    <a:pt x="48638" y="29046"/>
                    <a:pt x="48614" y="29070"/>
                  </a:cubicBezTo>
                  <a:cubicBezTo>
                    <a:pt x="48328" y="29356"/>
                    <a:pt x="48411" y="29725"/>
                    <a:pt x="48328" y="30058"/>
                  </a:cubicBezTo>
                  <a:cubicBezTo>
                    <a:pt x="48221" y="30463"/>
                    <a:pt x="48138" y="30880"/>
                    <a:pt x="48054" y="31297"/>
                  </a:cubicBezTo>
                  <a:cubicBezTo>
                    <a:pt x="47983" y="31654"/>
                    <a:pt x="47816" y="31999"/>
                    <a:pt x="47697" y="32356"/>
                  </a:cubicBezTo>
                  <a:cubicBezTo>
                    <a:pt x="47673" y="32440"/>
                    <a:pt x="47673" y="32535"/>
                    <a:pt x="47697" y="32618"/>
                  </a:cubicBezTo>
                  <a:cubicBezTo>
                    <a:pt x="47769" y="32797"/>
                    <a:pt x="47685" y="32916"/>
                    <a:pt x="47590" y="33059"/>
                  </a:cubicBezTo>
                  <a:cubicBezTo>
                    <a:pt x="47507" y="33178"/>
                    <a:pt x="47376" y="33356"/>
                    <a:pt x="47411" y="33463"/>
                  </a:cubicBezTo>
                  <a:cubicBezTo>
                    <a:pt x="47507" y="33737"/>
                    <a:pt x="47352" y="33880"/>
                    <a:pt x="47245" y="34083"/>
                  </a:cubicBezTo>
                  <a:cubicBezTo>
                    <a:pt x="47102" y="34356"/>
                    <a:pt x="46995" y="34654"/>
                    <a:pt x="46876" y="34940"/>
                  </a:cubicBezTo>
                  <a:cubicBezTo>
                    <a:pt x="46721" y="35357"/>
                    <a:pt x="46590" y="35785"/>
                    <a:pt x="46233" y="36095"/>
                  </a:cubicBezTo>
                  <a:cubicBezTo>
                    <a:pt x="46161" y="36154"/>
                    <a:pt x="46125" y="36273"/>
                    <a:pt x="46078" y="36369"/>
                  </a:cubicBezTo>
                  <a:cubicBezTo>
                    <a:pt x="46006" y="36500"/>
                    <a:pt x="45983" y="36678"/>
                    <a:pt x="45875" y="36785"/>
                  </a:cubicBezTo>
                  <a:cubicBezTo>
                    <a:pt x="45733" y="36940"/>
                    <a:pt x="45590" y="37083"/>
                    <a:pt x="45590" y="37333"/>
                  </a:cubicBezTo>
                  <a:cubicBezTo>
                    <a:pt x="45602" y="37393"/>
                    <a:pt x="45506" y="37476"/>
                    <a:pt x="45459" y="37535"/>
                  </a:cubicBezTo>
                  <a:cubicBezTo>
                    <a:pt x="45221" y="37893"/>
                    <a:pt x="44971" y="38226"/>
                    <a:pt x="44828" y="38631"/>
                  </a:cubicBezTo>
                  <a:cubicBezTo>
                    <a:pt x="44768" y="38774"/>
                    <a:pt x="44661" y="38917"/>
                    <a:pt x="44554" y="39036"/>
                  </a:cubicBezTo>
                  <a:cubicBezTo>
                    <a:pt x="44292" y="39298"/>
                    <a:pt x="44101" y="39607"/>
                    <a:pt x="43923" y="39940"/>
                  </a:cubicBezTo>
                  <a:cubicBezTo>
                    <a:pt x="43816" y="40143"/>
                    <a:pt x="43613" y="40286"/>
                    <a:pt x="43470" y="40464"/>
                  </a:cubicBezTo>
                  <a:cubicBezTo>
                    <a:pt x="43256" y="40714"/>
                    <a:pt x="43054" y="40976"/>
                    <a:pt x="42851" y="41238"/>
                  </a:cubicBezTo>
                  <a:cubicBezTo>
                    <a:pt x="42470" y="41714"/>
                    <a:pt x="42161" y="42250"/>
                    <a:pt x="41625" y="42584"/>
                  </a:cubicBezTo>
                  <a:cubicBezTo>
                    <a:pt x="41387" y="43155"/>
                    <a:pt x="40720" y="43298"/>
                    <a:pt x="40399" y="43798"/>
                  </a:cubicBezTo>
                  <a:cubicBezTo>
                    <a:pt x="40375" y="43834"/>
                    <a:pt x="40351" y="43858"/>
                    <a:pt x="40327" y="43881"/>
                  </a:cubicBezTo>
                  <a:cubicBezTo>
                    <a:pt x="40137" y="44048"/>
                    <a:pt x="39875" y="44072"/>
                    <a:pt x="39732" y="44346"/>
                  </a:cubicBezTo>
                  <a:cubicBezTo>
                    <a:pt x="39637" y="44536"/>
                    <a:pt x="39351" y="44620"/>
                    <a:pt x="39160" y="44774"/>
                  </a:cubicBezTo>
                  <a:cubicBezTo>
                    <a:pt x="38898" y="44965"/>
                    <a:pt x="38589" y="45048"/>
                    <a:pt x="38327" y="45227"/>
                  </a:cubicBezTo>
                  <a:cubicBezTo>
                    <a:pt x="38065" y="45405"/>
                    <a:pt x="37827" y="45620"/>
                    <a:pt x="37577" y="45798"/>
                  </a:cubicBezTo>
                  <a:cubicBezTo>
                    <a:pt x="37446" y="45894"/>
                    <a:pt x="37303" y="45965"/>
                    <a:pt x="37172" y="46048"/>
                  </a:cubicBezTo>
                  <a:cubicBezTo>
                    <a:pt x="36731" y="46310"/>
                    <a:pt x="36303" y="46584"/>
                    <a:pt x="35874" y="46834"/>
                  </a:cubicBezTo>
                  <a:cubicBezTo>
                    <a:pt x="35672" y="46953"/>
                    <a:pt x="35469" y="47084"/>
                    <a:pt x="35255" y="47120"/>
                  </a:cubicBezTo>
                  <a:cubicBezTo>
                    <a:pt x="34969" y="47179"/>
                    <a:pt x="34755" y="47358"/>
                    <a:pt x="34505" y="47465"/>
                  </a:cubicBezTo>
                  <a:cubicBezTo>
                    <a:pt x="34017" y="47680"/>
                    <a:pt x="33517" y="47858"/>
                    <a:pt x="33017" y="48061"/>
                  </a:cubicBezTo>
                  <a:cubicBezTo>
                    <a:pt x="32290" y="48370"/>
                    <a:pt x="31505" y="48549"/>
                    <a:pt x="30766" y="48858"/>
                  </a:cubicBezTo>
                  <a:cubicBezTo>
                    <a:pt x="30266" y="49061"/>
                    <a:pt x="29695" y="49132"/>
                    <a:pt x="29159" y="49239"/>
                  </a:cubicBezTo>
                  <a:cubicBezTo>
                    <a:pt x="28801" y="49318"/>
                    <a:pt x="28449" y="49390"/>
                    <a:pt x="28090" y="49390"/>
                  </a:cubicBezTo>
                  <a:cubicBezTo>
                    <a:pt x="27959" y="49390"/>
                    <a:pt x="27828" y="49380"/>
                    <a:pt x="27695" y="49358"/>
                  </a:cubicBezTo>
                  <a:cubicBezTo>
                    <a:pt x="27254" y="49668"/>
                    <a:pt x="26706" y="49454"/>
                    <a:pt x="26230" y="49632"/>
                  </a:cubicBezTo>
                  <a:cubicBezTo>
                    <a:pt x="26162" y="49661"/>
                    <a:pt x="26086" y="49671"/>
                    <a:pt x="26006" y="49671"/>
                  </a:cubicBezTo>
                  <a:cubicBezTo>
                    <a:pt x="25890" y="49671"/>
                    <a:pt x="25766" y="49651"/>
                    <a:pt x="25647" y="49644"/>
                  </a:cubicBezTo>
                  <a:cubicBezTo>
                    <a:pt x="25449" y="49624"/>
                    <a:pt x="25251" y="49564"/>
                    <a:pt x="25055" y="49564"/>
                  </a:cubicBezTo>
                  <a:cubicBezTo>
                    <a:pt x="24909" y="49564"/>
                    <a:pt x="24765" y="49597"/>
                    <a:pt x="24623" y="49704"/>
                  </a:cubicBezTo>
                  <a:cubicBezTo>
                    <a:pt x="24607" y="49714"/>
                    <a:pt x="24581" y="49720"/>
                    <a:pt x="24555" y="49720"/>
                  </a:cubicBezTo>
                  <a:cubicBezTo>
                    <a:pt x="24524" y="49720"/>
                    <a:pt x="24493" y="49711"/>
                    <a:pt x="24480" y="49692"/>
                  </a:cubicBezTo>
                  <a:cubicBezTo>
                    <a:pt x="24414" y="49609"/>
                    <a:pt x="24336" y="49587"/>
                    <a:pt x="24255" y="49587"/>
                  </a:cubicBezTo>
                  <a:cubicBezTo>
                    <a:pt x="24158" y="49587"/>
                    <a:pt x="24056" y="49618"/>
                    <a:pt x="23960" y="49618"/>
                  </a:cubicBezTo>
                  <a:cubicBezTo>
                    <a:pt x="23904" y="49618"/>
                    <a:pt x="23850" y="49607"/>
                    <a:pt x="23801" y="49573"/>
                  </a:cubicBezTo>
                  <a:cubicBezTo>
                    <a:pt x="23712" y="49601"/>
                    <a:pt x="23623" y="49612"/>
                    <a:pt x="23535" y="49612"/>
                  </a:cubicBezTo>
                  <a:cubicBezTo>
                    <a:pt x="23281" y="49612"/>
                    <a:pt x="23031" y="49523"/>
                    <a:pt x="22782" y="49523"/>
                  </a:cubicBezTo>
                  <a:cubicBezTo>
                    <a:pt x="22761" y="49523"/>
                    <a:pt x="22739" y="49524"/>
                    <a:pt x="22718" y="49525"/>
                  </a:cubicBezTo>
                  <a:cubicBezTo>
                    <a:pt x="22690" y="49528"/>
                    <a:pt x="22660" y="49529"/>
                    <a:pt x="22630" y="49529"/>
                  </a:cubicBezTo>
                  <a:cubicBezTo>
                    <a:pt x="22533" y="49529"/>
                    <a:pt x="22431" y="49514"/>
                    <a:pt x="22349" y="49477"/>
                  </a:cubicBezTo>
                  <a:cubicBezTo>
                    <a:pt x="21694" y="49168"/>
                    <a:pt x="20968" y="49311"/>
                    <a:pt x="20289" y="49168"/>
                  </a:cubicBezTo>
                  <a:cubicBezTo>
                    <a:pt x="20039" y="49108"/>
                    <a:pt x="19753" y="49192"/>
                    <a:pt x="19527" y="48989"/>
                  </a:cubicBezTo>
                  <a:cubicBezTo>
                    <a:pt x="19514" y="48976"/>
                    <a:pt x="19493" y="48971"/>
                    <a:pt x="19468" y="48971"/>
                  </a:cubicBezTo>
                  <a:cubicBezTo>
                    <a:pt x="19404" y="48971"/>
                    <a:pt x="19310" y="49004"/>
                    <a:pt x="19241" y="49013"/>
                  </a:cubicBezTo>
                  <a:cubicBezTo>
                    <a:pt x="19171" y="49033"/>
                    <a:pt x="19068" y="49078"/>
                    <a:pt x="19029" y="49078"/>
                  </a:cubicBezTo>
                  <a:cubicBezTo>
                    <a:pt x="19022" y="49078"/>
                    <a:pt x="19017" y="49076"/>
                    <a:pt x="19015" y="49073"/>
                  </a:cubicBezTo>
                  <a:cubicBezTo>
                    <a:pt x="18729" y="48727"/>
                    <a:pt x="18205" y="48906"/>
                    <a:pt x="17931" y="48561"/>
                  </a:cubicBezTo>
                  <a:cubicBezTo>
                    <a:pt x="17925" y="48554"/>
                    <a:pt x="17914" y="48552"/>
                    <a:pt x="17900" y="48552"/>
                  </a:cubicBezTo>
                  <a:cubicBezTo>
                    <a:pt x="17868" y="48552"/>
                    <a:pt x="17822" y="48563"/>
                    <a:pt x="17782" y="48563"/>
                  </a:cubicBezTo>
                  <a:cubicBezTo>
                    <a:pt x="17772" y="48563"/>
                    <a:pt x="17762" y="48562"/>
                    <a:pt x="17753" y="48561"/>
                  </a:cubicBezTo>
                  <a:cubicBezTo>
                    <a:pt x="17467" y="48525"/>
                    <a:pt x="17181" y="48477"/>
                    <a:pt x="16908" y="48418"/>
                  </a:cubicBezTo>
                  <a:cubicBezTo>
                    <a:pt x="16848" y="48394"/>
                    <a:pt x="16812" y="48275"/>
                    <a:pt x="16765" y="48203"/>
                  </a:cubicBezTo>
                  <a:cubicBezTo>
                    <a:pt x="16719" y="48144"/>
                    <a:pt x="16698" y="48118"/>
                    <a:pt x="16649" y="48118"/>
                  </a:cubicBezTo>
                  <a:cubicBezTo>
                    <a:pt x="16609" y="48118"/>
                    <a:pt x="16550" y="48136"/>
                    <a:pt x="16443" y="48168"/>
                  </a:cubicBezTo>
                  <a:cubicBezTo>
                    <a:pt x="16428" y="48171"/>
                    <a:pt x="16411" y="48172"/>
                    <a:pt x="16393" y="48172"/>
                  </a:cubicBezTo>
                  <a:cubicBezTo>
                    <a:pt x="16340" y="48172"/>
                    <a:pt x="16279" y="48159"/>
                    <a:pt x="16253" y="48132"/>
                  </a:cubicBezTo>
                  <a:cubicBezTo>
                    <a:pt x="16090" y="47978"/>
                    <a:pt x="15928" y="47852"/>
                    <a:pt x="15713" y="47852"/>
                  </a:cubicBezTo>
                  <a:cubicBezTo>
                    <a:pt x="15645" y="47852"/>
                    <a:pt x="15571" y="47865"/>
                    <a:pt x="15491" y="47894"/>
                  </a:cubicBezTo>
                  <a:cubicBezTo>
                    <a:pt x="15469" y="47902"/>
                    <a:pt x="15449" y="47905"/>
                    <a:pt x="15428" y="47905"/>
                  </a:cubicBezTo>
                  <a:cubicBezTo>
                    <a:pt x="15323" y="47905"/>
                    <a:pt x="15233" y="47807"/>
                    <a:pt x="15193" y="47668"/>
                  </a:cubicBezTo>
                  <a:cubicBezTo>
                    <a:pt x="15167" y="47577"/>
                    <a:pt x="15148" y="47539"/>
                    <a:pt x="15107" y="47539"/>
                  </a:cubicBezTo>
                  <a:cubicBezTo>
                    <a:pt x="15073" y="47539"/>
                    <a:pt x="15024" y="47565"/>
                    <a:pt x="14943" y="47608"/>
                  </a:cubicBezTo>
                  <a:cubicBezTo>
                    <a:pt x="14925" y="47617"/>
                    <a:pt x="14900" y="47621"/>
                    <a:pt x="14874" y="47621"/>
                  </a:cubicBezTo>
                  <a:cubicBezTo>
                    <a:pt x="14833" y="47621"/>
                    <a:pt x="14791" y="47611"/>
                    <a:pt x="14776" y="47596"/>
                  </a:cubicBezTo>
                  <a:cubicBezTo>
                    <a:pt x="14694" y="47481"/>
                    <a:pt x="14628" y="47359"/>
                    <a:pt x="14513" y="47359"/>
                  </a:cubicBezTo>
                  <a:cubicBezTo>
                    <a:pt x="14462" y="47359"/>
                    <a:pt x="14401" y="47383"/>
                    <a:pt x="14324" y="47441"/>
                  </a:cubicBezTo>
                  <a:cubicBezTo>
                    <a:pt x="14320" y="47444"/>
                    <a:pt x="14316" y="47445"/>
                    <a:pt x="14311" y="47445"/>
                  </a:cubicBezTo>
                  <a:cubicBezTo>
                    <a:pt x="14261" y="47445"/>
                    <a:pt x="14137" y="47352"/>
                    <a:pt x="14062" y="47299"/>
                  </a:cubicBezTo>
                  <a:cubicBezTo>
                    <a:pt x="13907" y="47215"/>
                    <a:pt x="13764" y="47120"/>
                    <a:pt x="13621" y="47037"/>
                  </a:cubicBezTo>
                  <a:cubicBezTo>
                    <a:pt x="13588" y="47050"/>
                    <a:pt x="13559" y="47056"/>
                    <a:pt x="13531" y="47056"/>
                  </a:cubicBezTo>
                  <a:cubicBezTo>
                    <a:pt x="13440" y="47056"/>
                    <a:pt x="13376" y="46988"/>
                    <a:pt x="13312" y="46906"/>
                  </a:cubicBezTo>
                  <a:cubicBezTo>
                    <a:pt x="12848" y="46560"/>
                    <a:pt x="12371" y="46227"/>
                    <a:pt x="11895" y="45882"/>
                  </a:cubicBezTo>
                  <a:cubicBezTo>
                    <a:pt x="11812" y="45834"/>
                    <a:pt x="11705" y="45775"/>
                    <a:pt x="11609" y="45763"/>
                  </a:cubicBezTo>
                  <a:cubicBezTo>
                    <a:pt x="11419" y="45751"/>
                    <a:pt x="11574" y="45632"/>
                    <a:pt x="11550" y="45596"/>
                  </a:cubicBezTo>
                  <a:cubicBezTo>
                    <a:pt x="11454" y="45489"/>
                    <a:pt x="11359" y="45370"/>
                    <a:pt x="11240" y="45310"/>
                  </a:cubicBezTo>
                  <a:cubicBezTo>
                    <a:pt x="11014" y="45179"/>
                    <a:pt x="10764" y="44989"/>
                    <a:pt x="10609" y="44810"/>
                  </a:cubicBezTo>
                  <a:cubicBezTo>
                    <a:pt x="10514" y="44703"/>
                    <a:pt x="10359" y="44655"/>
                    <a:pt x="10276" y="44560"/>
                  </a:cubicBezTo>
                  <a:cubicBezTo>
                    <a:pt x="10169" y="44429"/>
                    <a:pt x="9919" y="44501"/>
                    <a:pt x="9883" y="44239"/>
                  </a:cubicBezTo>
                  <a:cubicBezTo>
                    <a:pt x="9871" y="44084"/>
                    <a:pt x="9704" y="43965"/>
                    <a:pt x="9597" y="43822"/>
                  </a:cubicBezTo>
                  <a:cubicBezTo>
                    <a:pt x="9561" y="43774"/>
                    <a:pt x="9514" y="43739"/>
                    <a:pt x="9466" y="43703"/>
                  </a:cubicBezTo>
                  <a:cubicBezTo>
                    <a:pt x="9398" y="43786"/>
                    <a:pt x="9347" y="43816"/>
                    <a:pt x="9309" y="43816"/>
                  </a:cubicBezTo>
                  <a:cubicBezTo>
                    <a:pt x="9222" y="43816"/>
                    <a:pt x="9204" y="43654"/>
                    <a:pt x="9204" y="43596"/>
                  </a:cubicBezTo>
                  <a:cubicBezTo>
                    <a:pt x="9228" y="43322"/>
                    <a:pt x="9038" y="43203"/>
                    <a:pt x="8871" y="43108"/>
                  </a:cubicBezTo>
                  <a:cubicBezTo>
                    <a:pt x="8621" y="42965"/>
                    <a:pt x="8347" y="42857"/>
                    <a:pt x="8252" y="42548"/>
                  </a:cubicBezTo>
                  <a:cubicBezTo>
                    <a:pt x="8240" y="42512"/>
                    <a:pt x="8180" y="42476"/>
                    <a:pt x="8133" y="42465"/>
                  </a:cubicBezTo>
                  <a:cubicBezTo>
                    <a:pt x="7883" y="42417"/>
                    <a:pt x="7764" y="42203"/>
                    <a:pt x="7633" y="42024"/>
                  </a:cubicBezTo>
                  <a:cubicBezTo>
                    <a:pt x="7359" y="41691"/>
                    <a:pt x="7168" y="41298"/>
                    <a:pt x="6763" y="41072"/>
                  </a:cubicBezTo>
                  <a:cubicBezTo>
                    <a:pt x="6632" y="41000"/>
                    <a:pt x="6537" y="40798"/>
                    <a:pt x="6466" y="40643"/>
                  </a:cubicBezTo>
                  <a:cubicBezTo>
                    <a:pt x="6323" y="40381"/>
                    <a:pt x="6323" y="40381"/>
                    <a:pt x="5918" y="40095"/>
                  </a:cubicBezTo>
                  <a:cubicBezTo>
                    <a:pt x="5882" y="40071"/>
                    <a:pt x="5835" y="40048"/>
                    <a:pt x="5835" y="40024"/>
                  </a:cubicBezTo>
                  <a:cubicBezTo>
                    <a:pt x="5859" y="39607"/>
                    <a:pt x="5478" y="39476"/>
                    <a:pt x="5263" y="39214"/>
                  </a:cubicBezTo>
                  <a:cubicBezTo>
                    <a:pt x="5144" y="39059"/>
                    <a:pt x="5013" y="38928"/>
                    <a:pt x="5013" y="38702"/>
                  </a:cubicBezTo>
                  <a:cubicBezTo>
                    <a:pt x="5013" y="38476"/>
                    <a:pt x="4894" y="38309"/>
                    <a:pt x="4716" y="38166"/>
                  </a:cubicBezTo>
                  <a:cubicBezTo>
                    <a:pt x="4370" y="37881"/>
                    <a:pt x="4156" y="37523"/>
                    <a:pt x="4073" y="37083"/>
                  </a:cubicBezTo>
                  <a:cubicBezTo>
                    <a:pt x="4061" y="37000"/>
                    <a:pt x="4049" y="36881"/>
                    <a:pt x="3989" y="36833"/>
                  </a:cubicBezTo>
                  <a:cubicBezTo>
                    <a:pt x="3668" y="36595"/>
                    <a:pt x="3561" y="36190"/>
                    <a:pt x="3334" y="35880"/>
                  </a:cubicBezTo>
                  <a:cubicBezTo>
                    <a:pt x="2989" y="35428"/>
                    <a:pt x="2811" y="34857"/>
                    <a:pt x="2572" y="34321"/>
                  </a:cubicBezTo>
                  <a:cubicBezTo>
                    <a:pt x="2489" y="34154"/>
                    <a:pt x="2489" y="33940"/>
                    <a:pt x="2382" y="33785"/>
                  </a:cubicBezTo>
                  <a:cubicBezTo>
                    <a:pt x="2251" y="33594"/>
                    <a:pt x="2227" y="33404"/>
                    <a:pt x="2215" y="33190"/>
                  </a:cubicBezTo>
                  <a:cubicBezTo>
                    <a:pt x="2191" y="32987"/>
                    <a:pt x="2132" y="32773"/>
                    <a:pt x="2049" y="32582"/>
                  </a:cubicBezTo>
                  <a:cubicBezTo>
                    <a:pt x="2001" y="32451"/>
                    <a:pt x="1810" y="32285"/>
                    <a:pt x="1834" y="32237"/>
                  </a:cubicBezTo>
                  <a:cubicBezTo>
                    <a:pt x="1977" y="32035"/>
                    <a:pt x="1715" y="32047"/>
                    <a:pt x="1715" y="31975"/>
                  </a:cubicBezTo>
                  <a:cubicBezTo>
                    <a:pt x="1715" y="31558"/>
                    <a:pt x="1548" y="31166"/>
                    <a:pt x="1477" y="30773"/>
                  </a:cubicBezTo>
                  <a:cubicBezTo>
                    <a:pt x="1406" y="30439"/>
                    <a:pt x="1548" y="30046"/>
                    <a:pt x="1251" y="29761"/>
                  </a:cubicBezTo>
                  <a:cubicBezTo>
                    <a:pt x="1203" y="29713"/>
                    <a:pt x="1191" y="29594"/>
                    <a:pt x="1215" y="29523"/>
                  </a:cubicBezTo>
                  <a:cubicBezTo>
                    <a:pt x="1275" y="29344"/>
                    <a:pt x="1251" y="29213"/>
                    <a:pt x="1096" y="29118"/>
                  </a:cubicBezTo>
                  <a:cubicBezTo>
                    <a:pt x="1215" y="29011"/>
                    <a:pt x="1239" y="28915"/>
                    <a:pt x="1084" y="28808"/>
                  </a:cubicBezTo>
                  <a:cubicBezTo>
                    <a:pt x="1048" y="28784"/>
                    <a:pt x="1025" y="28713"/>
                    <a:pt x="1037" y="28665"/>
                  </a:cubicBezTo>
                  <a:cubicBezTo>
                    <a:pt x="1144" y="28177"/>
                    <a:pt x="822" y="27772"/>
                    <a:pt x="822" y="27296"/>
                  </a:cubicBezTo>
                  <a:cubicBezTo>
                    <a:pt x="810" y="26844"/>
                    <a:pt x="822" y="26391"/>
                    <a:pt x="751" y="25939"/>
                  </a:cubicBezTo>
                  <a:cubicBezTo>
                    <a:pt x="667" y="25474"/>
                    <a:pt x="763" y="24998"/>
                    <a:pt x="679" y="24522"/>
                  </a:cubicBezTo>
                  <a:cubicBezTo>
                    <a:pt x="620" y="24224"/>
                    <a:pt x="775" y="23903"/>
                    <a:pt x="810" y="23581"/>
                  </a:cubicBezTo>
                  <a:cubicBezTo>
                    <a:pt x="834" y="23307"/>
                    <a:pt x="763" y="22998"/>
                    <a:pt x="846" y="22748"/>
                  </a:cubicBezTo>
                  <a:cubicBezTo>
                    <a:pt x="953" y="22462"/>
                    <a:pt x="703" y="22212"/>
                    <a:pt x="858" y="21950"/>
                  </a:cubicBezTo>
                  <a:cubicBezTo>
                    <a:pt x="882" y="21903"/>
                    <a:pt x="858" y="21843"/>
                    <a:pt x="858" y="21783"/>
                  </a:cubicBezTo>
                  <a:cubicBezTo>
                    <a:pt x="858" y="21581"/>
                    <a:pt x="1120" y="21474"/>
                    <a:pt x="1025" y="21212"/>
                  </a:cubicBezTo>
                  <a:cubicBezTo>
                    <a:pt x="965" y="21045"/>
                    <a:pt x="1037" y="20843"/>
                    <a:pt x="1060" y="20652"/>
                  </a:cubicBezTo>
                  <a:cubicBezTo>
                    <a:pt x="1060" y="20593"/>
                    <a:pt x="1084" y="20486"/>
                    <a:pt x="1120" y="20474"/>
                  </a:cubicBezTo>
                  <a:cubicBezTo>
                    <a:pt x="1287" y="20438"/>
                    <a:pt x="1239" y="20355"/>
                    <a:pt x="1179" y="20248"/>
                  </a:cubicBezTo>
                  <a:cubicBezTo>
                    <a:pt x="1144" y="20176"/>
                    <a:pt x="1108" y="20105"/>
                    <a:pt x="1072" y="20021"/>
                  </a:cubicBezTo>
                  <a:cubicBezTo>
                    <a:pt x="1132" y="20009"/>
                    <a:pt x="1251" y="19998"/>
                    <a:pt x="1251" y="19974"/>
                  </a:cubicBezTo>
                  <a:cubicBezTo>
                    <a:pt x="1275" y="19819"/>
                    <a:pt x="1275" y="19664"/>
                    <a:pt x="1287" y="19509"/>
                  </a:cubicBezTo>
                  <a:cubicBezTo>
                    <a:pt x="1310" y="19331"/>
                    <a:pt x="1334" y="19164"/>
                    <a:pt x="1382" y="18997"/>
                  </a:cubicBezTo>
                  <a:cubicBezTo>
                    <a:pt x="1477" y="18712"/>
                    <a:pt x="1584" y="18438"/>
                    <a:pt x="1584" y="18140"/>
                  </a:cubicBezTo>
                  <a:cubicBezTo>
                    <a:pt x="1584" y="17954"/>
                    <a:pt x="1516" y="17675"/>
                    <a:pt x="1849" y="17675"/>
                  </a:cubicBezTo>
                  <a:cubicBezTo>
                    <a:pt x="1856" y="17675"/>
                    <a:pt x="1863" y="17676"/>
                    <a:pt x="1870" y="17676"/>
                  </a:cubicBezTo>
                  <a:cubicBezTo>
                    <a:pt x="1894" y="17676"/>
                    <a:pt x="1941" y="17616"/>
                    <a:pt x="1929" y="17592"/>
                  </a:cubicBezTo>
                  <a:cubicBezTo>
                    <a:pt x="1834" y="17319"/>
                    <a:pt x="2120" y="17152"/>
                    <a:pt x="2096" y="16866"/>
                  </a:cubicBezTo>
                  <a:cubicBezTo>
                    <a:pt x="2060" y="16319"/>
                    <a:pt x="2322" y="15807"/>
                    <a:pt x="2668" y="15366"/>
                  </a:cubicBezTo>
                  <a:cubicBezTo>
                    <a:pt x="2763" y="15235"/>
                    <a:pt x="2811" y="15152"/>
                    <a:pt x="2822" y="14973"/>
                  </a:cubicBezTo>
                  <a:cubicBezTo>
                    <a:pt x="2834" y="14711"/>
                    <a:pt x="3013" y="14437"/>
                    <a:pt x="3192" y="14235"/>
                  </a:cubicBezTo>
                  <a:cubicBezTo>
                    <a:pt x="3299" y="14116"/>
                    <a:pt x="3394" y="14033"/>
                    <a:pt x="3442" y="13866"/>
                  </a:cubicBezTo>
                  <a:cubicBezTo>
                    <a:pt x="3549" y="13497"/>
                    <a:pt x="3775" y="13211"/>
                    <a:pt x="4096" y="12913"/>
                  </a:cubicBezTo>
                  <a:cubicBezTo>
                    <a:pt x="4120" y="12901"/>
                    <a:pt x="4168" y="12890"/>
                    <a:pt x="4168" y="12866"/>
                  </a:cubicBezTo>
                  <a:cubicBezTo>
                    <a:pt x="4251" y="12568"/>
                    <a:pt x="4346" y="12306"/>
                    <a:pt x="4632" y="12151"/>
                  </a:cubicBezTo>
                  <a:cubicBezTo>
                    <a:pt x="4620" y="11830"/>
                    <a:pt x="4930" y="11675"/>
                    <a:pt x="5025" y="11401"/>
                  </a:cubicBezTo>
                  <a:cubicBezTo>
                    <a:pt x="5108" y="11175"/>
                    <a:pt x="5228" y="10996"/>
                    <a:pt x="5406" y="10818"/>
                  </a:cubicBezTo>
                  <a:cubicBezTo>
                    <a:pt x="5906" y="10318"/>
                    <a:pt x="6251" y="9711"/>
                    <a:pt x="6763" y="9210"/>
                  </a:cubicBezTo>
                  <a:cubicBezTo>
                    <a:pt x="6978" y="9008"/>
                    <a:pt x="7085" y="8710"/>
                    <a:pt x="7371" y="8520"/>
                  </a:cubicBezTo>
                  <a:cubicBezTo>
                    <a:pt x="7597" y="8377"/>
                    <a:pt x="7764" y="8115"/>
                    <a:pt x="7966" y="7913"/>
                  </a:cubicBezTo>
                  <a:cubicBezTo>
                    <a:pt x="8323" y="7556"/>
                    <a:pt x="8668" y="7175"/>
                    <a:pt x="9085" y="6877"/>
                  </a:cubicBezTo>
                  <a:cubicBezTo>
                    <a:pt x="9645" y="6484"/>
                    <a:pt x="10109" y="5984"/>
                    <a:pt x="10764" y="5710"/>
                  </a:cubicBezTo>
                  <a:cubicBezTo>
                    <a:pt x="11073" y="5579"/>
                    <a:pt x="11324" y="5329"/>
                    <a:pt x="11609" y="5139"/>
                  </a:cubicBezTo>
                  <a:cubicBezTo>
                    <a:pt x="12109" y="4793"/>
                    <a:pt x="12609" y="4412"/>
                    <a:pt x="13133" y="4103"/>
                  </a:cubicBezTo>
                  <a:cubicBezTo>
                    <a:pt x="13764" y="3734"/>
                    <a:pt x="14419" y="3388"/>
                    <a:pt x="15122" y="3162"/>
                  </a:cubicBezTo>
                  <a:cubicBezTo>
                    <a:pt x="15562" y="3019"/>
                    <a:pt x="15991" y="2817"/>
                    <a:pt x="16431" y="2650"/>
                  </a:cubicBezTo>
                  <a:cubicBezTo>
                    <a:pt x="16788" y="2507"/>
                    <a:pt x="17146" y="2341"/>
                    <a:pt x="17515" y="2281"/>
                  </a:cubicBezTo>
                  <a:cubicBezTo>
                    <a:pt x="17753" y="2233"/>
                    <a:pt x="17955" y="2186"/>
                    <a:pt x="18134" y="2031"/>
                  </a:cubicBezTo>
                  <a:cubicBezTo>
                    <a:pt x="18203" y="1981"/>
                    <a:pt x="18306" y="1915"/>
                    <a:pt x="18386" y="1915"/>
                  </a:cubicBezTo>
                  <a:cubicBezTo>
                    <a:pt x="18402" y="1915"/>
                    <a:pt x="18418" y="1918"/>
                    <a:pt x="18432" y="1924"/>
                  </a:cubicBezTo>
                  <a:cubicBezTo>
                    <a:pt x="18493" y="1943"/>
                    <a:pt x="18553" y="1951"/>
                    <a:pt x="18612" y="1951"/>
                  </a:cubicBezTo>
                  <a:cubicBezTo>
                    <a:pt x="18880" y="1951"/>
                    <a:pt x="19118" y="1780"/>
                    <a:pt x="19372" y="1721"/>
                  </a:cubicBezTo>
                  <a:cubicBezTo>
                    <a:pt x="19658" y="1662"/>
                    <a:pt x="19979" y="1638"/>
                    <a:pt x="20253" y="1495"/>
                  </a:cubicBezTo>
                  <a:cubicBezTo>
                    <a:pt x="20479" y="1388"/>
                    <a:pt x="20741" y="1281"/>
                    <a:pt x="20979" y="1281"/>
                  </a:cubicBezTo>
                  <a:cubicBezTo>
                    <a:pt x="21180" y="1281"/>
                    <a:pt x="21380" y="1311"/>
                    <a:pt x="21580" y="1311"/>
                  </a:cubicBezTo>
                  <a:cubicBezTo>
                    <a:pt x="21630" y="1311"/>
                    <a:pt x="21680" y="1310"/>
                    <a:pt x="21730" y="1305"/>
                  </a:cubicBezTo>
                  <a:cubicBezTo>
                    <a:pt x="21884" y="1293"/>
                    <a:pt x="22039" y="1221"/>
                    <a:pt x="22182" y="1198"/>
                  </a:cubicBezTo>
                  <a:cubicBezTo>
                    <a:pt x="22551" y="1150"/>
                    <a:pt x="22920" y="1090"/>
                    <a:pt x="23277" y="1079"/>
                  </a:cubicBezTo>
                  <a:cubicBezTo>
                    <a:pt x="23460" y="1079"/>
                    <a:pt x="23648" y="1015"/>
                    <a:pt x="23834" y="1015"/>
                  </a:cubicBezTo>
                  <a:cubicBezTo>
                    <a:pt x="23927" y="1015"/>
                    <a:pt x="24020" y="1031"/>
                    <a:pt x="24111" y="1079"/>
                  </a:cubicBezTo>
                  <a:cubicBezTo>
                    <a:pt x="24287" y="966"/>
                    <a:pt x="24480" y="950"/>
                    <a:pt x="24677" y="950"/>
                  </a:cubicBezTo>
                  <a:cubicBezTo>
                    <a:pt x="24758" y="950"/>
                    <a:pt x="24839" y="953"/>
                    <a:pt x="24920" y="953"/>
                  </a:cubicBezTo>
                  <a:cubicBezTo>
                    <a:pt x="25082" y="953"/>
                    <a:pt x="25243" y="942"/>
                    <a:pt x="25397" y="876"/>
                  </a:cubicBezTo>
                  <a:cubicBezTo>
                    <a:pt x="25444" y="852"/>
                    <a:pt x="25504" y="829"/>
                    <a:pt x="25551" y="829"/>
                  </a:cubicBezTo>
                  <a:close/>
                  <a:moveTo>
                    <a:pt x="23333" y="1"/>
                  </a:moveTo>
                  <a:cubicBezTo>
                    <a:pt x="23143" y="1"/>
                    <a:pt x="22952" y="56"/>
                    <a:pt x="22765" y="90"/>
                  </a:cubicBezTo>
                  <a:cubicBezTo>
                    <a:pt x="22566" y="136"/>
                    <a:pt x="22374" y="249"/>
                    <a:pt x="22163" y="249"/>
                  </a:cubicBezTo>
                  <a:cubicBezTo>
                    <a:pt x="22096" y="249"/>
                    <a:pt x="22027" y="238"/>
                    <a:pt x="21956" y="209"/>
                  </a:cubicBezTo>
                  <a:cubicBezTo>
                    <a:pt x="21952" y="208"/>
                    <a:pt x="21948" y="208"/>
                    <a:pt x="21944" y="208"/>
                  </a:cubicBezTo>
                  <a:cubicBezTo>
                    <a:pt x="21897" y="208"/>
                    <a:pt x="21831" y="270"/>
                    <a:pt x="21765" y="281"/>
                  </a:cubicBezTo>
                  <a:cubicBezTo>
                    <a:pt x="21682" y="305"/>
                    <a:pt x="21587" y="317"/>
                    <a:pt x="21491" y="317"/>
                  </a:cubicBezTo>
                  <a:cubicBezTo>
                    <a:pt x="21461" y="319"/>
                    <a:pt x="21431" y="320"/>
                    <a:pt x="21401" y="320"/>
                  </a:cubicBezTo>
                  <a:cubicBezTo>
                    <a:pt x="21318" y="320"/>
                    <a:pt x="21236" y="313"/>
                    <a:pt x="21153" y="313"/>
                  </a:cubicBezTo>
                  <a:cubicBezTo>
                    <a:pt x="21123" y="313"/>
                    <a:pt x="21093" y="314"/>
                    <a:pt x="21063" y="317"/>
                  </a:cubicBezTo>
                  <a:cubicBezTo>
                    <a:pt x="20750" y="347"/>
                    <a:pt x="20479" y="566"/>
                    <a:pt x="20157" y="566"/>
                  </a:cubicBezTo>
                  <a:cubicBezTo>
                    <a:pt x="20100" y="566"/>
                    <a:pt x="20041" y="559"/>
                    <a:pt x="19979" y="543"/>
                  </a:cubicBezTo>
                  <a:cubicBezTo>
                    <a:pt x="19956" y="543"/>
                    <a:pt x="19908" y="567"/>
                    <a:pt x="19896" y="590"/>
                  </a:cubicBezTo>
                  <a:cubicBezTo>
                    <a:pt x="19741" y="817"/>
                    <a:pt x="19491" y="769"/>
                    <a:pt x="19277" y="793"/>
                  </a:cubicBezTo>
                  <a:cubicBezTo>
                    <a:pt x="18967" y="805"/>
                    <a:pt x="18670" y="864"/>
                    <a:pt x="18396" y="1043"/>
                  </a:cubicBezTo>
                  <a:cubicBezTo>
                    <a:pt x="18289" y="1117"/>
                    <a:pt x="18135" y="1201"/>
                    <a:pt x="18002" y="1201"/>
                  </a:cubicBezTo>
                  <a:cubicBezTo>
                    <a:pt x="17986" y="1201"/>
                    <a:pt x="17970" y="1200"/>
                    <a:pt x="17955" y="1198"/>
                  </a:cubicBezTo>
                  <a:cubicBezTo>
                    <a:pt x="17868" y="1185"/>
                    <a:pt x="17783" y="1136"/>
                    <a:pt x="17714" y="1136"/>
                  </a:cubicBezTo>
                  <a:cubicBezTo>
                    <a:pt x="17652" y="1136"/>
                    <a:pt x="17602" y="1176"/>
                    <a:pt x="17574" y="1317"/>
                  </a:cubicBezTo>
                  <a:cubicBezTo>
                    <a:pt x="17528" y="1284"/>
                    <a:pt x="17490" y="1271"/>
                    <a:pt x="17455" y="1271"/>
                  </a:cubicBezTo>
                  <a:cubicBezTo>
                    <a:pt x="17366" y="1271"/>
                    <a:pt x="17307" y="1360"/>
                    <a:pt x="17229" y="1412"/>
                  </a:cubicBezTo>
                  <a:cubicBezTo>
                    <a:pt x="17098" y="1495"/>
                    <a:pt x="16908" y="1460"/>
                    <a:pt x="16765" y="1507"/>
                  </a:cubicBezTo>
                  <a:cubicBezTo>
                    <a:pt x="16467" y="1602"/>
                    <a:pt x="16169" y="1710"/>
                    <a:pt x="15884" y="1829"/>
                  </a:cubicBezTo>
                  <a:cubicBezTo>
                    <a:pt x="15598" y="1960"/>
                    <a:pt x="15312" y="2102"/>
                    <a:pt x="15026" y="2245"/>
                  </a:cubicBezTo>
                  <a:cubicBezTo>
                    <a:pt x="14836" y="2329"/>
                    <a:pt x="14598" y="2364"/>
                    <a:pt x="14455" y="2507"/>
                  </a:cubicBezTo>
                  <a:cubicBezTo>
                    <a:pt x="13991" y="2924"/>
                    <a:pt x="13336" y="2972"/>
                    <a:pt x="12871" y="3353"/>
                  </a:cubicBezTo>
                  <a:cubicBezTo>
                    <a:pt x="12562" y="3603"/>
                    <a:pt x="12145" y="3615"/>
                    <a:pt x="11847" y="3829"/>
                  </a:cubicBezTo>
                  <a:cubicBezTo>
                    <a:pt x="11454" y="4127"/>
                    <a:pt x="10943" y="4281"/>
                    <a:pt x="10704" y="4769"/>
                  </a:cubicBezTo>
                  <a:cubicBezTo>
                    <a:pt x="10681" y="4817"/>
                    <a:pt x="10585" y="4805"/>
                    <a:pt x="10526" y="4841"/>
                  </a:cubicBezTo>
                  <a:cubicBezTo>
                    <a:pt x="10252" y="5031"/>
                    <a:pt x="9978" y="5210"/>
                    <a:pt x="9704" y="5401"/>
                  </a:cubicBezTo>
                  <a:cubicBezTo>
                    <a:pt x="9430" y="5603"/>
                    <a:pt x="9228" y="5912"/>
                    <a:pt x="8859" y="5972"/>
                  </a:cubicBezTo>
                  <a:cubicBezTo>
                    <a:pt x="8835" y="5972"/>
                    <a:pt x="8811" y="6020"/>
                    <a:pt x="8787" y="6043"/>
                  </a:cubicBezTo>
                  <a:cubicBezTo>
                    <a:pt x="8537" y="6401"/>
                    <a:pt x="8049" y="6543"/>
                    <a:pt x="7942" y="7008"/>
                  </a:cubicBezTo>
                  <a:cubicBezTo>
                    <a:pt x="7633" y="7186"/>
                    <a:pt x="7394" y="7413"/>
                    <a:pt x="7263" y="7758"/>
                  </a:cubicBezTo>
                  <a:cubicBezTo>
                    <a:pt x="7216" y="7877"/>
                    <a:pt x="6978" y="7925"/>
                    <a:pt x="6906" y="8044"/>
                  </a:cubicBezTo>
                  <a:cubicBezTo>
                    <a:pt x="6632" y="8579"/>
                    <a:pt x="6109" y="8877"/>
                    <a:pt x="5775" y="9341"/>
                  </a:cubicBezTo>
                  <a:cubicBezTo>
                    <a:pt x="5466" y="9770"/>
                    <a:pt x="5061" y="10115"/>
                    <a:pt x="4727" y="10520"/>
                  </a:cubicBezTo>
                  <a:cubicBezTo>
                    <a:pt x="4418" y="10889"/>
                    <a:pt x="4096" y="11270"/>
                    <a:pt x="3954" y="11770"/>
                  </a:cubicBezTo>
                  <a:cubicBezTo>
                    <a:pt x="3882" y="12020"/>
                    <a:pt x="3739" y="12306"/>
                    <a:pt x="3537" y="12449"/>
                  </a:cubicBezTo>
                  <a:cubicBezTo>
                    <a:pt x="3108" y="12735"/>
                    <a:pt x="3108" y="13282"/>
                    <a:pt x="2739" y="13616"/>
                  </a:cubicBezTo>
                  <a:cubicBezTo>
                    <a:pt x="2549" y="13771"/>
                    <a:pt x="2477" y="14068"/>
                    <a:pt x="2370" y="14306"/>
                  </a:cubicBezTo>
                  <a:cubicBezTo>
                    <a:pt x="2251" y="14556"/>
                    <a:pt x="2215" y="14854"/>
                    <a:pt x="2049" y="15045"/>
                  </a:cubicBezTo>
                  <a:cubicBezTo>
                    <a:pt x="1846" y="15283"/>
                    <a:pt x="1906" y="15568"/>
                    <a:pt x="1787" y="15818"/>
                  </a:cubicBezTo>
                  <a:cubicBezTo>
                    <a:pt x="1513" y="16378"/>
                    <a:pt x="1334" y="16985"/>
                    <a:pt x="1132" y="17581"/>
                  </a:cubicBezTo>
                  <a:cubicBezTo>
                    <a:pt x="1025" y="17914"/>
                    <a:pt x="882" y="18247"/>
                    <a:pt x="786" y="18593"/>
                  </a:cubicBezTo>
                  <a:cubicBezTo>
                    <a:pt x="691" y="18962"/>
                    <a:pt x="620" y="19343"/>
                    <a:pt x="560" y="19724"/>
                  </a:cubicBezTo>
                  <a:cubicBezTo>
                    <a:pt x="513" y="19950"/>
                    <a:pt x="536" y="20212"/>
                    <a:pt x="441" y="20402"/>
                  </a:cubicBezTo>
                  <a:cubicBezTo>
                    <a:pt x="322" y="20640"/>
                    <a:pt x="632" y="20902"/>
                    <a:pt x="334" y="21081"/>
                  </a:cubicBezTo>
                  <a:cubicBezTo>
                    <a:pt x="370" y="21379"/>
                    <a:pt x="334" y="21652"/>
                    <a:pt x="144" y="21891"/>
                  </a:cubicBezTo>
                  <a:cubicBezTo>
                    <a:pt x="132" y="21903"/>
                    <a:pt x="144" y="21938"/>
                    <a:pt x="144" y="21938"/>
                  </a:cubicBezTo>
                  <a:cubicBezTo>
                    <a:pt x="405" y="21986"/>
                    <a:pt x="167" y="22176"/>
                    <a:pt x="227" y="22295"/>
                  </a:cubicBezTo>
                  <a:cubicBezTo>
                    <a:pt x="298" y="22426"/>
                    <a:pt x="251" y="22641"/>
                    <a:pt x="203" y="22807"/>
                  </a:cubicBezTo>
                  <a:cubicBezTo>
                    <a:pt x="24" y="23581"/>
                    <a:pt x="72" y="24367"/>
                    <a:pt x="13" y="25141"/>
                  </a:cubicBezTo>
                  <a:cubicBezTo>
                    <a:pt x="1" y="25355"/>
                    <a:pt x="96" y="25570"/>
                    <a:pt x="60" y="25772"/>
                  </a:cubicBezTo>
                  <a:cubicBezTo>
                    <a:pt x="36" y="26058"/>
                    <a:pt x="24" y="26332"/>
                    <a:pt x="84" y="26617"/>
                  </a:cubicBezTo>
                  <a:cubicBezTo>
                    <a:pt x="132" y="26867"/>
                    <a:pt x="227" y="27141"/>
                    <a:pt x="167" y="27379"/>
                  </a:cubicBezTo>
                  <a:cubicBezTo>
                    <a:pt x="120" y="27629"/>
                    <a:pt x="167" y="27856"/>
                    <a:pt x="203" y="28070"/>
                  </a:cubicBezTo>
                  <a:cubicBezTo>
                    <a:pt x="227" y="28249"/>
                    <a:pt x="370" y="28403"/>
                    <a:pt x="251" y="28618"/>
                  </a:cubicBezTo>
                  <a:cubicBezTo>
                    <a:pt x="227" y="28653"/>
                    <a:pt x="275" y="28725"/>
                    <a:pt x="298" y="28784"/>
                  </a:cubicBezTo>
                  <a:cubicBezTo>
                    <a:pt x="334" y="28891"/>
                    <a:pt x="394" y="28999"/>
                    <a:pt x="417" y="29118"/>
                  </a:cubicBezTo>
                  <a:cubicBezTo>
                    <a:pt x="489" y="29511"/>
                    <a:pt x="417" y="29915"/>
                    <a:pt x="632" y="30285"/>
                  </a:cubicBezTo>
                  <a:cubicBezTo>
                    <a:pt x="667" y="30344"/>
                    <a:pt x="656" y="30427"/>
                    <a:pt x="656" y="30499"/>
                  </a:cubicBezTo>
                  <a:cubicBezTo>
                    <a:pt x="644" y="30844"/>
                    <a:pt x="751" y="31273"/>
                    <a:pt x="894" y="31713"/>
                  </a:cubicBezTo>
                  <a:cubicBezTo>
                    <a:pt x="977" y="31999"/>
                    <a:pt x="989" y="32320"/>
                    <a:pt x="1191" y="32571"/>
                  </a:cubicBezTo>
                  <a:cubicBezTo>
                    <a:pt x="1060" y="32904"/>
                    <a:pt x="1418" y="33118"/>
                    <a:pt x="1406" y="33428"/>
                  </a:cubicBezTo>
                  <a:cubicBezTo>
                    <a:pt x="1406" y="33583"/>
                    <a:pt x="1489" y="33749"/>
                    <a:pt x="1548" y="33916"/>
                  </a:cubicBezTo>
                  <a:cubicBezTo>
                    <a:pt x="1751" y="34404"/>
                    <a:pt x="1894" y="34916"/>
                    <a:pt x="2132" y="35392"/>
                  </a:cubicBezTo>
                  <a:cubicBezTo>
                    <a:pt x="2239" y="35595"/>
                    <a:pt x="2358" y="35821"/>
                    <a:pt x="2441" y="36035"/>
                  </a:cubicBezTo>
                  <a:cubicBezTo>
                    <a:pt x="2525" y="36238"/>
                    <a:pt x="2549" y="36500"/>
                    <a:pt x="2751" y="36595"/>
                  </a:cubicBezTo>
                  <a:cubicBezTo>
                    <a:pt x="3025" y="36714"/>
                    <a:pt x="2930" y="36988"/>
                    <a:pt x="3072" y="37166"/>
                  </a:cubicBezTo>
                  <a:cubicBezTo>
                    <a:pt x="3251" y="37369"/>
                    <a:pt x="3346" y="37643"/>
                    <a:pt x="3513" y="37857"/>
                  </a:cubicBezTo>
                  <a:cubicBezTo>
                    <a:pt x="3680" y="38083"/>
                    <a:pt x="3608" y="38452"/>
                    <a:pt x="3954" y="38571"/>
                  </a:cubicBezTo>
                  <a:cubicBezTo>
                    <a:pt x="4025" y="38595"/>
                    <a:pt x="4049" y="38762"/>
                    <a:pt x="4085" y="38857"/>
                  </a:cubicBezTo>
                  <a:cubicBezTo>
                    <a:pt x="4144" y="38988"/>
                    <a:pt x="4180" y="39143"/>
                    <a:pt x="4263" y="39238"/>
                  </a:cubicBezTo>
                  <a:cubicBezTo>
                    <a:pt x="4692" y="39750"/>
                    <a:pt x="4977" y="40345"/>
                    <a:pt x="5442" y="40833"/>
                  </a:cubicBezTo>
                  <a:cubicBezTo>
                    <a:pt x="5930" y="41369"/>
                    <a:pt x="6394" y="41929"/>
                    <a:pt x="6823" y="42512"/>
                  </a:cubicBezTo>
                  <a:cubicBezTo>
                    <a:pt x="6954" y="42691"/>
                    <a:pt x="7216" y="42679"/>
                    <a:pt x="7263" y="42846"/>
                  </a:cubicBezTo>
                  <a:cubicBezTo>
                    <a:pt x="7418" y="43286"/>
                    <a:pt x="7966" y="43346"/>
                    <a:pt x="8109" y="43786"/>
                  </a:cubicBezTo>
                  <a:cubicBezTo>
                    <a:pt x="8704" y="44167"/>
                    <a:pt x="9109" y="44751"/>
                    <a:pt x="9621" y="45227"/>
                  </a:cubicBezTo>
                  <a:cubicBezTo>
                    <a:pt x="9895" y="45489"/>
                    <a:pt x="10204" y="45727"/>
                    <a:pt x="10502" y="45977"/>
                  </a:cubicBezTo>
                  <a:cubicBezTo>
                    <a:pt x="10609" y="46060"/>
                    <a:pt x="10752" y="46096"/>
                    <a:pt x="10871" y="46179"/>
                  </a:cubicBezTo>
                  <a:cubicBezTo>
                    <a:pt x="11359" y="46548"/>
                    <a:pt x="11835" y="46941"/>
                    <a:pt x="12455" y="47108"/>
                  </a:cubicBezTo>
                  <a:cubicBezTo>
                    <a:pt x="12467" y="47112"/>
                    <a:pt x="12484" y="47112"/>
                    <a:pt x="12505" y="47112"/>
                  </a:cubicBezTo>
                  <a:cubicBezTo>
                    <a:pt x="12526" y="47112"/>
                    <a:pt x="12551" y="47111"/>
                    <a:pt x="12577" y="47111"/>
                  </a:cubicBezTo>
                  <a:cubicBezTo>
                    <a:pt x="12692" y="47111"/>
                    <a:pt x="12826" y="47131"/>
                    <a:pt x="12776" y="47346"/>
                  </a:cubicBezTo>
                  <a:cubicBezTo>
                    <a:pt x="12776" y="47358"/>
                    <a:pt x="12919" y="47406"/>
                    <a:pt x="13002" y="47429"/>
                  </a:cubicBezTo>
                  <a:cubicBezTo>
                    <a:pt x="13016" y="47432"/>
                    <a:pt x="13030" y="47433"/>
                    <a:pt x="13044" y="47433"/>
                  </a:cubicBezTo>
                  <a:cubicBezTo>
                    <a:pt x="13070" y="47433"/>
                    <a:pt x="13097" y="47430"/>
                    <a:pt x="13123" y="47430"/>
                  </a:cubicBezTo>
                  <a:cubicBezTo>
                    <a:pt x="13147" y="47430"/>
                    <a:pt x="13171" y="47433"/>
                    <a:pt x="13193" y="47441"/>
                  </a:cubicBezTo>
                  <a:cubicBezTo>
                    <a:pt x="13490" y="47572"/>
                    <a:pt x="13800" y="47703"/>
                    <a:pt x="14086" y="47882"/>
                  </a:cubicBezTo>
                  <a:cubicBezTo>
                    <a:pt x="14319" y="48014"/>
                    <a:pt x="14518" y="48224"/>
                    <a:pt x="14800" y="48224"/>
                  </a:cubicBezTo>
                  <a:cubicBezTo>
                    <a:pt x="14849" y="48224"/>
                    <a:pt x="14900" y="48217"/>
                    <a:pt x="14955" y="48203"/>
                  </a:cubicBezTo>
                  <a:cubicBezTo>
                    <a:pt x="15003" y="48203"/>
                    <a:pt x="15062" y="48311"/>
                    <a:pt x="15122" y="48334"/>
                  </a:cubicBezTo>
                  <a:cubicBezTo>
                    <a:pt x="15182" y="48364"/>
                    <a:pt x="15259" y="48411"/>
                    <a:pt x="15317" y="48411"/>
                  </a:cubicBezTo>
                  <a:cubicBezTo>
                    <a:pt x="15328" y="48411"/>
                    <a:pt x="15338" y="48410"/>
                    <a:pt x="15348" y="48406"/>
                  </a:cubicBezTo>
                  <a:cubicBezTo>
                    <a:pt x="15392" y="48385"/>
                    <a:pt x="15431" y="48376"/>
                    <a:pt x="15466" y="48376"/>
                  </a:cubicBezTo>
                  <a:cubicBezTo>
                    <a:pt x="15552" y="48376"/>
                    <a:pt x="15613" y="48430"/>
                    <a:pt x="15681" y="48489"/>
                  </a:cubicBezTo>
                  <a:cubicBezTo>
                    <a:pt x="15748" y="48534"/>
                    <a:pt x="15837" y="48621"/>
                    <a:pt x="15887" y="48621"/>
                  </a:cubicBezTo>
                  <a:cubicBezTo>
                    <a:pt x="15890" y="48621"/>
                    <a:pt x="15893" y="48621"/>
                    <a:pt x="15896" y="48620"/>
                  </a:cubicBezTo>
                  <a:cubicBezTo>
                    <a:pt x="15940" y="48605"/>
                    <a:pt x="15979" y="48598"/>
                    <a:pt x="16013" y="48598"/>
                  </a:cubicBezTo>
                  <a:cubicBezTo>
                    <a:pt x="16162" y="48598"/>
                    <a:pt x="16230" y="48728"/>
                    <a:pt x="16336" y="48834"/>
                  </a:cubicBezTo>
                  <a:cubicBezTo>
                    <a:pt x="16371" y="48878"/>
                    <a:pt x="16461" y="48908"/>
                    <a:pt x="16536" y="48908"/>
                  </a:cubicBezTo>
                  <a:cubicBezTo>
                    <a:pt x="16564" y="48908"/>
                    <a:pt x="16590" y="48904"/>
                    <a:pt x="16610" y="48894"/>
                  </a:cubicBezTo>
                  <a:cubicBezTo>
                    <a:pt x="16657" y="48866"/>
                    <a:pt x="16696" y="48854"/>
                    <a:pt x="16733" y="48854"/>
                  </a:cubicBezTo>
                  <a:cubicBezTo>
                    <a:pt x="16789" y="48854"/>
                    <a:pt x="16838" y="48882"/>
                    <a:pt x="16896" y="48918"/>
                  </a:cubicBezTo>
                  <a:cubicBezTo>
                    <a:pt x="16991" y="48977"/>
                    <a:pt x="17098" y="49084"/>
                    <a:pt x="17205" y="49084"/>
                  </a:cubicBezTo>
                  <a:cubicBezTo>
                    <a:pt x="17420" y="49096"/>
                    <a:pt x="17610" y="49084"/>
                    <a:pt x="17729" y="49346"/>
                  </a:cubicBezTo>
                  <a:cubicBezTo>
                    <a:pt x="17747" y="49386"/>
                    <a:pt x="17775" y="49401"/>
                    <a:pt x="17809" y="49401"/>
                  </a:cubicBezTo>
                  <a:cubicBezTo>
                    <a:pt x="17868" y="49401"/>
                    <a:pt x="17943" y="49356"/>
                    <a:pt x="18003" y="49311"/>
                  </a:cubicBezTo>
                  <a:cubicBezTo>
                    <a:pt x="18046" y="49275"/>
                    <a:pt x="18089" y="49261"/>
                    <a:pt x="18130" y="49261"/>
                  </a:cubicBezTo>
                  <a:cubicBezTo>
                    <a:pt x="18215" y="49261"/>
                    <a:pt x="18292" y="49322"/>
                    <a:pt x="18348" y="49394"/>
                  </a:cubicBezTo>
                  <a:cubicBezTo>
                    <a:pt x="18468" y="49539"/>
                    <a:pt x="18508" y="49599"/>
                    <a:pt x="18551" y="49599"/>
                  </a:cubicBezTo>
                  <a:cubicBezTo>
                    <a:pt x="18569" y="49599"/>
                    <a:pt x="18587" y="49589"/>
                    <a:pt x="18610" y="49573"/>
                  </a:cubicBezTo>
                  <a:cubicBezTo>
                    <a:pt x="18682" y="49518"/>
                    <a:pt x="18745" y="49499"/>
                    <a:pt x="18804" y="49499"/>
                  </a:cubicBezTo>
                  <a:cubicBezTo>
                    <a:pt x="18913" y="49499"/>
                    <a:pt x="19011" y="49561"/>
                    <a:pt x="19134" y="49585"/>
                  </a:cubicBezTo>
                  <a:cubicBezTo>
                    <a:pt x="19261" y="49610"/>
                    <a:pt x="19364" y="49828"/>
                    <a:pt x="19498" y="49828"/>
                  </a:cubicBezTo>
                  <a:cubicBezTo>
                    <a:pt x="19553" y="49828"/>
                    <a:pt x="19613" y="49792"/>
                    <a:pt x="19682" y="49692"/>
                  </a:cubicBezTo>
                  <a:cubicBezTo>
                    <a:pt x="19682" y="49692"/>
                    <a:pt x="19729" y="49727"/>
                    <a:pt x="19765" y="49739"/>
                  </a:cubicBezTo>
                  <a:cubicBezTo>
                    <a:pt x="19956" y="49811"/>
                    <a:pt x="20134" y="49918"/>
                    <a:pt x="20337" y="49954"/>
                  </a:cubicBezTo>
                  <a:cubicBezTo>
                    <a:pt x="20575" y="50001"/>
                    <a:pt x="20837" y="49989"/>
                    <a:pt x="21087" y="50025"/>
                  </a:cubicBezTo>
                  <a:cubicBezTo>
                    <a:pt x="21384" y="50073"/>
                    <a:pt x="21670" y="50132"/>
                    <a:pt x="21968" y="50180"/>
                  </a:cubicBezTo>
                  <a:cubicBezTo>
                    <a:pt x="22078" y="50201"/>
                    <a:pt x="22185" y="50213"/>
                    <a:pt x="22292" y="50213"/>
                  </a:cubicBezTo>
                  <a:cubicBezTo>
                    <a:pt x="22370" y="50213"/>
                    <a:pt x="22447" y="50207"/>
                    <a:pt x="22527" y="50192"/>
                  </a:cubicBezTo>
                  <a:cubicBezTo>
                    <a:pt x="22540" y="50189"/>
                    <a:pt x="22553" y="50188"/>
                    <a:pt x="22566" y="50188"/>
                  </a:cubicBezTo>
                  <a:cubicBezTo>
                    <a:pt x="22688" y="50188"/>
                    <a:pt x="22810" y="50284"/>
                    <a:pt x="22935" y="50284"/>
                  </a:cubicBezTo>
                  <a:cubicBezTo>
                    <a:pt x="22993" y="50284"/>
                    <a:pt x="23051" y="50263"/>
                    <a:pt x="23111" y="50204"/>
                  </a:cubicBezTo>
                  <a:cubicBezTo>
                    <a:pt x="23278" y="50277"/>
                    <a:pt x="23446" y="50306"/>
                    <a:pt x="23612" y="50306"/>
                  </a:cubicBezTo>
                  <a:cubicBezTo>
                    <a:pt x="23824" y="50306"/>
                    <a:pt x="24035" y="50258"/>
                    <a:pt x="24242" y="50192"/>
                  </a:cubicBezTo>
                  <a:cubicBezTo>
                    <a:pt x="24301" y="50180"/>
                    <a:pt x="24349" y="50180"/>
                    <a:pt x="24408" y="50180"/>
                  </a:cubicBezTo>
                  <a:cubicBezTo>
                    <a:pt x="24453" y="50181"/>
                    <a:pt x="24497" y="50182"/>
                    <a:pt x="24541" y="50182"/>
                  </a:cubicBezTo>
                  <a:cubicBezTo>
                    <a:pt x="24657" y="50182"/>
                    <a:pt x="24773" y="50178"/>
                    <a:pt x="24888" y="50178"/>
                  </a:cubicBezTo>
                  <a:cubicBezTo>
                    <a:pt x="25075" y="50178"/>
                    <a:pt x="25259" y="50188"/>
                    <a:pt x="25432" y="50239"/>
                  </a:cubicBezTo>
                  <a:cubicBezTo>
                    <a:pt x="25468" y="50251"/>
                    <a:pt x="25502" y="50255"/>
                    <a:pt x="25535" y="50255"/>
                  </a:cubicBezTo>
                  <a:cubicBezTo>
                    <a:pt x="25699" y="50255"/>
                    <a:pt x="25831" y="50137"/>
                    <a:pt x="25966" y="50137"/>
                  </a:cubicBezTo>
                  <a:cubicBezTo>
                    <a:pt x="26002" y="50137"/>
                    <a:pt x="26038" y="50146"/>
                    <a:pt x="26075" y="50168"/>
                  </a:cubicBezTo>
                  <a:cubicBezTo>
                    <a:pt x="26160" y="50216"/>
                    <a:pt x="26243" y="50232"/>
                    <a:pt x="26326" y="50232"/>
                  </a:cubicBezTo>
                  <a:cubicBezTo>
                    <a:pt x="26494" y="50232"/>
                    <a:pt x="26658" y="50166"/>
                    <a:pt x="26823" y="50166"/>
                  </a:cubicBezTo>
                  <a:cubicBezTo>
                    <a:pt x="26839" y="50166"/>
                    <a:pt x="26856" y="50166"/>
                    <a:pt x="26873" y="50168"/>
                  </a:cubicBezTo>
                  <a:cubicBezTo>
                    <a:pt x="26881" y="50169"/>
                    <a:pt x="26888" y="50169"/>
                    <a:pt x="26896" y="50169"/>
                  </a:cubicBezTo>
                  <a:cubicBezTo>
                    <a:pt x="26963" y="50169"/>
                    <a:pt x="27042" y="50139"/>
                    <a:pt x="27106" y="50139"/>
                  </a:cubicBezTo>
                  <a:cubicBezTo>
                    <a:pt x="27130" y="50139"/>
                    <a:pt x="27152" y="50144"/>
                    <a:pt x="27171" y="50156"/>
                  </a:cubicBezTo>
                  <a:cubicBezTo>
                    <a:pt x="27239" y="50197"/>
                    <a:pt x="27308" y="50214"/>
                    <a:pt x="27375" y="50214"/>
                  </a:cubicBezTo>
                  <a:cubicBezTo>
                    <a:pt x="27482" y="50214"/>
                    <a:pt x="27583" y="50172"/>
                    <a:pt x="27671" y="50120"/>
                  </a:cubicBezTo>
                  <a:cubicBezTo>
                    <a:pt x="27767" y="50061"/>
                    <a:pt x="27849" y="50039"/>
                    <a:pt x="27940" y="50039"/>
                  </a:cubicBezTo>
                  <a:cubicBezTo>
                    <a:pt x="27996" y="50039"/>
                    <a:pt x="28055" y="50047"/>
                    <a:pt x="28123" y="50061"/>
                  </a:cubicBezTo>
                  <a:cubicBezTo>
                    <a:pt x="28193" y="50077"/>
                    <a:pt x="28278" y="50100"/>
                    <a:pt x="28360" y="50100"/>
                  </a:cubicBezTo>
                  <a:cubicBezTo>
                    <a:pt x="28460" y="50100"/>
                    <a:pt x="28558" y="50066"/>
                    <a:pt x="28623" y="49942"/>
                  </a:cubicBezTo>
                  <a:cubicBezTo>
                    <a:pt x="28627" y="49934"/>
                    <a:pt x="28638" y="49931"/>
                    <a:pt x="28652" y="49931"/>
                  </a:cubicBezTo>
                  <a:cubicBezTo>
                    <a:pt x="28680" y="49931"/>
                    <a:pt x="28723" y="49942"/>
                    <a:pt x="28754" y="49942"/>
                  </a:cubicBezTo>
                  <a:cubicBezTo>
                    <a:pt x="28804" y="49943"/>
                    <a:pt x="28855" y="49944"/>
                    <a:pt x="28906" y="49944"/>
                  </a:cubicBezTo>
                  <a:cubicBezTo>
                    <a:pt x="29232" y="49944"/>
                    <a:pt x="29570" y="49906"/>
                    <a:pt x="29838" y="49751"/>
                  </a:cubicBezTo>
                  <a:cubicBezTo>
                    <a:pt x="30171" y="49561"/>
                    <a:pt x="30635" y="49823"/>
                    <a:pt x="30874" y="49394"/>
                  </a:cubicBezTo>
                  <a:cubicBezTo>
                    <a:pt x="30874" y="49394"/>
                    <a:pt x="30933" y="49406"/>
                    <a:pt x="30957" y="49430"/>
                  </a:cubicBezTo>
                  <a:cubicBezTo>
                    <a:pt x="31007" y="49465"/>
                    <a:pt x="31054" y="49477"/>
                    <a:pt x="31100" y="49477"/>
                  </a:cubicBezTo>
                  <a:cubicBezTo>
                    <a:pt x="31163" y="49477"/>
                    <a:pt x="31227" y="49455"/>
                    <a:pt x="31302" y="49442"/>
                  </a:cubicBezTo>
                  <a:cubicBezTo>
                    <a:pt x="31755" y="49358"/>
                    <a:pt x="32159" y="49132"/>
                    <a:pt x="32588" y="48977"/>
                  </a:cubicBezTo>
                  <a:cubicBezTo>
                    <a:pt x="32921" y="48858"/>
                    <a:pt x="33243" y="48715"/>
                    <a:pt x="33541" y="48596"/>
                  </a:cubicBezTo>
                  <a:cubicBezTo>
                    <a:pt x="33612" y="48642"/>
                    <a:pt x="33674" y="48660"/>
                    <a:pt x="33729" y="48660"/>
                  </a:cubicBezTo>
                  <a:cubicBezTo>
                    <a:pt x="33876" y="48660"/>
                    <a:pt x="33976" y="48531"/>
                    <a:pt x="34088" y="48453"/>
                  </a:cubicBezTo>
                  <a:cubicBezTo>
                    <a:pt x="34160" y="48406"/>
                    <a:pt x="34219" y="48287"/>
                    <a:pt x="34279" y="48287"/>
                  </a:cubicBezTo>
                  <a:cubicBezTo>
                    <a:pt x="34298" y="48289"/>
                    <a:pt x="34317" y="48290"/>
                    <a:pt x="34335" y="48290"/>
                  </a:cubicBezTo>
                  <a:cubicBezTo>
                    <a:pt x="34643" y="48290"/>
                    <a:pt x="34805" y="48017"/>
                    <a:pt x="35041" y="47894"/>
                  </a:cubicBezTo>
                  <a:cubicBezTo>
                    <a:pt x="35231" y="47787"/>
                    <a:pt x="35410" y="47596"/>
                    <a:pt x="35588" y="47596"/>
                  </a:cubicBezTo>
                  <a:cubicBezTo>
                    <a:pt x="35838" y="47596"/>
                    <a:pt x="35934" y="47429"/>
                    <a:pt x="36089" y="47322"/>
                  </a:cubicBezTo>
                  <a:cubicBezTo>
                    <a:pt x="36255" y="47203"/>
                    <a:pt x="36470" y="47227"/>
                    <a:pt x="36636" y="47072"/>
                  </a:cubicBezTo>
                  <a:cubicBezTo>
                    <a:pt x="36886" y="46858"/>
                    <a:pt x="37196" y="46703"/>
                    <a:pt x="37493" y="46548"/>
                  </a:cubicBezTo>
                  <a:cubicBezTo>
                    <a:pt x="38351" y="46084"/>
                    <a:pt x="39208" y="45608"/>
                    <a:pt x="39922" y="44917"/>
                  </a:cubicBezTo>
                  <a:cubicBezTo>
                    <a:pt x="39982" y="44858"/>
                    <a:pt x="40065" y="44822"/>
                    <a:pt x="40149" y="44786"/>
                  </a:cubicBezTo>
                  <a:cubicBezTo>
                    <a:pt x="40434" y="44655"/>
                    <a:pt x="40672" y="44477"/>
                    <a:pt x="40887" y="44239"/>
                  </a:cubicBezTo>
                  <a:cubicBezTo>
                    <a:pt x="41161" y="43965"/>
                    <a:pt x="41446" y="43691"/>
                    <a:pt x="41768" y="43477"/>
                  </a:cubicBezTo>
                  <a:cubicBezTo>
                    <a:pt x="42089" y="43262"/>
                    <a:pt x="42280" y="42917"/>
                    <a:pt x="42625" y="42738"/>
                  </a:cubicBezTo>
                  <a:cubicBezTo>
                    <a:pt x="42661" y="42727"/>
                    <a:pt x="42685" y="42691"/>
                    <a:pt x="42696" y="42655"/>
                  </a:cubicBezTo>
                  <a:cubicBezTo>
                    <a:pt x="42958" y="42024"/>
                    <a:pt x="43601" y="41738"/>
                    <a:pt x="43970" y="41179"/>
                  </a:cubicBezTo>
                  <a:cubicBezTo>
                    <a:pt x="44232" y="40774"/>
                    <a:pt x="44649" y="40441"/>
                    <a:pt x="44887" y="39988"/>
                  </a:cubicBezTo>
                  <a:cubicBezTo>
                    <a:pt x="45030" y="39726"/>
                    <a:pt x="45256" y="39512"/>
                    <a:pt x="45411" y="39262"/>
                  </a:cubicBezTo>
                  <a:cubicBezTo>
                    <a:pt x="45649" y="38893"/>
                    <a:pt x="45875" y="38512"/>
                    <a:pt x="46090" y="38119"/>
                  </a:cubicBezTo>
                  <a:cubicBezTo>
                    <a:pt x="46352" y="37654"/>
                    <a:pt x="46578" y="37166"/>
                    <a:pt x="46840" y="36702"/>
                  </a:cubicBezTo>
                  <a:cubicBezTo>
                    <a:pt x="46983" y="36464"/>
                    <a:pt x="47209" y="36261"/>
                    <a:pt x="47197" y="35940"/>
                  </a:cubicBezTo>
                  <a:cubicBezTo>
                    <a:pt x="47185" y="35857"/>
                    <a:pt x="47221" y="35738"/>
                    <a:pt x="47280" y="35702"/>
                  </a:cubicBezTo>
                  <a:cubicBezTo>
                    <a:pt x="47471" y="35607"/>
                    <a:pt x="47483" y="35464"/>
                    <a:pt x="47530" y="35273"/>
                  </a:cubicBezTo>
                  <a:cubicBezTo>
                    <a:pt x="47626" y="34928"/>
                    <a:pt x="47804" y="34595"/>
                    <a:pt x="47935" y="34237"/>
                  </a:cubicBezTo>
                  <a:cubicBezTo>
                    <a:pt x="48019" y="34035"/>
                    <a:pt x="48090" y="33821"/>
                    <a:pt x="48161" y="33606"/>
                  </a:cubicBezTo>
                  <a:cubicBezTo>
                    <a:pt x="48257" y="33356"/>
                    <a:pt x="48364" y="33118"/>
                    <a:pt x="48435" y="32856"/>
                  </a:cubicBezTo>
                  <a:cubicBezTo>
                    <a:pt x="48507" y="32618"/>
                    <a:pt x="48626" y="32368"/>
                    <a:pt x="48590" y="32142"/>
                  </a:cubicBezTo>
                  <a:cubicBezTo>
                    <a:pt x="48542" y="31844"/>
                    <a:pt x="48757" y="31713"/>
                    <a:pt x="48840" y="31511"/>
                  </a:cubicBezTo>
                  <a:cubicBezTo>
                    <a:pt x="48876" y="31428"/>
                    <a:pt x="48876" y="31332"/>
                    <a:pt x="48888" y="31249"/>
                  </a:cubicBezTo>
                  <a:cubicBezTo>
                    <a:pt x="48900" y="30963"/>
                    <a:pt x="48816" y="30630"/>
                    <a:pt x="48947" y="30415"/>
                  </a:cubicBezTo>
                  <a:cubicBezTo>
                    <a:pt x="49150" y="30094"/>
                    <a:pt x="49126" y="29761"/>
                    <a:pt x="49197" y="29439"/>
                  </a:cubicBezTo>
                  <a:cubicBezTo>
                    <a:pt x="49352" y="28618"/>
                    <a:pt x="49483" y="27784"/>
                    <a:pt x="49626" y="26963"/>
                  </a:cubicBezTo>
                  <a:cubicBezTo>
                    <a:pt x="49650" y="26856"/>
                    <a:pt x="49650" y="26748"/>
                    <a:pt x="49650" y="26641"/>
                  </a:cubicBezTo>
                  <a:cubicBezTo>
                    <a:pt x="49674" y="26260"/>
                    <a:pt x="49697" y="25879"/>
                    <a:pt x="49709" y="25498"/>
                  </a:cubicBezTo>
                  <a:cubicBezTo>
                    <a:pt x="49733" y="24915"/>
                    <a:pt x="49852" y="24343"/>
                    <a:pt x="49816" y="23760"/>
                  </a:cubicBezTo>
                  <a:cubicBezTo>
                    <a:pt x="49793" y="23224"/>
                    <a:pt x="49816" y="22688"/>
                    <a:pt x="49781" y="22164"/>
                  </a:cubicBezTo>
                  <a:cubicBezTo>
                    <a:pt x="49757" y="21712"/>
                    <a:pt x="49828" y="21248"/>
                    <a:pt x="49769" y="20795"/>
                  </a:cubicBezTo>
                  <a:cubicBezTo>
                    <a:pt x="49733" y="20498"/>
                    <a:pt x="49674" y="20188"/>
                    <a:pt x="49697" y="19890"/>
                  </a:cubicBezTo>
                  <a:cubicBezTo>
                    <a:pt x="49721" y="19569"/>
                    <a:pt x="49316" y="19343"/>
                    <a:pt x="49519" y="18997"/>
                  </a:cubicBezTo>
                  <a:cubicBezTo>
                    <a:pt x="49185" y="18735"/>
                    <a:pt x="49483" y="18235"/>
                    <a:pt x="49150" y="17962"/>
                  </a:cubicBezTo>
                  <a:cubicBezTo>
                    <a:pt x="49304" y="17545"/>
                    <a:pt x="48912" y="17259"/>
                    <a:pt x="48864" y="16878"/>
                  </a:cubicBezTo>
                  <a:cubicBezTo>
                    <a:pt x="48816" y="16509"/>
                    <a:pt x="48578" y="16176"/>
                    <a:pt x="48447" y="15818"/>
                  </a:cubicBezTo>
                  <a:cubicBezTo>
                    <a:pt x="48316" y="15449"/>
                    <a:pt x="47983" y="15152"/>
                    <a:pt x="48054" y="14699"/>
                  </a:cubicBezTo>
                  <a:cubicBezTo>
                    <a:pt x="48054" y="14664"/>
                    <a:pt x="48007" y="14616"/>
                    <a:pt x="47971" y="14580"/>
                  </a:cubicBezTo>
                  <a:cubicBezTo>
                    <a:pt x="47888" y="14473"/>
                    <a:pt x="47804" y="14366"/>
                    <a:pt x="47721" y="14259"/>
                  </a:cubicBezTo>
                  <a:cubicBezTo>
                    <a:pt x="47447" y="13890"/>
                    <a:pt x="47447" y="13390"/>
                    <a:pt x="47114" y="13044"/>
                  </a:cubicBezTo>
                  <a:cubicBezTo>
                    <a:pt x="46864" y="12770"/>
                    <a:pt x="46614" y="12485"/>
                    <a:pt x="46435" y="12151"/>
                  </a:cubicBezTo>
                  <a:cubicBezTo>
                    <a:pt x="46328" y="11949"/>
                    <a:pt x="46233" y="11711"/>
                    <a:pt x="46066" y="11568"/>
                  </a:cubicBezTo>
                  <a:cubicBezTo>
                    <a:pt x="45673" y="11235"/>
                    <a:pt x="45518" y="10723"/>
                    <a:pt x="45113" y="10401"/>
                  </a:cubicBezTo>
                  <a:cubicBezTo>
                    <a:pt x="44935" y="10246"/>
                    <a:pt x="44828" y="10008"/>
                    <a:pt x="44685" y="9818"/>
                  </a:cubicBezTo>
                  <a:cubicBezTo>
                    <a:pt x="44669" y="9819"/>
                    <a:pt x="44654" y="9820"/>
                    <a:pt x="44640" y="9820"/>
                  </a:cubicBezTo>
                  <a:cubicBezTo>
                    <a:pt x="44291" y="9820"/>
                    <a:pt x="44415" y="9408"/>
                    <a:pt x="44209" y="9282"/>
                  </a:cubicBezTo>
                  <a:cubicBezTo>
                    <a:pt x="44113" y="9222"/>
                    <a:pt x="44006" y="9151"/>
                    <a:pt x="43923" y="9080"/>
                  </a:cubicBezTo>
                  <a:cubicBezTo>
                    <a:pt x="43839" y="8996"/>
                    <a:pt x="43768" y="8901"/>
                    <a:pt x="43709" y="8806"/>
                  </a:cubicBezTo>
                  <a:cubicBezTo>
                    <a:pt x="43649" y="8734"/>
                    <a:pt x="43625" y="8615"/>
                    <a:pt x="43542" y="8556"/>
                  </a:cubicBezTo>
                  <a:cubicBezTo>
                    <a:pt x="43292" y="8377"/>
                    <a:pt x="43125" y="8103"/>
                    <a:pt x="42911" y="7901"/>
                  </a:cubicBezTo>
                  <a:cubicBezTo>
                    <a:pt x="42458" y="7460"/>
                    <a:pt x="42101" y="6936"/>
                    <a:pt x="41649" y="6496"/>
                  </a:cubicBezTo>
                  <a:cubicBezTo>
                    <a:pt x="41518" y="6365"/>
                    <a:pt x="41363" y="6246"/>
                    <a:pt x="41220" y="6115"/>
                  </a:cubicBezTo>
                  <a:cubicBezTo>
                    <a:pt x="41053" y="5960"/>
                    <a:pt x="40815" y="5817"/>
                    <a:pt x="40756" y="5627"/>
                  </a:cubicBezTo>
                  <a:cubicBezTo>
                    <a:pt x="40672" y="5365"/>
                    <a:pt x="40422" y="5341"/>
                    <a:pt x="40280" y="5162"/>
                  </a:cubicBezTo>
                  <a:cubicBezTo>
                    <a:pt x="40149" y="4984"/>
                    <a:pt x="39946" y="4853"/>
                    <a:pt x="39768" y="4710"/>
                  </a:cubicBezTo>
                  <a:cubicBezTo>
                    <a:pt x="39637" y="4615"/>
                    <a:pt x="39518" y="4448"/>
                    <a:pt x="39375" y="4436"/>
                  </a:cubicBezTo>
                  <a:cubicBezTo>
                    <a:pt x="38863" y="4377"/>
                    <a:pt x="38541" y="3996"/>
                    <a:pt x="38136" y="3746"/>
                  </a:cubicBezTo>
                  <a:cubicBezTo>
                    <a:pt x="38077" y="3710"/>
                    <a:pt x="37970" y="3662"/>
                    <a:pt x="37970" y="3626"/>
                  </a:cubicBezTo>
                  <a:cubicBezTo>
                    <a:pt x="38017" y="3293"/>
                    <a:pt x="37708" y="3269"/>
                    <a:pt x="37529" y="3162"/>
                  </a:cubicBezTo>
                  <a:cubicBezTo>
                    <a:pt x="37148" y="2936"/>
                    <a:pt x="36755" y="2710"/>
                    <a:pt x="36339" y="2579"/>
                  </a:cubicBezTo>
                  <a:cubicBezTo>
                    <a:pt x="35791" y="2412"/>
                    <a:pt x="35315" y="2102"/>
                    <a:pt x="34767" y="1924"/>
                  </a:cubicBezTo>
                  <a:cubicBezTo>
                    <a:pt x="34231" y="1733"/>
                    <a:pt x="33695" y="1507"/>
                    <a:pt x="33136" y="1364"/>
                  </a:cubicBezTo>
                  <a:cubicBezTo>
                    <a:pt x="32743" y="1269"/>
                    <a:pt x="32350" y="1162"/>
                    <a:pt x="31957" y="1067"/>
                  </a:cubicBezTo>
                  <a:cubicBezTo>
                    <a:pt x="31302" y="912"/>
                    <a:pt x="30635" y="769"/>
                    <a:pt x="29969" y="590"/>
                  </a:cubicBezTo>
                  <a:cubicBezTo>
                    <a:pt x="29909" y="575"/>
                    <a:pt x="29847" y="570"/>
                    <a:pt x="29784" y="570"/>
                  </a:cubicBezTo>
                  <a:cubicBezTo>
                    <a:pt x="29660" y="570"/>
                    <a:pt x="29532" y="590"/>
                    <a:pt x="29407" y="590"/>
                  </a:cubicBezTo>
                  <a:cubicBezTo>
                    <a:pt x="29260" y="590"/>
                    <a:pt x="29118" y="561"/>
                    <a:pt x="28992" y="436"/>
                  </a:cubicBezTo>
                  <a:cubicBezTo>
                    <a:pt x="28990" y="433"/>
                    <a:pt x="28986" y="432"/>
                    <a:pt x="28981" y="432"/>
                  </a:cubicBezTo>
                  <a:cubicBezTo>
                    <a:pt x="28962" y="432"/>
                    <a:pt x="28926" y="448"/>
                    <a:pt x="28897" y="448"/>
                  </a:cubicBezTo>
                  <a:cubicBezTo>
                    <a:pt x="28659" y="436"/>
                    <a:pt x="28421" y="436"/>
                    <a:pt x="28195" y="412"/>
                  </a:cubicBezTo>
                  <a:cubicBezTo>
                    <a:pt x="27949" y="391"/>
                    <a:pt x="27704" y="309"/>
                    <a:pt x="27466" y="309"/>
                  </a:cubicBezTo>
                  <a:cubicBezTo>
                    <a:pt x="27427" y="309"/>
                    <a:pt x="27388" y="312"/>
                    <a:pt x="27349" y="317"/>
                  </a:cubicBezTo>
                  <a:cubicBezTo>
                    <a:pt x="27311" y="320"/>
                    <a:pt x="27274" y="322"/>
                    <a:pt x="27238" y="322"/>
                  </a:cubicBezTo>
                  <a:cubicBezTo>
                    <a:pt x="27037" y="322"/>
                    <a:pt x="26864" y="270"/>
                    <a:pt x="26683" y="209"/>
                  </a:cubicBezTo>
                  <a:cubicBezTo>
                    <a:pt x="26609" y="189"/>
                    <a:pt x="26536" y="122"/>
                    <a:pt x="26471" y="122"/>
                  </a:cubicBezTo>
                  <a:cubicBezTo>
                    <a:pt x="26462" y="122"/>
                    <a:pt x="26453" y="123"/>
                    <a:pt x="26444" y="126"/>
                  </a:cubicBezTo>
                  <a:cubicBezTo>
                    <a:pt x="26336" y="154"/>
                    <a:pt x="26228" y="164"/>
                    <a:pt x="26120" y="164"/>
                  </a:cubicBezTo>
                  <a:cubicBezTo>
                    <a:pt x="25824" y="164"/>
                    <a:pt x="25529" y="88"/>
                    <a:pt x="25233" y="88"/>
                  </a:cubicBezTo>
                  <a:cubicBezTo>
                    <a:pt x="25125" y="88"/>
                    <a:pt x="25017" y="98"/>
                    <a:pt x="24909" y="126"/>
                  </a:cubicBezTo>
                  <a:cubicBezTo>
                    <a:pt x="24873" y="126"/>
                    <a:pt x="24837" y="102"/>
                    <a:pt x="24801" y="90"/>
                  </a:cubicBezTo>
                  <a:cubicBezTo>
                    <a:pt x="24792" y="88"/>
                    <a:pt x="24754" y="87"/>
                    <a:pt x="24698" y="87"/>
                  </a:cubicBezTo>
                  <a:cubicBezTo>
                    <a:pt x="24477" y="87"/>
                    <a:pt x="23980" y="102"/>
                    <a:pt x="23932" y="102"/>
                  </a:cubicBezTo>
                  <a:cubicBezTo>
                    <a:pt x="23891" y="110"/>
                    <a:pt x="23839" y="124"/>
                    <a:pt x="23795" y="124"/>
                  </a:cubicBezTo>
                  <a:cubicBezTo>
                    <a:pt x="23775" y="124"/>
                    <a:pt x="23756" y="122"/>
                    <a:pt x="23742" y="114"/>
                  </a:cubicBezTo>
                  <a:cubicBezTo>
                    <a:pt x="23607" y="29"/>
                    <a:pt x="23470" y="1"/>
                    <a:pt x="23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40"/>
            <p:cNvSpPr/>
            <p:nvPr/>
          </p:nvSpPr>
          <p:spPr>
            <a:xfrm rot="2049276">
              <a:off x="5216316" y="3735604"/>
              <a:ext cx="8514" cy="6829"/>
            </a:xfrm>
            <a:custGeom>
              <a:avLst/>
              <a:gdLst/>
              <a:ahLst/>
              <a:cxnLst/>
              <a:rect l="l" t="t" r="r" b="b"/>
              <a:pathLst>
                <a:path w="366" h="294" extrusionOk="0">
                  <a:moveTo>
                    <a:pt x="100" y="0"/>
                  </a:moveTo>
                  <a:cubicBezTo>
                    <a:pt x="44" y="0"/>
                    <a:pt x="1" y="29"/>
                    <a:pt x="8" y="143"/>
                  </a:cubicBezTo>
                  <a:cubicBezTo>
                    <a:pt x="72" y="225"/>
                    <a:pt x="136" y="293"/>
                    <a:pt x="227" y="293"/>
                  </a:cubicBezTo>
                  <a:cubicBezTo>
                    <a:pt x="255" y="293"/>
                    <a:pt x="284" y="287"/>
                    <a:pt x="317" y="274"/>
                  </a:cubicBezTo>
                  <a:cubicBezTo>
                    <a:pt x="365" y="155"/>
                    <a:pt x="365" y="47"/>
                    <a:pt x="222" y="24"/>
                  </a:cubicBezTo>
                  <a:cubicBezTo>
                    <a:pt x="184" y="14"/>
                    <a:pt x="139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40"/>
            <p:cNvSpPr/>
            <p:nvPr/>
          </p:nvSpPr>
          <p:spPr>
            <a:xfrm rot="2049276">
              <a:off x="4121970" y="1600522"/>
              <a:ext cx="839227" cy="848971"/>
            </a:xfrm>
            <a:custGeom>
              <a:avLst/>
              <a:gdLst/>
              <a:ahLst/>
              <a:cxnLst/>
              <a:rect l="l" t="t" r="r" b="b"/>
              <a:pathLst>
                <a:path w="36077" h="36548" extrusionOk="0">
                  <a:moveTo>
                    <a:pt x="17609" y="735"/>
                  </a:moveTo>
                  <a:cubicBezTo>
                    <a:pt x="17764" y="735"/>
                    <a:pt x="17919" y="758"/>
                    <a:pt x="18074" y="822"/>
                  </a:cubicBezTo>
                  <a:cubicBezTo>
                    <a:pt x="18158" y="786"/>
                    <a:pt x="18240" y="772"/>
                    <a:pt x="18320" y="772"/>
                  </a:cubicBezTo>
                  <a:cubicBezTo>
                    <a:pt x="18534" y="772"/>
                    <a:pt x="18739" y="870"/>
                    <a:pt x="18955" y="905"/>
                  </a:cubicBezTo>
                  <a:cubicBezTo>
                    <a:pt x="19019" y="914"/>
                    <a:pt x="19083" y="917"/>
                    <a:pt x="19148" y="917"/>
                  </a:cubicBezTo>
                  <a:cubicBezTo>
                    <a:pt x="19303" y="917"/>
                    <a:pt x="19460" y="899"/>
                    <a:pt x="19614" y="899"/>
                  </a:cubicBezTo>
                  <a:cubicBezTo>
                    <a:pt x="19661" y="899"/>
                    <a:pt x="19707" y="901"/>
                    <a:pt x="19753" y="905"/>
                  </a:cubicBezTo>
                  <a:cubicBezTo>
                    <a:pt x="19967" y="917"/>
                    <a:pt x="20182" y="988"/>
                    <a:pt x="20384" y="1060"/>
                  </a:cubicBezTo>
                  <a:cubicBezTo>
                    <a:pt x="20488" y="1100"/>
                    <a:pt x="20581" y="1156"/>
                    <a:pt x="20682" y="1156"/>
                  </a:cubicBezTo>
                  <a:cubicBezTo>
                    <a:pt x="20731" y="1156"/>
                    <a:pt x="20782" y="1143"/>
                    <a:pt x="20837" y="1107"/>
                  </a:cubicBezTo>
                  <a:cubicBezTo>
                    <a:pt x="20850" y="1098"/>
                    <a:pt x="20869" y="1094"/>
                    <a:pt x="20889" y="1094"/>
                  </a:cubicBezTo>
                  <a:cubicBezTo>
                    <a:pt x="20922" y="1094"/>
                    <a:pt x="20957" y="1105"/>
                    <a:pt x="20980" y="1119"/>
                  </a:cubicBezTo>
                  <a:cubicBezTo>
                    <a:pt x="21313" y="1405"/>
                    <a:pt x="21742" y="1298"/>
                    <a:pt x="22111" y="1417"/>
                  </a:cubicBezTo>
                  <a:cubicBezTo>
                    <a:pt x="22492" y="1536"/>
                    <a:pt x="22873" y="1703"/>
                    <a:pt x="23266" y="1762"/>
                  </a:cubicBezTo>
                  <a:cubicBezTo>
                    <a:pt x="23527" y="1810"/>
                    <a:pt x="23706" y="1929"/>
                    <a:pt x="23920" y="2024"/>
                  </a:cubicBezTo>
                  <a:cubicBezTo>
                    <a:pt x="24182" y="2131"/>
                    <a:pt x="24504" y="2155"/>
                    <a:pt x="24790" y="2262"/>
                  </a:cubicBezTo>
                  <a:cubicBezTo>
                    <a:pt x="24944" y="2322"/>
                    <a:pt x="25123" y="2369"/>
                    <a:pt x="25242" y="2477"/>
                  </a:cubicBezTo>
                  <a:cubicBezTo>
                    <a:pt x="25393" y="2597"/>
                    <a:pt x="25509" y="2743"/>
                    <a:pt x="25713" y="2743"/>
                  </a:cubicBezTo>
                  <a:cubicBezTo>
                    <a:pt x="25751" y="2743"/>
                    <a:pt x="25792" y="2738"/>
                    <a:pt x="25837" y="2727"/>
                  </a:cubicBezTo>
                  <a:cubicBezTo>
                    <a:pt x="25839" y="2726"/>
                    <a:pt x="25841" y="2726"/>
                    <a:pt x="25843" y="2726"/>
                  </a:cubicBezTo>
                  <a:cubicBezTo>
                    <a:pt x="25903" y="2726"/>
                    <a:pt x="25995" y="2895"/>
                    <a:pt x="26087" y="2953"/>
                  </a:cubicBezTo>
                  <a:cubicBezTo>
                    <a:pt x="26242" y="3024"/>
                    <a:pt x="26540" y="3048"/>
                    <a:pt x="26564" y="3143"/>
                  </a:cubicBezTo>
                  <a:cubicBezTo>
                    <a:pt x="26623" y="3393"/>
                    <a:pt x="26849" y="3251"/>
                    <a:pt x="26921" y="3370"/>
                  </a:cubicBezTo>
                  <a:cubicBezTo>
                    <a:pt x="27040" y="3560"/>
                    <a:pt x="27230" y="3501"/>
                    <a:pt x="27397" y="3548"/>
                  </a:cubicBezTo>
                  <a:cubicBezTo>
                    <a:pt x="27480" y="3572"/>
                    <a:pt x="27552" y="3632"/>
                    <a:pt x="27623" y="3691"/>
                  </a:cubicBezTo>
                  <a:cubicBezTo>
                    <a:pt x="27814" y="3846"/>
                    <a:pt x="28016" y="4024"/>
                    <a:pt x="28219" y="4179"/>
                  </a:cubicBezTo>
                  <a:cubicBezTo>
                    <a:pt x="28421" y="4346"/>
                    <a:pt x="28647" y="4489"/>
                    <a:pt x="28861" y="4644"/>
                  </a:cubicBezTo>
                  <a:cubicBezTo>
                    <a:pt x="29338" y="4989"/>
                    <a:pt x="29707" y="5429"/>
                    <a:pt x="30100" y="5846"/>
                  </a:cubicBezTo>
                  <a:cubicBezTo>
                    <a:pt x="30302" y="6072"/>
                    <a:pt x="30481" y="6310"/>
                    <a:pt x="30683" y="6525"/>
                  </a:cubicBezTo>
                  <a:cubicBezTo>
                    <a:pt x="30874" y="6751"/>
                    <a:pt x="31124" y="6941"/>
                    <a:pt x="31290" y="7191"/>
                  </a:cubicBezTo>
                  <a:cubicBezTo>
                    <a:pt x="31636" y="7680"/>
                    <a:pt x="31969" y="8180"/>
                    <a:pt x="32445" y="8561"/>
                  </a:cubicBezTo>
                  <a:cubicBezTo>
                    <a:pt x="32529" y="8632"/>
                    <a:pt x="32481" y="8870"/>
                    <a:pt x="32564" y="8930"/>
                  </a:cubicBezTo>
                  <a:cubicBezTo>
                    <a:pt x="32933" y="9216"/>
                    <a:pt x="32826" y="9739"/>
                    <a:pt x="33195" y="10049"/>
                  </a:cubicBezTo>
                  <a:cubicBezTo>
                    <a:pt x="33398" y="10216"/>
                    <a:pt x="33457" y="10561"/>
                    <a:pt x="33576" y="10823"/>
                  </a:cubicBezTo>
                  <a:cubicBezTo>
                    <a:pt x="33660" y="11013"/>
                    <a:pt x="33636" y="11251"/>
                    <a:pt x="33874" y="11371"/>
                  </a:cubicBezTo>
                  <a:cubicBezTo>
                    <a:pt x="33898" y="11382"/>
                    <a:pt x="33922" y="11430"/>
                    <a:pt x="33922" y="11454"/>
                  </a:cubicBezTo>
                  <a:cubicBezTo>
                    <a:pt x="33981" y="12049"/>
                    <a:pt x="34362" y="12525"/>
                    <a:pt x="34517" y="13073"/>
                  </a:cubicBezTo>
                  <a:cubicBezTo>
                    <a:pt x="34588" y="13299"/>
                    <a:pt x="34588" y="13585"/>
                    <a:pt x="34719" y="13752"/>
                  </a:cubicBezTo>
                  <a:cubicBezTo>
                    <a:pt x="34862" y="13930"/>
                    <a:pt x="34850" y="14038"/>
                    <a:pt x="34850" y="14240"/>
                  </a:cubicBezTo>
                  <a:cubicBezTo>
                    <a:pt x="34850" y="14561"/>
                    <a:pt x="34981" y="14895"/>
                    <a:pt x="35041" y="15216"/>
                  </a:cubicBezTo>
                  <a:cubicBezTo>
                    <a:pt x="35077" y="15383"/>
                    <a:pt x="35065" y="15562"/>
                    <a:pt x="35077" y="15740"/>
                  </a:cubicBezTo>
                  <a:cubicBezTo>
                    <a:pt x="35088" y="15859"/>
                    <a:pt x="35053" y="16014"/>
                    <a:pt x="35112" y="16097"/>
                  </a:cubicBezTo>
                  <a:cubicBezTo>
                    <a:pt x="35243" y="16300"/>
                    <a:pt x="35148" y="16490"/>
                    <a:pt x="35112" y="16669"/>
                  </a:cubicBezTo>
                  <a:cubicBezTo>
                    <a:pt x="35053" y="17002"/>
                    <a:pt x="35053" y="17288"/>
                    <a:pt x="35207" y="17609"/>
                  </a:cubicBezTo>
                  <a:cubicBezTo>
                    <a:pt x="35315" y="17836"/>
                    <a:pt x="35231" y="18157"/>
                    <a:pt x="35231" y="18443"/>
                  </a:cubicBezTo>
                  <a:cubicBezTo>
                    <a:pt x="35231" y="18836"/>
                    <a:pt x="35053" y="19205"/>
                    <a:pt x="35184" y="19622"/>
                  </a:cubicBezTo>
                  <a:cubicBezTo>
                    <a:pt x="35219" y="19741"/>
                    <a:pt x="35160" y="19991"/>
                    <a:pt x="35112" y="20134"/>
                  </a:cubicBezTo>
                  <a:cubicBezTo>
                    <a:pt x="34934" y="20586"/>
                    <a:pt x="34934" y="21050"/>
                    <a:pt x="34957" y="21515"/>
                  </a:cubicBezTo>
                  <a:cubicBezTo>
                    <a:pt x="34957" y="21658"/>
                    <a:pt x="34874" y="21800"/>
                    <a:pt x="34826" y="21931"/>
                  </a:cubicBezTo>
                  <a:cubicBezTo>
                    <a:pt x="34684" y="22277"/>
                    <a:pt x="34779" y="22634"/>
                    <a:pt x="34707" y="22991"/>
                  </a:cubicBezTo>
                  <a:cubicBezTo>
                    <a:pt x="34672" y="23122"/>
                    <a:pt x="34719" y="23217"/>
                    <a:pt x="34553" y="23324"/>
                  </a:cubicBezTo>
                  <a:cubicBezTo>
                    <a:pt x="34445" y="23384"/>
                    <a:pt x="34374" y="23658"/>
                    <a:pt x="34422" y="23789"/>
                  </a:cubicBezTo>
                  <a:cubicBezTo>
                    <a:pt x="34529" y="24086"/>
                    <a:pt x="34386" y="24336"/>
                    <a:pt x="34315" y="24575"/>
                  </a:cubicBezTo>
                  <a:cubicBezTo>
                    <a:pt x="34172" y="25015"/>
                    <a:pt x="33957" y="25420"/>
                    <a:pt x="33791" y="25849"/>
                  </a:cubicBezTo>
                  <a:cubicBezTo>
                    <a:pt x="33719" y="26003"/>
                    <a:pt x="33731" y="26265"/>
                    <a:pt x="33624" y="26337"/>
                  </a:cubicBezTo>
                  <a:cubicBezTo>
                    <a:pt x="33422" y="26456"/>
                    <a:pt x="33445" y="26646"/>
                    <a:pt x="33362" y="26789"/>
                  </a:cubicBezTo>
                  <a:cubicBezTo>
                    <a:pt x="33279" y="26944"/>
                    <a:pt x="33195" y="27111"/>
                    <a:pt x="33124" y="27265"/>
                  </a:cubicBezTo>
                  <a:cubicBezTo>
                    <a:pt x="32874" y="27837"/>
                    <a:pt x="32576" y="28373"/>
                    <a:pt x="32267" y="28908"/>
                  </a:cubicBezTo>
                  <a:cubicBezTo>
                    <a:pt x="32029" y="29301"/>
                    <a:pt x="31743" y="29659"/>
                    <a:pt x="31505" y="30051"/>
                  </a:cubicBezTo>
                  <a:cubicBezTo>
                    <a:pt x="31350" y="30301"/>
                    <a:pt x="31076" y="30492"/>
                    <a:pt x="30850" y="30706"/>
                  </a:cubicBezTo>
                  <a:cubicBezTo>
                    <a:pt x="30374" y="31147"/>
                    <a:pt x="29921" y="31623"/>
                    <a:pt x="29362" y="31968"/>
                  </a:cubicBezTo>
                  <a:cubicBezTo>
                    <a:pt x="29266" y="32028"/>
                    <a:pt x="29242" y="32183"/>
                    <a:pt x="29147" y="32266"/>
                  </a:cubicBezTo>
                  <a:cubicBezTo>
                    <a:pt x="28945" y="32456"/>
                    <a:pt x="28719" y="32623"/>
                    <a:pt x="28492" y="32790"/>
                  </a:cubicBezTo>
                  <a:cubicBezTo>
                    <a:pt x="28326" y="32921"/>
                    <a:pt x="28147" y="33004"/>
                    <a:pt x="28016" y="33207"/>
                  </a:cubicBezTo>
                  <a:cubicBezTo>
                    <a:pt x="27935" y="33349"/>
                    <a:pt x="27828" y="33560"/>
                    <a:pt x="27606" y="33560"/>
                  </a:cubicBezTo>
                  <a:cubicBezTo>
                    <a:pt x="27567" y="33560"/>
                    <a:pt x="27526" y="33554"/>
                    <a:pt x="27480" y="33540"/>
                  </a:cubicBezTo>
                  <a:cubicBezTo>
                    <a:pt x="27476" y="33538"/>
                    <a:pt x="27470" y="33538"/>
                    <a:pt x="27464" y="33538"/>
                  </a:cubicBezTo>
                  <a:cubicBezTo>
                    <a:pt x="27424" y="33538"/>
                    <a:pt x="27360" y="33569"/>
                    <a:pt x="27349" y="33599"/>
                  </a:cubicBezTo>
                  <a:cubicBezTo>
                    <a:pt x="27266" y="33873"/>
                    <a:pt x="27064" y="33897"/>
                    <a:pt x="26814" y="33933"/>
                  </a:cubicBezTo>
                  <a:cubicBezTo>
                    <a:pt x="26683" y="33957"/>
                    <a:pt x="26575" y="34111"/>
                    <a:pt x="26433" y="34171"/>
                  </a:cubicBezTo>
                  <a:cubicBezTo>
                    <a:pt x="26218" y="34242"/>
                    <a:pt x="25944" y="34207"/>
                    <a:pt x="25790" y="34457"/>
                  </a:cubicBezTo>
                  <a:cubicBezTo>
                    <a:pt x="25772" y="34474"/>
                    <a:pt x="25723" y="34485"/>
                    <a:pt x="25684" y="34485"/>
                  </a:cubicBezTo>
                  <a:cubicBezTo>
                    <a:pt x="25669" y="34485"/>
                    <a:pt x="25656" y="34484"/>
                    <a:pt x="25647" y="34481"/>
                  </a:cubicBezTo>
                  <a:cubicBezTo>
                    <a:pt x="25588" y="34452"/>
                    <a:pt x="25534" y="34441"/>
                    <a:pt x="25482" y="34441"/>
                  </a:cubicBezTo>
                  <a:cubicBezTo>
                    <a:pt x="25251" y="34441"/>
                    <a:pt x="25071" y="34667"/>
                    <a:pt x="24841" y="34667"/>
                  </a:cubicBezTo>
                  <a:cubicBezTo>
                    <a:pt x="24817" y="34667"/>
                    <a:pt x="24791" y="34665"/>
                    <a:pt x="24766" y="34659"/>
                  </a:cubicBezTo>
                  <a:cubicBezTo>
                    <a:pt x="24611" y="34981"/>
                    <a:pt x="24289" y="34909"/>
                    <a:pt x="24028" y="34969"/>
                  </a:cubicBezTo>
                  <a:cubicBezTo>
                    <a:pt x="23730" y="35052"/>
                    <a:pt x="23420" y="35064"/>
                    <a:pt x="23158" y="35266"/>
                  </a:cubicBezTo>
                  <a:cubicBezTo>
                    <a:pt x="23135" y="35290"/>
                    <a:pt x="23099" y="35302"/>
                    <a:pt x="23063" y="35302"/>
                  </a:cubicBezTo>
                  <a:cubicBezTo>
                    <a:pt x="23058" y="35303"/>
                    <a:pt x="23052" y="35303"/>
                    <a:pt x="23047" y="35303"/>
                  </a:cubicBezTo>
                  <a:cubicBezTo>
                    <a:pt x="22957" y="35303"/>
                    <a:pt x="22873" y="35170"/>
                    <a:pt x="22803" y="35170"/>
                  </a:cubicBezTo>
                  <a:cubicBezTo>
                    <a:pt x="22776" y="35170"/>
                    <a:pt x="22752" y="35189"/>
                    <a:pt x="22730" y="35243"/>
                  </a:cubicBezTo>
                  <a:cubicBezTo>
                    <a:pt x="22694" y="35338"/>
                    <a:pt x="22649" y="35359"/>
                    <a:pt x="22602" y="35359"/>
                  </a:cubicBezTo>
                  <a:cubicBezTo>
                    <a:pt x="22565" y="35359"/>
                    <a:pt x="22526" y="35346"/>
                    <a:pt x="22488" y="35346"/>
                  </a:cubicBezTo>
                  <a:cubicBezTo>
                    <a:pt x="22477" y="35346"/>
                    <a:pt x="22466" y="35347"/>
                    <a:pt x="22456" y="35350"/>
                  </a:cubicBezTo>
                  <a:cubicBezTo>
                    <a:pt x="22230" y="35409"/>
                    <a:pt x="21956" y="35302"/>
                    <a:pt x="21801" y="35576"/>
                  </a:cubicBezTo>
                  <a:cubicBezTo>
                    <a:pt x="21770" y="35628"/>
                    <a:pt x="21649" y="35662"/>
                    <a:pt x="21563" y="35662"/>
                  </a:cubicBezTo>
                  <a:cubicBezTo>
                    <a:pt x="21550" y="35662"/>
                    <a:pt x="21538" y="35661"/>
                    <a:pt x="21527" y="35659"/>
                  </a:cubicBezTo>
                  <a:cubicBezTo>
                    <a:pt x="21405" y="35653"/>
                    <a:pt x="21287" y="35619"/>
                    <a:pt x="21174" y="35619"/>
                  </a:cubicBezTo>
                  <a:cubicBezTo>
                    <a:pt x="21067" y="35619"/>
                    <a:pt x="20965" y="35650"/>
                    <a:pt x="20872" y="35766"/>
                  </a:cubicBezTo>
                  <a:cubicBezTo>
                    <a:pt x="20859" y="35786"/>
                    <a:pt x="20821" y="35795"/>
                    <a:pt x="20785" y="35795"/>
                  </a:cubicBezTo>
                  <a:cubicBezTo>
                    <a:pt x="20756" y="35795"/>
                    <a:pt x="20728" y="35789"/>
                    <a:pt x="20718" y="35778"/>
                  </a:cubicBezTo>
                  <a:cubicBezTo>
                    <a:pt x="20618" y="35685"/>
                    <a:pt x="20511" y="35657"/>
                    <a:pt x="20403" y="35657"/>
                  </a:cubicBezTo>
                  <a:cubicBezTo>
                    <a:pt x="20277" y="35657"/>
                    <a:pt x="20149" y="35694"/>
                    <a:pt x="20027" y="35707"/>
                  </a:cubicBezTo>
                  <a:cubicBezTo>
                    <a:pt x="19908" y="35721"/>
                    <a:pt x="19789" y="35726"/>
                    <a:pt x="19669" y="35726"/>
                  </a:cubicBezTo>
                  <a:cubicBezTo>
                    <a:pt x="19422" y="35726"/>
                    <a:pt x="19175" y="35705"/>
                    <a:pt x="18927" y="35705"/>
                  </a:cubicBezTo>
                  <a:cubicBezTo>
                    <a:pt x="18889" y="35705"/>
                    <a:pt x="18851" y="35706"/>
                    <a:pt x="18813" y="35707"/>
                  </a:cubicBezTo>
                  <a:cubicBezTo>
                    <a:pt x="18792" y="35708"/>
                    <a:pt x="18771" y="35708"/>
                    <a:pt x="18750" y="35708"/>
                  </a:cubicBezTo>
                  <a:cubicBezTo>
                    <a:pt x="18528" y="35708"/>
                    <a:pt x="18303" y="35674"/>
                    <a:pt x="18078" y="35674"/>
                  </a:cubicBezTo>
                  <a:cubicBezTo>
                    <a:pt x="17937" y="35674"/>
                    <a:pt x="17797" y="35687"/>
                    <a:pt x="17658" y="35731"/>
                  </a:cubicBezTo>
                  <a:cubicBezTo>
                    <a:pt x="17110" y="35504"/>
                    <a:pt x="16515" y="35624"/>
                    <a:pt x="15943" y="35552"/>
                  </a:cubicBezTo>
                  <a:cubicBezTo>
                    <a:pt x="15693" y="35528"/>
                    <a:pt x="15467" y="35385"/>
                    <a:pt x="15217" y="35374"/>
                  </a:cubicBezTo>
                  <a:cubicBezTo>
                    <a:pt x="14919" y="35362"/>
                    <a:pt x="14622" y="35362"/>
                    <a:pt x="14336" y="35314"/>
                  </a:cubicBezTo>
                  <a:cubicBezTo>
                    <a:pt x="14026" y="35278"/>
                    <a:pt x="13693" y="35266"/>
                    <a:pt x="13431" y="35112"/>
                  </a:cubicBezTo>
                  <a:cubicBezTo>
                    <a:pt x="13062" y="34885"/>
                    <a:pt x="12598" y="34897"/>
                    <a:pt x="12252" y="34671"/>
                  </a:cubicBezTo>
                  <a:cubicBezTo>
                    <a:pt x="11669" y="34302"/>
                    <a:pt x="11026" y="34052"/>
                    <a:pt x="10431" y="33707"/>
                  </a:cubicBezTo>
                  <a:cubicBezTo>
                    <a:pt x="9800" y="33338"/>
                    <a:pt x="9180" y="32968"/>
                    <a:pt x="8585" y="32576"/>
                  </a:cubicBezTo>
                  <a:cubicBezTo>
                    <a:pt x="8466" y="32504"/>
                    <a:pt x="8204" y="32480"/>
                    <a:pt x="8192" y="32421"/>
                  </a:cubicBezTo>
                  <a:cubicBezTo>
                    <a:pt x="8168" y="32195"/>
                    <a:pt x="7978" y="32290"/>
                    <a:pt x="7895" y="32206"/>
                  </a:cubicBezTo>
                  <a:cubicBezTo>
                    <a:pt x="7287" y="31671"/>
                    <a:pt x="6513" y="31313"/>
                    <a:pt x="6121" y="30540"/>
                  </a:cubicBezTo>
                  <a:cubicBezTo>
                    <a:pt x="6097" y="30492"/>
                    <a:pt x="6061" y="30456"/>
                    <a:pt x="6037" y="30409"/>
                  </a:cubicBezTo>
                  <a:cubicBezTo>
                    <a:pt x="5942" y="30242"/>
                    <a:pt x="5632" y="30337"/>
                    <a:pt x="5609" y="30028"/>
                  </a:cubicBezTo>
                  <a:cubicBezTo>
                    <a:pt x="5609" y="29885"/>
                    <a:pt x="5370" y="29766"/>
                    <a:pt x="5251" y="29623"/>
                  </a:cubicBezTo>
                  <a:cubicBezTo>
                    <a:pt x="5120" y="29468"/>
                    <a:pt x="4989" y="29289"/>
                    <a:pt x="4882" y="29111"/>
                  </a:cubicBezTo>
                  <a:cubicBezTo>
                    <a:pt x="4716" y="28849"/>
                    <a:pt x="4573" y="28575"/>
                    <a:pt x="4418" y="28313"/>
                  </a:cubicBezTo>
                  <a:cubicBezTo>
                    <a:pt x="4382" y="28242"/>
                    <a:pt x="4311" y="28182"/>
                    <a:pt x="4263" y="28111"/>
                  </a:cubicBezTo>
                  <a:cubicBezTo>
                    <a:pt x="4204" y="28027"/>
                    <a:pt x="4120" y="27944"/>
                    <a:pt x="4120" y="27861"/>
                  </a:cubicBezTo>
                  <a:cubicBezTo>
                    <a:pt x="4108" y="27623"/>
                    <a:pt x="3942" y="27515"/>
                    <a:pt x="3811" y="27373"/>
                  </a:cubicBezTo>
                  <a:cubicBezTo>
                    <a:pt x="3704" y="27265"/>
                    <a:pt x="3537" y="27146"/>
                    <a:pt x="3513" y="27015"/>
                  </a:cubicBezTo>
                  <a:cubicBezTo>
                    <a:pt x="3489" y="26706"/>
                    <a:pt x="3180" y="26515"/>
                    <a:pt x="3192" y="26194"/>
                  </a:cubicBezTo>
                  <a:cubicBezTo>
                    <a:pt x="3192" y="26110"/>
                    <a:pt x="3037" y="26027"/>
                    <a:pt x="2906" y="25896"/>
                  </a:cubicBezTo>
                  <a:cubicBezTo>
                    <a:pt x="3001" y="25408"/>
                    <a:pt x="2525" y="25039"/>
                    <a:pt x="2584" y="24539"/>
                  </a:cubicBezTo>
                  <a:lnTo>
                    <a:pt x="2584" y="24539"/>
                  </a:lnTo>
                  <a:cubicBezTo>
                    <a:pt x="2465" y="24551"/>
                    <a:pt x="2418" y="24563"/>
                    <a:pt x="2370" y="24563"/>
                  </a:cubicBezTo>
                  <a:cubicBezTo>
                    <a:pt x="2346" y="24551"/>
                    <a:pt x="2334" y="24539"/>
                    <a:pt x="2322" y="24527"/>
                  </a:cubicBezTo>
                  <a:cubicBezTo>
                    <a:pt x="2263" y="24289"/>
                    <a:pt x="2180" y="24039"/>
                    <a:pt x="2144" y="23789"/>
                  </a:cubicBezTo>
                  <a:cubicBezTo>
                    <a:pt x="2108" y="23527"/>
                    <a:pt x="2084" y="23265"/>
                    <a:pt x="1858" y="23086"/>
                  </a:cubicBezTo>
                  <a:cubicBezTo>
                    <a:pt x="1846" y="23074"/>
                    <a:pt x="1810" y="23062"/>
                    <a:pt x="1810" y="23051"/>
                  </a:cubicBezTo>
                  <a:cubicBezTo>
                    <a:pt x="1810" y="22908"/>
                    <a:pt x="1810" y="22753"/>
                    <a:pt x="1822" y="22610"/>
                  </a:cubicBezTo>
                  <a:cubicBezTo>
                    <a:pt x="1834" y="22467"/>
                    <a:pt x="1477" y="22503"/>
                    <a:pt x="1668" y="22277"/>
                  </a:cubicBezTo>
                  <a:cubicBezTo>
                    <a:pt x="1429" y="21919"/>
                    <a:pt x="1691" y="21443"/>
                    <a:pt x="1382" y="21086"/>
                  </a:cubicBezTo>
                  <a:cubicBezTo>
                    <a:pt x="1310" y="21003"/>
                    <a:pt x="1346" y="20824"/>
                    <a:pt x="1346" y="20693"/>
                  </a:cubicBezTo>
                  <a:cubicBezTo>
                    <a:pt x="1346" y="20562"/>
                    <a:pt x="1120" y="20550"/>
                    <a:pt x="1215" y="20360"/>
                  </a:cubicBezTo>
                  <a:cubicBezTo>
                    <a:pt x="1263" y="20253"/>
                    <a:pt x="1215" y="20098"/>
                    <a:pt x="1191" y="19967"/>
                  </a:cubicBezTo>
                  <a:cubicBezTo>
                    <a:pt x="1120" y="19693"/>
                    <a:pt x="1037" y="19431"/>
                    <a:pt x="977" y="19157"/>
                  </a:cubicBezTo>
                  <a:cubicBezTo>
                    <a:pt x="953" y="19026"/>
                    <a:pt x="929" y="18871"/>
                    <a:pt x="965" y="18752"/>
                  </a:cubicBezTo>
                  <a:cubicBezTo>
                    <a:pt x="1060" y="18431"/>
                    <a:pt x="906" y="18121"/>
                    <a:pt x="953" y="17800"/>
                  </a:cubicBezTo>
                  <a:cubicBezTo>
                    <a:pt x="953" y="17752"/>
                    <a:pt x="870" y="17693"/>
                    <a:pt x="810" y="17633"/>
                  </a:cubicBezTo>
                  <a:cubicBezTo>
                    <a:pt x="906" y="17526"/>
                    <a:pt x="989" y="17443"/>
                    <a:pt x="1084" y="17336"/>
                  </a:cubicBezTo>
                  <a:cubicBezTo>
                    <a:pt x="1001" y="17276"/>
                    <a:pt x="917" y="17228"/>
                    <a:pt x="810" y="17169"/>
                  </a:cubicBezTo>
                  <a:cubicBezTo>
                    <a:pt x="917" y="16907"/>
                    <a:pt x="1037" y="16633"/>
                    <a:pt x="1179" y="16312"/>
                  </a:cubicBezTo>
                  <a:cubicBezTo>
                    <a:pt x="1132" y="16193"/>
                    <a:pt x="1060" y="15990"/>
                    <a:pt x="977" y="15788"/>
                  </a:cubicBezTo>
                  <a:lnTo>
                    <a:pt x="1275" y="15788"/>
                  </a:lnTo>
                  <a:cubicBezTo>
                    <a:pt x="1215" y="15645"/>
                    <a:pt x="1156" y="15514"/>
                    <a:pt x="1072" y="15300"/>
                  </a:cubicBezTo>
                  <a:lnTo>
                    <a:pt x="1072" y="15300"/>
                  </a:lnTo>
                  <a:cubicBezTo>
                    <a:pt x="1179" y="15395"/>
                    <a:pt x="1215" y="15431"/>
                    <a:pt x="1275" y="15478"/>
                  </a:cubicBezTo>
                  <a:cubicBezTo>
                    <a:pt x="1275" y="15335"/>
                    <a:pt x="1287" y="15204"/>
                    <a:pt x="1275" y="15073"/>
                  </a:cubicBezTo>
                  <a:cubicBezTo>
                    <a:pt x="1251" y="14919"/>
                    <a:pt x="1215" y="14788"/>
                    <a:pt x="1406" y="14680"/>
                  </a:cubicBezTo>
                  <a:cubicBezTo>
                    <a:pt x="1465" y="14645"/>
                    <a:pt x="1501" y="14502"/>
                    <a:pt x="1501" y="14395"/>
                  </a:cubicBezTo>
                  <a:cubicBezTo>
                    <a:pt x="1501" y="14311"/>
                    <a:pt x="1370" y="14192"/>
                    <a:pt x="1406" y="14133"/>
                  </a:cubicBezTo>
                  <a:cubicBezTo>
                    <a:pt x="1584" y="13692"/>
                    <a:pt x="1596" y="13180"/>
                    <a:pt x="1918" y="12811"/>
                  </a:cubicBezTo>
                  <a:cubicBezTo>
                    <a:pt x="2037" y="12668"/>
                    <a:pt x="2072" y="12549"/>
                    <a:pt x="2084" y="12359"/>
                  </a:cubicBezTo>
                  <a:cubicBezTo>
                    <a:pt x="2120" y="12061"/>
                    <a:pt x="2263" y="11775"/>
                    <a:pt x="2370" y="11490"/>
                  </a:cubicBezTo>
                  <a:cubicBezTo>
                    <a:pt x="2406" y="11418"/>
                    <a:pt x="2489" y="11371"/>
                    <a:pt x="2537" y="11311"/>
                  </a:cubicBezTo>
                  <a:cubicBezTo>
                    <a:pt x="2584" y="11263"/>
                    <a:pt x="2680" y="11216"/>
                    <a:pt x="2668" y="11180"/>
                  </a:cubicBezTo>
                  <a:cubicBezTo>
                    <a:pt x="2572" y="10859"/>
                    <a:pt x="2787" y="10656"/>
                    <a:pt x="2942" y="10418"/>
                  </a:cubicBezTo>
                  <a:cubicBezTo>
                    <a:pt x="3025" y="10299"/>
                    <a:pt x="3049" y="10120"/>
                    <a:pt x="3061" y="9978"/>
                  </a:cubicBezTo>
                  <a:cubicBezTo>
                    <a:pt x="3084" y="9739"/>
                    <a:pt x="3227" y="9656"/>
                    <a:pt x="3442" y="9644"/>
                  </a:cubicBezTo>
                  <a:cubicBezTo>
                    <a:pt x="3430" y="9513"/>
                    <a:pt x="3418" y="9418"/>
                    <a:pt x="3418" y="9311"/>
                  </a:cubicBezTo>
                  <a:cubicBezTo>
                    <a:pt x="3489" y="9275"/>
                    <a:pt x="3573" y="9239"/>
                    <a:pt x="3668" y="9204"/>
                  </a:cubicBezTo>
                  <a:cubicBezTo>
                    <a:pt x="3644" y="9096"/>
                    <a:pt x="3620" y="8989"/>
                    <a:pt x="3596" y="8894"/>
                  </a:cubicBezTo>
                  <a:cubicBezTo>
                    <a:pt x="3739" y="8751"/>
                    <a:pt x="3977" y="8692"/>
                    <a:pt x="3942" y="8430"/>
                  </a:cubicBezTo>
                  <a:lnTo>
                    <a:pt x="3942" y="8430"/>
                  </a:lnTo>
                  <a:cubicBezTo>
                    <a:pt x="3949" y="8430"/>
                    <a:pt x="3957" y="8430"/>
                    <a:pt x="3964" y="8430"/>
                  </a:cubicBezTo>
                  <a:cubicBezTo>
                    <a:pt x="4308" y="8430"/>
                    <a:pt x="4252" y="8163"/>
                    <a:pt x="4299" y="7953"/>
                  </a:cubicBezTo>
                  <a:cubicBezTo>
                    <a:pt x="4311" y="7882"/>
                    <a:pt x="4358" y="7799"/>
                    <a:pt x="4406" y="7775"/>
                  </a:cubicBezTo>
                  <a:cubicBezTo>
                    <a:pt x="4787" y="7632"/>
                    <a:pt x="4823" y="7263"/>
                    <a:pt x="4966" y="6953"/>
                  </a:cubicBezTo>
                  <a:cubicBezTo>
                    <a:pt x="5011" y="6853"/>
                    <a:pt x="5043" y="6739"/>
                    <a:pt x="5146" y="6739"/>
                  </a:cubicBezTo>
                  <a:cubicBezTo>
                    <a:pt x="5177" y="6739"/>
                    <a:pt x="5216" y="6750"/>
                    <a:pt x="5263" y="6775"/>
                  </a:cubicBezTo>
                  <a:cubicBezTo>
                    <a:pt x="5268" y="6776"/>
                    <a:pt x="5274" y="6777"/>
                    <a:pt x="5280" y="6777"/>
                  </a:cubicBezTo>
                  <a:cubicBezTo>
                    <a:pt x="5323" y="6777"/>
                    <a:pt x="5394" y="6746"/>
                    <a:pt x="5394" y="6715"/>
                  </a:cubicBezTo>
                  <a:cubicBezTo>
                    <a:pt x="5466" y="6358"/>
                    <a:pt x="5835" y="6251"/>
                    <a:pt x="6025" y="5977"/>
                  </a:cubicBezTo>
                  <a:cubicBezTo>
                    <a:pt x="6204" y="5703"/>
                    <a:pt x="6537" y="5525"/>
                    <a:pt x="6775" y="5275"/>
                  </a:cubicBezTo>
                  <a:cubicBezTo>
                    <a:pt x="6883" y="5156"/>
                    <a:pt x="7121" y="5239"/>
                    <a:pt x="7180" y="5036"/>
                  </a:cubicBezTo>
                  <a:cubicBezTo>
                    <a:pt x="7240" y="4858"/>
                    <a:pt x="7430" y="4798"/>
                    <a:pt x="7537" y="4667"/>
                  </a:cubicBezTo>
                  <a:cubicBezTo>
                    <a:pt x="7859" y="4286"/>
                    <a:pt x="8276" y="4024"/>
                    <a:pt x="8645" y="3715"/>
                  </a:cubicBezTo>
                  <a:cubicBezTo>
                    <a:pt x="8907" y="3512"/>
                    <a:pt x="9252" y="3429"/>
                    <a:pt x="9514" y="3227"/>
                  </a:cubicBezTo>
                  <a:cubicBezTo>
                    <a:pt x="10109" y="2786"/>
                    <a:pt x="10776" y="2465"/>
                    <a:pt x="11443" y="2167"/>
                  </a:cubicBezTo>
                  <a:cubicBezTo>
                    <a:pt x="12169" y="1846"/>
                    <a:pt x="12895" y="1500"/>
                    <a:pt x="13717" y="1476"/>
                  </a:cubicBezTo>
                  <a:cubicBezTo>
                    <a:pt x="14074" y="1274"/>
                    <a:pt x="14503" y="1357"/>
                    <a:pt x="14860" y="1226"/>
                  </a:cubicBezTo>
                  <a:cubicBezTo>
                    <a:pt x="15288" y="1072"/>
                    <a:pt x="15741" y="1048"/>
                    <a:pt x="16157" y="869"/>
                  </a:cubicBezTo>
                  <a:cubicBezTo>
                    <a:pt x="16239" y="884"/>
                    <a:pt x="16320" y="891"/>
                    <a:pt x="16402" y="891"/>
                  </a:cubicBezTo>
                  <a:cubicBezTo>
                    <a:pt x="16806" y="891"/>
                    <a:pt x="17206" y="735"/>
                    <a:pt x="17609" y="735"/>
                  </a:cubicBezTo>
                  <a:close/>
                  <a:moveTo>
                    <a:pt x="16622" y="0"/>
                  </a:moveTo>
                  <a:cubicBezTo>
                    <a:pt x="16550" y="48"/>
                    <a:pt x="16467" y="143"/>
                    <a:pt x="16384" y="155"/>
                  </a:cubicBezTo>
                  <a:cubicBezTo>
                    <a:pt x="16050" y="203"/>
                    <a:pt x="15729" y="226"/>
                    <a:pt x="15395" y="262"/>
                  </a:cubicBezTo>
                  <a:cubicBezTo>
                    <a:pt x="15098" y="286"/>
                    <a:pt x="14788" y="310"/>
                    <a:pt x="14503" y="357"/>
                  </a:cubicBezTo>
                  <a:cubicBezTo>
                    <a:pt x="14193" y="405"/>
                    <a:pt x="13848" y="417"/>
                    <a:pt x="13586" y="572"/>
                  </a:cubicBezTo>
                  <a:cubicBezTo>
                    <a:pt x="13324" y="726"/>
                    <a:pt x="13038" y="691"/>
                    <a:pt x="12764" y="786"/>
                  </a:cubicBezTo>
                  <a:cubicBezTo>
                    <a:pt x="12407" y="905"/>
                    <a:pt x="12038" y="1036"/>
                    <a:pt x="11681" y="1107"/>
                  </a:cubicBezTo>
                  <a:cubicBezTo>
                    <a:pt x="11193" y="1215"/>
                    <a:pt x="10776" y="1465"/>
                    <a:pt x="10323" y="1643"/>
                  </a:cubicBezTo>
                  <a:cubicBezTo>
                    <a:pt x="9847" y="1822"/>
                    <a:pt x="9430" y="2131"/>
                    <a:pt x="8966" y="2334"/>
                  </a:cubicBezTo>
                  <a:cubicBezTo>
                    <a:pt x="8490" y="2536"/>
                    <a:pt x="8180" y="2977"/>
                    <a:pt x="7728" y="3203"/>
                  </a:cubicBezTo>
                  <a:cubicBezTo>
                    <a:pt x="7621" y="3262"/>
                    <a:pt x="7549" y="3370"/>
                    <a:pt x="7442" y="3429"/>
                  </a:cubicBezTo>
                  <a:cubicBezTo>
                    <a:pt x="7324" y="3483"/>
                    <a:pt x="7429" y="3711"/>
                    <a:pt x="7266" y="3711"/>
                  </a:cubicBezTo>
                  <a:cubicBezTo>
                    <a:pt x="7249" y="3711"/>
                    <a:pt x="7228" y="3709"/>
                    <a:pt x="7204" y="3703"/>
                  </a:cubicBezTo>
                  <a:cubicBezTo>
                    <a:pt x="6740" y="4108"/>
                    <a:pt x="6180" y="4394"/>
                    <a:pt x="5870" y="4953"/>
                  </a:cubicBezTo>
                  <a:cubicBezTo>
                    <a:pt x="5811" y="5060"/>
                    <a:pt x="5692" y="5203"/>
                    <a:pt x="5597" y="5203"/>
                  </a:cubicBezTo>
                  <a:cubicBezTo>
                    <a:pt x="5263" y="5203"/>
                    <a:pt x="5216" y="5584"/>
                    <a:pt x="4930" y="5667"/>
                  </a:cubicBezTo>
                  <a:cubicBezTo>
                    <a:pt x="4799" y="5703"/>
                    <a:pt x="4608" y="5906"/>
                    <a:pt x="4620" y="5989"/>
                  </a:cubicBezTo>
                  <a:cubicBezTo>
                    <a:pt x="4692" y="6334"/>
                    <a:pt x="4358" y="6370"/>
                    <a:pt x="4251" y="6560"/>
                  </a:cubicBezTo>
                  <a:cubicBezTo>
                    <a:pt x="4204" y="6656"/>
                    <a:pt x="4132" y="6751"/>
                    <a:pt x="4049" y="6787"/>
                  </a:cubicBezTo>
                  <a:cubicBezTo>
                    <a:pt x="3799" y="6930"/>
                    <a:pt x="3977" y="7239"/>
                    <a:pt x="3799" y="7406"/>
                  </a:cubicBezTo>
                  <a:cubicBezTo>
                    <a:pt x="3608" y="7561"/>
                    <a:pt x="3442" y="7739"/>
                    <a:pt x="3287" y="7918"/>
                  </a:cubicBezTo>
                  <a:cubicBezTo>
                    <a:pt x="3203" y="8013"/>
                    <a:pt x="3096" y="8156"/>
                    <a:pt x="3108" y="8263"/>
                  </a:cubicBezTo>
                  <a:cubicBezTo>
                    <a:pt x="3135" y="8440"/>
                    <a:pt x="3076" y="8472"/>
                    <a:pt x="2985" y="8472"/>
                  </a:cubicBezTo>
                  <a:cubicBezTo>
                    <a:pt x="2954" y="8472"/>
                    <a:pt x="2919" y="8468"/>
                    <a:pt x="2882" y="8465"/>
                  </a:cubicBezTo>
                  <a:cubicBezTo>
                    <a:pt x="2882" y="8465"/>
                    <a:pt x="2858" y="8537"/>
                    <a:pt x="2870" y="8561"/>
                  </a:cubicBezTo>
                  <a:cubicBezTo>
                    <a:pt x="2953" y="8692"/>
                    <a:pt x="2882" y="8787"/>
                    <a:pt x="2787" y="8823"/>
                  </a:cubicBezTo>
                  <a:cubicBezTo>
                    <a:pt x="2584" y="8882"/>
                    <a:pt x="2584" y="9013"/>
                    <a:pt x="2561" y="9180"/>
                  </a:cubicBezTo>
                  <a:cubicBezTo>
                    <a:pt x="2525" y="9477"/>
                    <a:pt x="2203" y="9692"/>
                    <a:pt x="2263" y="10049"/>
                  </a:cubicBezTo>
                  <a:cubicBezTo>
                    <a:pt x="2283" y="10108"/>
                    <a:pt x="2213" y="10192"/>
                    <a:pt x="2107" y="10192"/>
                  </a:cubicBezTo>
                  <a:cubicBezTo>
                    <a:pt x="2085" y="10192"/>
                    <a:pt x="2061" y="10188"/>
                    <a:pt x="2037" y="10180"/>
                  </a:cubicBezTo>
                  <a:cubicBezTo>
                    <a:pt x="2013" y="10180"/>
                    <a:pt x="1846" y="10239"/>
                    <a:pt x="1989" y="10347"/>
                  </a:cubicBezTo>
                  <a:cubicBezTo>
                    <a:pt x="2013" y="10370"/>
                    <a:pt x="2013" y="10442"/>
                    <a:pt x="1989" y="10478"/>
                  </a:cubicBezTo>
                  <a:cubicBezTo>
                    <a:pt x="1834" y="10954"/>
                    <a:pt x="1584" y="11382"/>
                    <a:pt x="1453" y="11871"/>
                  </a:cubicBezTo>
                  <a:cubicBezTo>
                    <a:pt x="1429" y="11978"/>
                    <a:pt x="1334" y="12073"/>
                    <a:pt x="1275" y="12168"/>
                  </a:cubicBezTo>
                  <a:cubicBezTo>
                    <a:pt x="1251" y="12204"/>
                    <a:pt x="1203" y="12216"/>
                    <a:pt x="1191" y="12252"/>
                  </a:cubicBezTo>
                  <a:cubicBezTo>
                    <a:pt x="1132" y="12478"/>
                    <a:pt x="1084" y="12704"/>
                    <a:pt x="1037" y="12930"/>
                  </a:cubicBezTo>
                  <a:cubicBezTo>
                    <a:pt x="977" y="13156"/>
                    <a:pt x="965" y="13395"/>
                    <a:pt x="858" y="13585"/>
                  </a:cubicBezTo>
                  <a:cubicBezTo>
                    <a:pt x="810" y="13668"/>
                    <a:pt x="656" y="13657"/>
                    <a:pt x="727" y="13847"/>
                  </a:cubicBezTo>
                  <a:cubicBezTo>
                    <a:pt x="763" y="13942"/>
                    <a:pt x="572" y="14109"/>
                    <a:pt x="536" y="14252"/>
                  </a:cubicBezTo>
                  <a:cubicBezTo>
                    <a:pt x="513" y="14359"/>
                    <a:pt x="608" y="14502"/>
                    <a:pt x="572" y="14609"/>
                  </a:cubicBezTo>
                  <a:cubicBezTo>
                    <a:pt x="370" y="15181"/>
                    <a:pt x="298" y="15776"/>
                    <a:pt x="227" y="16371"/>
                  </a:cubicBezTo>
                  <a:cubicBezTo>
                    <a:pt x="215" y="16514"/>
                    <a:pt x="263" y="16705"/>
                    <a:pt x="203" y="16812"/>
                  </a:cubicBezTo>
                  <a:cubicBezTo>
                    <a:pt x="1" y="17133"/>
                    <a:pt x="60" y="17490"/>
                    <a:pt x="72" y="17824"/>
                  </a:cubicBezTo>
                  <a:cubicBezTo>
                    <a:pt x="96" y="18181"/>
                    <a:pt x="167" y="18538"/>
                    <a:pt x="191" y="18907"/>
                  </a:cubicBezTo>
                  <a:cubicBezTo>
                    <a:pt x="203" y="19050"/>
                    <a:pt x="429" y="19169"/>
                    <a:pt x="275" y="19372"/>
                  </a:cubicBezTo>
                  <a:cubicBezTo>
                    <a:pt x="132" y="19538"/>
                    <a:pt x="417" y="19633"/>
                    <a:pt x="382" y="19836"/>
                  </a:cubicBezTo>
                  <a:cubicBezTo>
                    <a:pt x="334" y="20110"/>
                    <a:pt x="394" y="20419"/>
                    <a:pt x="441" y="20705"/>
                  </a:cubicBezTo>
                  <a:cubicBezTo>
                    <a:pt x="501" y="21110"/>
                    <a:pt x="596" y="21515"/>
                    <a:pt x="656" y="21931"/>
                  </a:cubicBezTo>
                  <a:cubicBezTo>
                    <a:pt x="703" y="22229"/>
                    <a:pt x="787" y="22515"/>
                    <a:pt x="953" y="22765"/>
                  </a:cubicBezTo>
                  <a:cubicBezTo>
                    <a:pt x="1001" y="22824"/>
                    <a:pt x="1048" y="22884"/>
                    <a:pt x="1048" y="22943"/>
                  </a:cubicBezTo>
                  <a:cubicBezTo>
                    <a:pt x="1072" y="23408"/>
                    <a:pt x="1334" y="23789"/>
                    <a:pt x="1465" y="24205"/>
                  </a:cubicBezTo>
                  <a:cubicBezTo>
                    <a:pt x="1537" y="24408"/>
                    <a:pt x="1656" y="24598"/>
                    <a:pt x="1691" y="24801"/>
                  </a:cubicBezTo>
                  <a:cubicBezTo>
                    <a:pt x="1751" y="25182"/>
                    <a:pt x="1870" y="25527"/>
                    <a:pt x="2132" y="25825"/>
                  </a:cubicBezTo>
                  <a:cubicBezTo>
                    <a:pt x="2227" y="25920"/>
                    <a:pt x="2299" y="26063"/>
                    <a:pt x="2322" y="26194"/>
                  </a:cubicBezTo>
                  <a:cubicBezTo>
                    <a:pt x="2358" y="26396"/>
                    <a:pt x="2406" y="26563"/>
                    <a:pt x="2584" y="26670"/>
                  </a:cubicBezTo>
                  <a:cubicBezTo>
                    <a:pt x="2489" y="26932"/>
                    <a:pt x="2703" y="27027"/>
                    <a:pt x="2846" y="27170"/>
                  </a:cubicBezTo>
                  <a:cubicBezTo>
                    <a:pt x="2930" y="27253"/>
                    <a:pt x="2977" y="27384"/>
                    <a:pt x="3025" y="27492"/>
                  </a:cubicBezTo>
                  <a:cubicBezTo>
                    <a:pt x="3108" y="27646"/>
                    <a:pt x="3156" y="27813"/>
                    <a:pt x="3251" y="27968"/>
                  </a:cubicBezTo>
                  <a:cubicBezTo>
                    <a:pt x="3430" y="28265"/>
                    <a:pt x="3632" y="28551"/>
                    <a:pt x="3823" y="28837"/>
                  </a:cubicBezTo>
                  <a:cubicBezTo>
                    <a:pt x="3989" y="29099"/>
                    <a:pt x="4287" y="29289"/>
                    <a:pt x="4275" y="29647"/>
                  </a:cubicBezTo>
                  <a:cubicBezTo>
                    <a:pt x="4716" y="30182"/>
                    <a:pt x="5132" y="30718"/>
                    <a:pt x="5585" y="31230"/>
                  </a:cubicBezTo>
                  <a:cubicBezTo>
                    <a:pt x="5799" y="31492"/>
                    <a:pt x="6037" y="31718"/>
                    <a:pt x="6287" y="31945"/>
                  </a:cubicBezTo>
                  <a:cubicBezTo>
                    <a:pt x="6466" y="32099"/>
                    <a:pt x="6668" y="32230"/>
                    <a:pt x="6871" y="32373"/>
                  </a:cubicBezTo>
                  <a:cubicBezTo>
                    <a:pt x="7311" y="32695"/>
                    <a:pt x="7775" y="32992"/>
                    <a:pt x="8180" y="33361"/>
                  </a:cubicBezTo>
                  <a:cubicBezTo>
                    <a:pt x="8311" y="33480"/>
                    <a:pt x="8514" y="33457"/>
                    <a:pt x="8561" y="33576"/>
                  </a:cubicBezTo>
                  <a:cubicBezTo>
                    <a:pt x="8645" y="33754"/>
                    <a:pt x="8788" y="33766"/>
                    <a:pt x="8918" y="33838"/>
                  </a:cubicBezTo>
                  <a:cubicBezTo>
                    <a:pt x="9145" y="33957"/>
                    <a:pt x="9359" y="34195"/>
                    <a:pt x="9585" y="34219"/>
                  </a:cubicBezTo>
                  <a:cubicBezTo>
                    <a:pt x="9907" y="34242"/>
                    <a:pt x="10073" y="34445"/>
                    <a:pt x="10312" y="34576"/>
                  </a:cubicBezTo>
                  <a:cubicBezTo>
                    <a:pt x="10431" y="34635"/>
                    <a:pt x="10573" y="34623"/>
                    <a:pt x="10716" y="34659"/>
                  </a:cubicBezTo>
                  <a:cubicBezTo>
                    <a:pt x="10740" y="34659"/>
                    <a:pt x="10764" y="34695"/>
                    <a:pt x="10800" y="34707"/>
                  </a:cubicBezTo>
                  <a:cubicBezTo>
                    <a:pt x="10823" y="34790"/>
                    <a:pt x="10859" y="34873"/>
                    <a:pt x="10871" y="34933"/>
                  </a:cubicBezTo>
                  <a:cubicBezTo>
                    <a:pt x="10897" y="34935"/>
                    <a:pt x="10923" y="34936"/>
                    <a:pt x="10948" y="34936"/>
                  </a:cubicBezTo>
                  <a:cubicBezTo>
                    <a:pt x="10999" y="34936"/>
                    <a:pt x="11049" y="34933"/>
                    <a:pt x="11094" y="34933"/>
                  </a:cubicBezTo>
                  <a:cubicBezTo>
                    <a:pt x="11163" y="34933"/>
                    <a:pt x="11222" y="34939"/>
                    <a:pt x="11264" y="34969"/>
                  </a:cubicBezTo>
                  <a:cubicBezTo>
                    <a:pt x="11633" y="35207"/>
                    <a:pt x="11716" y="35254"/>
                    <a:pt x="12276" y="35314"/>
                  </a:cubicBezTo>
                  <a:cubicBezTo>
                    <a:pt x="12443" y="35528"/>
                    <a:pt x="12824" y="35314"/>
                    <a:pt x="12919" y="35659"/>
                  </a:cubicBezTo>
                  <a:cubicBezTo>
                    <a:pt x="13349" y="35758"/>
                    <a:pt x="13687" y="36082"/>
                    <a:pt x="14170" y="36082"/>
                  </a:cubicBezTo>
                  <a:cubicBezTo>
                    <a:pt x="14208" y="36082"/>
                    <a:pt x="14248" y="36080"/>
                    <a:pt x="14288" y="36076"/>
                  </a:cubicBezTo>
                  <a:cubicBezTo>
                    <a:pt x="14331" y="36072"/>
                    <a:pt x="14375" y="36070"/>
                    <a:pt x="14419" y="36070"/>
                  </a:cubicBezTo>
                  <a:cubicBezTo>
                    <a:pt x="14765" y="36070"/>
                    <a:pt x="15139" y="36189"/>
                    <a:pt x="15467" y="36326"/>
                  </a:cubicBezTo>
                  <a:cubicBezTo>
                    <a:pt x="15573" y="36371"/>
                    <a:pt x="15666" y="36387"/>
                    <a:pt x="15756" y="36387"/>
                  </a:cubicBezTo>
                  <a:cubicBezTo>
                    <a:pt x="15877" y="36387"/>
                    <a:pt x="15992" y="36358"/>
                    <a:pt x="16122" y="36338"/>
                  </a:cubicBezTo>
                  <a:cubicBezTo>
                    <a:pt x="16134" y="36336"/>
                    <a:pt x="16146" y="36335"/>
                    <a:pt x="16157" y="36335"/>
                  </a:cubicBezTo>
                  <a:cubicBezTo>
                    <a:pt x="16331" y="36335"/>
                    <a:pt x="16473" y="36531"/>
                    <a:pt x="16659" y="36531"/>
                  </a:cubicBezTo>
                  <a:cubicBezTo>
                    <a:pt x="16696" y="36531"/>
                    <a:pt x="16735" y="36523"/>
                    <a:pt x="16777" y="36505"/>
                  </a:cubicBezTo>
                  <a:cubicBezTo>
                    <a:pt x="16800" y="36493"/>
                    <a:pt x="16836" y="36457"/>
                    <a:pt x="16872" y="36457"/>
                  </a:cubicBezTo>
                  <a:cubicBezTo>
                    <a:pt x="17018" y="36441"/>
                    <a:pt x="17181" y="36402"/>
                    <a:pt x="17331" y="36402"/>
                  </a:cubicBezTo>
                  <a:cubicBezTo>
                    <a:pt x="17400" y="36402"/>
                    <a:pt x="17466" y="36411"/>
                    <a:pt x="17527" y="36433"/>
                  </a:cubicBezTo>
                  <a:cubicBezTo>
                    <a:pt x="17664" y="36481"/>
                    <a:pt x="17785" y="36537"/>
                    <a:pt x="17907" y="36537"/>
                  </a:cubicBezTo>
                  <a:cubicBezTo>
                    <a:pt x="17996" y="36537"/>
                    <a:pt x="18086" y="36507"/>
                    <a:pt x="18182" y="36421"/>
                  </a:cubicBezTo>
                  <a:cubicBezTo>
                    <a:pt x="18199" y="36409"/>
                    <a:pt x="18226" y="36403"/>
                    <a:pt x="18253" y="36403"/>
                  </a:cubicBezTo>
                  <a:cubicBezTo>
                    <a:pt x="18280" y="36403"/>
                    <a:pt x="18307" y="36409"/>
                    <a:pt x="18324" y="36421"/>
                  </a:cubicBezTo>
                  <a:cubicBezTo>
                    <a:pt x="18483" y="36512"/>
                    <a:pt x="18641" y="36548"/>
                    <a:pt x="18799" y="36548"/>
                  </a:cubicBezTo>
                  <a:cubicBezTo>
                    <a:pt x="19032" y="36548"/>
                    <a:pt x="19264" y="36471"/>
                    <a:pt x="19491" y="36386"/>
                  </a:cubicBezTo>
                  <a:cubicBezTo>
                    <a:pt x="19695" y="36439"/>
                    <a:pt x="19898" y="36531"/>
                    <a:pt x="20121" y="36531"/>
                  </a:cubicBezTo>
                  <a:cubicBezTo>
                    <a:pt x="20199" y="36531"/>
                    <a:pt x="20278" y="36520"/>
                    <a:pt x="20360" y="36493"/>
                  </a:cubicBezTo>
                  <a:cubicBezTo>
                    <a:pt x="20409" y="36485"/>
                    <a:pt x="20480" y="36366"/>
                    <a:pt x="20557" y="36366"/>
                  </a:cubicBezTo>
                  <a:cubicBezTo>
                    <a:pt x="20594" y="36366"/>
                    <a:pt x="20632" y="36393"/>
                    <a:pt x="20670" y="36469"/>
                  </a:cubicBezTo>
                  <a:cubicBezTo>
                    <a:pt x="20750" y="36418"/>
                    <a:pt x="20831" y="36393"/>
                    <a:pt x="20920" y="36393"/>
                  </a:cubicBezTo>
                  <a:cubicBezTo>
                    <a:pt x="20975" y="36393"/>
                    <a:pt x="21034" y="36403"/>
                    <a:pt x="21099" y="36421"/>
                  </a:cubicBezTo>
                  <a:cubicBezTo>
                    <a:pt x="21146" y="36440"/>
                    <a:pt x="21200" y="36446"/>
                    <a:pt x="21259" y="36446"/>
                  </a:cubicBezTo>
                  <a:cubicBezTo>
                    <a:pt x="21347" y="36446"/>
                    <a:pt x="21449" y="36433"/>
                    <a:pt x="21563" y="36433"/>
                  </a:cubicBezTo>
                  <a:cubicBezTo>
                    <a:pt x="21630" y="36388"/>
                    <a:pt x="21539" y="36132"/>
                    <a:pt x="21727" y="36132"/>
                  </a:cubicBezTo>
                  <a:cubicBezTo>
                    <a:pt x="21739" y="36132"/>
                    <a:pt x="21751" y="36133"/>
                    <a:pt x="21765" y="36136"/>
                  </a:cubicBezTo>
                  <a:cubicBezTo>
                    <a:pt x="21837" y="36147"/>
                    <a:pt x="21884" y="36302"/>
                    <a:pt x="21944" y="36397"/>
                  </a:cubicBezTo>
                  <a:cubicBezTo>
                    <a:pt x="22027" y="36350"/>
                    <a:pt x="22123" y="36231"/>
                    <a:pt x="22218" y="36231"/>
                  </a:cubicBezTo>
                  <a:cubicBezTo>
                    <a:pt x="22563" y="36195"/>
                    <a:pt x="22825" y="36040"/>
                    <a:pt x="23051" y="35790"/>
                  </a:cubicBezTo>
                  <a:cubicBezTo>
                    <a:pt x="23243" y="35871"/>
                    <a:pt x="23426" y="35913"/>
                    <a:pt x="23598" y="35913"/>
                  </a:cubicBezTo>
                  <a:cubicBezTo>
                    <a:pt x="23907" y="35913"/>
                    <a:pt x="24183" y="35780"/>
                    <a:pt x="24420" y="35504"/>
                  </a:cubicBezTo>
                  <a:cubicBezTo>
                    <a:pt x="24510" y="35561"/>
                    <a:pt x="24568" y="35648"/>
                    <a:pt x="24634" y="35648"/>
                  </a:cubicBezTo>
                  <a:cubicBezTo>
                    <a:pt x="24638" y="35648"/>
                    <a:pt x="24643" y="35648"/>
                    <a:pt x="24647" y="35647"/>
                  </a:cubicBezTo>
                  <a:cubicBezTo>
                    <a:pt x="24801" y="35647"/>
                    <a:pt x="24944" y="35612"/>
                    <a:pt x="25051" y="35445"/>
                  </a:cubicBezTo>
                  <a:cubicBezTo>
                    <a:pt x="25119" y="35347"/>
                    <a:pt x="25224" y="35269"/>
                    <a:pt x="25338" y="35269"/>
                  </a:cubicBezTo>
                  <a:cubicBezTo>
                    <a:pt x="25404" y="35269"/>
                    <a:pt x="25474" y="35296"/>
                    <a:pt x="25540" y="35362"/>
                  </a:cubicBezTo>
                  <a:cubicBezTo>
                    <a:pt x="25706" y="35290"/>
                    <a:pt x="25861" y="35171"/>
                    <a:pt x="26028" y="35147"/>
                  </a:cubicBezTo>
                  <a:cubicBezTo>
                    <a:pt x="26290" y="35100"/>
                    <a:pt x="26504" y="35028"/>
                    <a:pt x="26587" y="34659"/>
                  </a:cubicBezTo>
                  <a:cubicBezTo>
                    <a:pt x="26671" y="34766"/>
                    <a:pt x="26706" y="34814"/>
                    <a:pt x="26766" y="34885"/>
                  </a:cubicBezTo>
                  <a:cubicBezTo>
                    <a:pt x="27004" y="34528"/>
                    <a:pt x="27528" y="34552"/>
                    <a:pt x="27814" y="34195"/>
                  </a:cubicBezTo>
                  <a:cubicBezTo>
                    <a:pt x="27838" y="34201"/>
                    <a:pt x="27860" y="34204"/>
                    <a:pt x="27882" y="34204"/>
                  </a:cubicBezTo>
                  <a:cubicBezTo>
                    <a:pt x="28070" y="34204"/>
                    <a:pt x="28158" y="33990"/>
                    <a:pt x="28361" y="33969"/>
                  </a:cubicBezTo>
                  <a:cubicBezTo>
                    <a:pt x="28552" y="33945"/>
                    <a:pt x="28730" y="33707"/>
                    <a:pt x="28909" y="33564"/>
                  </a:cubicBezTo>
                  <a:cubicBezTo>
                    <a:pt x="29135" y="33385"/>
                    <a:pt x="29397" y="33230"/>
                    <a:pt x="29564" y="33004"/>
                  </a:cubicBezTo>
                  <a:cubicBezTo>
                    <a:pt x="29909" y="32540"/>
                    <a:pt x="30374" y="32218"/>
                    <a:pt x="30802" y="31861"/>
                  </a:cubicBezTo>
                  <a:cubicBezTo>
                    <a:pt x="30933" y="31766"/>
                    <a:pt x="31040" y="31635"/>
                    <a:pt x="31147" y="31516"/>
                  </a:cubicBezTo>
                  <a:cubicBezTo>
                    <a:pt x="31231" y="31409"/>
                    <a:pt x="31302" y="31278"/>
                    <a:pt x="31409" y="31183"/>
                  </a:cubicBezTo>
                  <a:cubicBezTo>
                    <a:pt x="31767" y="30802"/>
                    <a:pt x="32148" y="30456"/>
                    <a:pt x="32481" y="30063"/>
                  </a:cubicBezTo>
                  <a:cubicBezTo>
                    <a:pt x="32993" y="29468"/>
                    <a:pt x="33326" y="28754"/>
                    <a:pt x="33731" y="28099"/>
                  </a:cubicBezTo>
                  <a:cubicBezTo>
                    <a:pt x="33910" y="27825"/>
                    <a:pt x="34053" y="27539"/>
                    <a:pt x="34184" y="27253"/>
                  </a:cubicBezTo>
                  <a:cubicBezTo>
                    <a:pt x="34315" y="26992"/>
                    <a:pt x="34410" y="26706"/>
                    <a:pt x="34553" y="26444"/>
                  </a:cubicBezTo>
                  <a:cubicBezTo>
                    <a:pt x="34660" y="26253"/>
                    <a:pt x="34660" y="26039"/>
                    <a:pt x="34838" y="25884"/>
                  </a:cubicBezTo>
                  <a:cubicBezTo>
                    <a:pt x="35005" y="25753"/>
                    <a:pt x="34803" y="25456"/>
                    <a:pt x="35041" y="25337"/>
                  </a:cubicBezTo>
                  <a:cubicBezTo>
                    <a:pt x="34993" y="25063"/>
                    <a:pt x="35136" y="24848"/>
                    <a:pt x="35231" y="24598"/>
                  </a:cubicBezTo>
                  <a:cubicBezTo>
                    <a:pt x="35327" y="24360"/>
                    <a:pt x="35327" y="24074"/>
                    <a:pt x="35434" y="23824"/>
                  </a:cubicBezTo>
                  <a:cubicBezTo>
                    <a:pt x="35600" y="23408"/>
                    <a:pt x="35481" y="22908"/>
                    <a:pt x="35791" y="22539"/>
                  </a:cubicBezTo>
                  <a:cubicBezTo>
                    <a:pt x="35815" y="22515"/>
                    <a:pt x="35803" y="22467"/>
                    <a:pt x="35803" y="22431"/>
                  </a:cubicBezTo>
                  <a:cubicBezTo>
                    <a:pt x="35719" y="22015"/>
                    <a:pt x="35934" y="21610"/>
                    <a:pt x="35874" y="21205"/>
                  </a:cubicBezTo>
                  <a:cubicBezTo>
                    <a:pt x="35803" y="20681"/>
                    <a:pt x="36077" y="20217"/>
                    <a:pt x="36041" y="19681"/>
                  </a:cubicBezTo>
                  <a:cubicBezTo>
                    <a:pt x="36017" y="19193"/>
                    <a:pt x="35993" y="18669"/>
                    <a:pt x="36029" y="18169"/>
                  </a:cubicBezTo>
                  <a:cubicBezTo>
                    <a:pt x="36053" y="17824"/>
                    <a:pt x="35969" y="17478"/>
                    <a:pt x="35993" y="17133"/>
                  </a:cubicBezTo>
                  <a:cubicBezTo>
                    <a:pt x="36017" y="16740"/>
                    <a:pt x="35993" y="16371"/>
                    <a:pt x="35946" y="15990"/>
                  </a:cubicBezTo>
                  <a:cubicBezTo>
                    <a:pt x="35898" y="15633"/>
                    <a:pt x="35827" y="15276"/>
                    <a:pt x="35708" y="14942"/>
                  </a:cubicBezTo>
                  <a:cubicBezTo>
                    <a:pt x="35541" y="14490"/>
                    <a:pt x="35624" y="13978"/>
                    <a:pt x="35338" y="13561"/>
                  </a:cubicBezTo>
                  <a:cubicBezTo>
                    <a:pt x="35315" y="13526"/>
                    <a:pt x="35303" y="13442"/>
                    <a:pt x="35327" y="13407"/>
                  </a:cubicBezTo>
                  <a:cubicBezTo>
                    <a:pt x="35458" y="13192"/>
                    <a:pt x="35327" y="13014"/>
                    <a:pt x="35207" y="12883"/>
                  </a:cubicBezTo>
                  <a:cubicBezTo>
                    <a:pt x="35124" y="12775"/>
                    <a:pt x="35148" y="12716"/>
                    <a:pt x="35148" y="12621"/>
                  </a:cubicBezTo>
                  <a:cubicBezTo>
                    <a:pt x="35136" y="12514"/>
                    <a:pt x="35053" y="12406"/>
                    <a:pt x="35005" y="12299"/>
                  </a:cubicBezTo>
                  <a:cubicBezTo>
                    <a:pt x="34850" y="11990"/>
                    <a:pt x="34600" y="11692"/>
                    <a:pt x="34553" y="11359"/>
                  </a:cubicBezTo>
                  <a:cubicBezTo>
                    <a:pt x="34493" y="11049"/>
                    <a:pt x="34338" y="10811"/>
                    <a:pt x="34219" y="10549"/>
                  </a:cubicBezTo>
                  <a:cubicBezTo>
                    <a:pt x="34136" y="10370"/>
                    <a:pt x="33981" y="10216"/>
                    <a:pt x="33957" y="10037"/>
                  </a:cubicBezTo>
                  <a:cubicBezTo>
                    <a:pt x="33910" y="9632"/>
                    <a:pt x="33672" y="9311"/>
                    <a:pt x="33517" y="8954"/>
                  </a:cubicBezTo>
                  <a:cubicBezTo>
                    <a:pt x="33410" y="8692"/>
                    <a:pt x="33302" y="8370"/>
                    <a:pt x="33136" y="8168"/>
                  </a:cubicBezTo>
                  <a:cubicBezTo>
                    <a:pt x="32743" y="7715"/>
                    <a:pt x="32421" y="7203"/>
                    <a:pt x="32017" y="6751"/>
                  </a:cubicBezTo>
                  <a:cubicBezTo>
                    <a:pt x="31671" y="6370"/>
                    <a:pt x="31350" y="5953"/>
                    <a:pt x="30993" y="5572"/>
                  </a:cubicBezTo>
                  <a:cubicBezTo>
                    <a:pt x="30969" y="5537"/>
                    <a:pt x="31005" y="5441"/>
                    <a:pt x="30993" y="5429"/>
                  </a:cubicBezTo>
                  <a:cubicBezTo>
                    <a:pt x="30635" y="5263"/>
                    <a:pt x="30302" y="5072"/>
                    <a:pt x="30207" y="4644"/>
                  </a:cubicBezTo>
                  <a:cubicBezTo>
                    <a:pt x="30197" y="4633"/>
                    <a:pt x="30160" y="4605"/>
                    <a:pt x="30135" y="4605"/>
                  </a:cubicBezTo>
                  <a:cubicBezTo>
                    <a:pt x="30131" y="4605"/>
                    <a:pt x="30127" y="4606"/>
                    <a:pt x="30124" y="4608"/>
                  </a:cubicBezTo>
                  <a:cubicBezTo>
                    <a:pt x="30077" y="4623"/>
                    <a:pt x="30038" y="4630"/>
                    <a:pt x="30007" y="4630"/>
                  </a:cubicBezTo>
                  <a:cubicBezTo>
                    <a:pt x="29789" y="4630"/>
                    <a:pt x="29890" y="4313"/>
                    <a:pt x="29754" y="4251"/>
                  </a:cubicBezTo>
                  <a:cubicBezTo>
                    <a:pt x="29707" y="4286"/>
                    <a:pt x="29647" y="4322"/>
                    <a:pt x="29600" y="4358"/>
                  </a:cubicBezTo>
                  <a:cubicBezTo>
                    <a:pt x="29409" y="4155"/>
                    <a:pt x="29147" y="3977"/>
                    <a:pt x="29064" y="3739"/>
                  </a:cubicBezTo>
                  <a:cubicBezTo>
                    <a:pt x="28957" y="3370"/>
                    <a:pt x="28611" y="3489"/>
                    <a:pt x="28421" y="3322"/>
                  </a:cubicBezTo>
                  <a:cubicBezTo>
                    <a:pt x="28349" y="3251"/>
                    <a:pt x="28290" y="3155"/>
                    <a:pt x="28207" y="3120"/>
                  </a:cubicBezTo>
                  <a:cubicBezTo>
                    <a:pt x="27933" y="2977"/>
                    <a:pt x="27683" y="2834"/>
                    <a:pt x="27445" y="2655"/>
                  </a:cubicBezTo>
                  <a:cubicBezTo>
                    <a:pt x="27218" y="2477"/>
                    <a:pt x="26909" y="2334"/>
                    <a:pt x="26623" y="2227"/>
                  </a:cubicBezTo>
                  <a:cubicBezTo>
                    <a:pt x="26302" y="2096"/>
                    <a:pt x="26040" y="1810"/>
                    <a:pt x="25647" y="1810"/>
                  </a:cubicBezTo>
                  <a:cubicBezTo>
                    <a:pt x="25587" y="1810"/>
                    <a:pt x="25528" y="1750"/>
                    <a:pt x="25468" y="1715"/>
                  </a:cubicBezTo>
                  <a:cubicBezTo>
                    <a:pt x="25254" y="1596"/>
                    <a:pt x="25051" y="1441"/>
                    <a:pt x="24813" y="1369"/>
                  </a:cubicBezTo>
                  <a:cubicBezTo>
                    <a:pt x="24361" y="1226"/>
                    <a:pt x="23897" y="1084"/>
                    <a:pt x="23444" y="893"/>
                  </a:cubicBezTo>
                  <a:cubicBezTo>
                    <a:pt x="23242" y="798"/>
                    <a:pt x="22980" y="857"/>
                    <a:pt x="22789" y="679"/>
                  </a:cubicBezTo>
                  <a:cubicBezTo>
                    <a:pt x="22779" y="666"/>
                    <a:pt x="22762" y="662"/>
                    <a:pt x="22739" y="662"/>
                  </a:cubicBezTo>
                  <a:cubicBezTo>
                    <a:pt x="22673" y="662"/>
                    <a:pt x="22566" y="702"/>
                    <a:pt x="22500" y="702"/>
                  </a:cubicBezTo>
                  <a:cubicBezTo>
                    <a:pt x="22482" y="702"/>
                    <a:pt x="22466" y="699"/>
                    <a:pt x="22456" y="691"/>
                  </a:cubicBezTo>
                  <a:cubicBezTo>
                    <a:pt x="22075" y="345"/>
                    <a:pt x="21587" y="476"/>
                    <a:pt x="21158" y="381"/>
                  </a:cubicBezTo>
                  <a:cubicBezTo>
                    <a:pt x="20408" y="203"/>
                    <a:pt x="19634" y="107"/>
                    <a:pt x="18848" y="107"/>
                  </a:cubicBezTo>
                  <a:cubicBezTo>
                    <a:pt x="18753" y="107"/>
                    <a:pt x="18658" y="36"/>
                    <a:pt x="18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3" name="Google Shape;5363;p40"/>
          <p:cNvSpPr txBox="1"/>
          <p:nvPr/>
        </p:nvSpPr>
        <p:spPr>
          <a:xfrm>
            <a:off x="1814965" y="3741420"/>
            <a:ext cx="19557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출입자 확인</a:t>
            </a:r>
            <a:endParaRPr lang="en-US" altLang="ko-KR" sz="1200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정보 서버로 전달</a:t>
            </a:r>
            <a:endParaRPr sz="1200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</p:txBody>
      </p:sp>
      <p:sp>
        <p:nvSpPr>
          <p:cNvPr id="5896" name="Google Shape;5896;p40"/>
          <p:cNvSpPr/>
          <p:nvPr/>
        </p:nvSpPr>
        <p:spPr>
          <a:xfrm>
            <a:off x="5550" y="2077932"/>
            <a:ext cx="725" cy="4025"/>
          </a:xfrm>
          <a:custGeom>
            <a:avLst/>
            <a:gdLst/>
            <a:ahLst/>
            <a:cxnLst/>
            <a:rect l="l" t="t" r="r" b="b"/>
            <a:pathLst>
              <a:path w="29" h="161" extrusionOk="0">
                <a:moveTo>
                  <a:pt x="2" y="0"/>
                </a:moveTo>
                <a:cubicBezTo>
                  <a:pt x="1" y="0"/>
                  <a:pt x="19" y="130"/>
                  <a:pt x="29" y="160"/>
                </a:cubicBezTo>
                <a:cubicBezTo>
                  <a:pt x="29" y="112"/>
                  <a:pt x="17" y="65"/>
                  <a:pt x="5" y="17"/>
                </a:cubicBezTo>
                <a:lnTo>
                  <a:pt x="5" y="17"/>
                </a:lnTo>
                <a:cubicBezTo>
                  <a:pt x="7" y="21"/>
                  <a:pt x="8" y="23"/>
                  <a:pt x="9" y="23"/>
                </a:cubicBezTo>
                <a:cubicBezTo>
                  <a:pt x="12" y="23"/>
                  <a:pt x="9" y="5"/>
                  <a:pt x="7" y="5"/>
                </a:cubicBezTo>
                <a:cubicBezTo>
                  <a:pt x="6" y="5"/>
                  <a:pt x="5" y="8"/>
                  <a:pt x="5" y="17"/>
                </a:cubicBezTo>
                <a:cubicBezTo>
                  <a:pt x="3" y="5"/>
                  <a:pt x="2" y="0"/>
                  <a:pt x="2" y="0"/>
                </a:cubicBezTo>
                <a:close/>
              </a:path>
            </a:pathLst>
          </a:custGeom>
          <a:solidFill>
            <a:srgbClr val="9E0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7" name="Google Shape;5897;p40"/>
          <p:cNvSpPr/>
          <p:nvPr/>
        </p:nvSpPr>
        <p:spPr>
          <a:xfrm>
            <a:off x="0" y="2083407"/>
            <a:ext cx="3600" cy="3000"/>
          </a:xfrm>
          <a:custGeom>
            <a:avLst/>
            <a:gdLst/>
            <a:ahLst/>
            <a:cxnLst/>
            <a:rect l="l" t="t" r="r" b="b"/>
            <a:pathLst>
              <a:path w="144" h="120" extrusionOk="0">
                <a:moveTo>
                  <a:pt x="144" y="1"/>
                </a:moveTo>
                <a:lnTo>
                  <a:pt x="144" y="1"/>
                </a:lnTo>
                <a:cubicBezTo>
                  <a:pt x="96" y="48"/>
                  <a:pt x="48" y="84"/>
                  <a:pt x="1" y="120"/>
                </a:cubicBezTo>
                <a:lnTo>
                  <a:pt x="60" y="120"/>
                </a:lnTo>
                <a:cubicBezTo>
                  <a:pt x="84" y="84"/>
                  <a:pt x="120" y="48"/>
                  <a:pt x="144" y="1"/>
                </a:cubicBezTo>
                <a:close/>
              </a:path>
            </a:pathLst>
          </a:custGeom>
          <a:solidFill>
            <a:srgbClr val="9E0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4" name="Google Shape;6434;p40"/>
          <p:cNvSpPr/>
          <p:nvPr/>
        </p:nvSpPr>
        <p:spPr>
          <a:xfrm>
            <a:off x="846875" y="2361050"/>
            <a:ext cx="900" cy="875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0" y="0"/>
                </a:moveTo>
                <a:cubicBezTo>
                  <a:pt x="0" y="1"/>
                  <a:pt x="0" y="2"/>
                  <a:pt x="1" y="2"/>
                </a:cubicBezTo>
                <a:lnTo>
                  <a:pt x="1" y="2"/>
                </a:lnTo>
                <a:cubicBezTo>
                  <a:pt x="0" y="2"/>
                  <a:pt x="0" y="1"/>
                  <a:pt x="0" y="0"/>
                </a:cubicBezTo>
                <a:close/>
                <a:moveTo>
                  <a:pt x="1" y="2"/>
                </a:moveTo>
                <a:cubicBezTo>
                  <a:pt x="6" y="28"/>
                  <a:pt x="14" y="35"/>
                  <a:pt x="20" y="35"/>
                </a:cubicBezTo>
                <a:cubicBezTo>
                  <a:pt x="29" y="35"/>
                  <a:pt x="36" y="24"/>
                  <a:pt x="36" y="24"/>
                </a:cubicBezTo>
                <a:cubicBezTo>
                  <a:pt x="36" y="2"/>
                  <a:pt x="4" y="11"/>
                  <a:pt x="1" y="2"/>
                </a:cubicBezTo>
                <a:close/>
              </a:path>
            </a:pathLst>
          </a:custGeom>
          <a:solidFill>
            <a:srgbClr val="9E0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5" name="Google Shape;6435;p40"/>
          <p:cNvSpPr/>
          <p:nvPr/>
        </p:nvSpPr>
        <p:spPr>
          <a:xfrm>
            <a:off x="856025" y="2361350"/>
            <a:ext cx="700" cy="400"/>
          </a:xfrm>
          <a:custGeom>
            <a:avLst/>
            <a:gdLst/>
            <a:ahLst/>
            <a:cxnLst/>
            <a:rect l="l" t="t" r="r" b="b"/>
            <a:pathLst>
              <a:path w="28" h="16" extrusionOk="0">
                <a:moveTo>
                  <a:pt x="27" y="0"/>
                </a:moveTo>
                <a:cubicBezTo>
                  <a:pt x="19" y="0"/>
                  <a:pt x="1" y="16"/>
                  <a:pt x="3" y="16"/>
                </a:cubicBezTo>
                <a:cubicBezTo>
                  <a:pt x="5" y="16"/>
                  <a:pt x="11" y="12"/>
                  <a:pt x="27" y="0"/>
                </a:cubicBezTo>
                <a:close/>
              </a:path>
            </a:pathLst>
          </a:custGeom>
          <a:solidFill>
            <a:srgbClr val="9E0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363;p40">
            <a:extLst>
              <a:ext uri="{FF2B5EF4-FFF2-40B4-BE49-F238E27FC236}">
                <a16:creationId xmlns:a16="http://schemas.microsoft.com/office/drawing/2014/main" id="{87D14341-CB1B-46F2-B9B1-EBB51E899E03}"/>
              </a:ext>
            </a:extLst>
          </p:cNvPr>
          <p:cNvSpPr txBox="1"/>
          <p:nvPr/>
        </p:nvSpPr>
        <p:spPr>
          <a:xfrm>
            <a:off x="1719976" y="3242042"/>
            <a:ext cx="1611839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도어락</a:t>
            </a:r>
            <a:endParaRPr sz="2800" b="1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</p:txBody>
      </p:sp>
      <p:sp>
        <p:nvSpPr>
          <p:cNvPr id="4" name="Google Shape;5363;p40">
            <a:extLst>
              <a:ext uri="{FF2B5EF4-FFF2-40B4-BE49-F238E27FC236}">
                <a16:creationId xmlns:a16="http://schemas.microsoft.com/office/drawing/2014/main" id="{582B8F80-5158-4EB4-B3AD-4D5541A87352}"/>
              </a:ext>
            </a:extLst>
          </p:cNvPr>
          <p:cNvSpPr txBox="1"/>
          <p:nvPr/>
        </p:nvSpPr>
        <p:spPr>
          <a:xfrm>
            <a:off x="3343388" y="2336232"/>
            <a:ext cx="1611839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서버</a:t>
            </a:r>
            <a:endParaRPr sz="2800" b="1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</p:txBody>
      </p:sp>
      <p:sp>
        <p:nvSpPr>
          <p:cNvPr id="5" name="Google Shape;5363;p40">
            <a:extLst>
              <a:ext uri="{FF2B5EF4-FFF2-40B4-BE49-F238E27FC236}">
                <a16:creationId xmlns:a16="http://schemas.microsoft.com/office/drawing/2014/main" id="{01628667-FC99-4899-86CD-A75181C6A856}"/>
              </a:ext>
            </a:extLst>
          </p:cNvPr>
          <p:cNvSpPr txBox="1"/>
          <p:nvPr/>
        </p:nvSpPr>
        <p:spPr>
          <a:xfrm>
            <a:off x="5000952" y="3159453"/>
            <a:ext cx="1194168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앱</a:t>
            </a:r>
            <a:endParaRPr sz="2800" b="1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</p:txBody>
      </p:sp>
      <p:sp>
        <p:nvSpPr>
          <p:cNvPr id="6" name="Google Shape;5363;p40">
            <a:extLst>
              <a:ext uri="{FF2B5EF4-FFF2-40B4-BE49-F238E27FC236}">
                <a16:creationId xmlns:a16="http://schemas.microsoft.com/office/drawing/2014/main" id="{0CC3FFD3-A88C-4DE7-870B-C64BAFB7565C}"/>
              </a:ext>
            </a:extLst>
          </p:cNvPr>
          <p:cNvSpPr txBox="1"/>
          <p:nvPr/>
        </p:nvSpPr>
        <p:spPr>
          <a:xfrm>
            <a:off x="3040458" y="1463955"/>
            <a:ext cx="1611839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홈 </a:t>
            </a:r>
            <a:r>
              <a:rPr lang="en-US" altLang="ko-KR" sz="1600" b="1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IOT</a:t>
            </a:r>
            <a:endParaRPr sz="1600" b="1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</p:txBody>
      </p:sp>
      <p:sp>
        <p:nvSpPr>
          <p:cNvPr id="7" name="Google Shape;5363;p40">
            <a:extLst>
              <a:ext uri="{FF2B5EF4-FFF2-40B4-BE49-F238E27FC236}">
                <a16:creationId xmlns:a16="http://schemas.microsoft.com/office/drawing/2014/main" id="{EB1F1DE8-D1D1-4BA8-9EFF-FAD2896085B1}"/>
              </a:ext>
            </a:extLst>
          </p:cNvPr>
          <p:cNvSpPr txBox="1"/>
          <p:nvPr/>
        </p:nvSpPr>
        <p:spPr>
          <a:xfrm>
            <a:off x="3651036" y="2771074"/>
            <a:ext cx="1955700" cy="153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출입자 정보</a:t>
            </a:r>
            <a:endParaRPr lang="en-US" altLang="ko-KR" sz="1200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IOT </a:t>
            </a:r>
            <a:r>
              <a:rPr lang="ko-KR" alt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기기 정보</a:t>
            </a:r>
            <a:endParaRPr lang="en-US" altLang="ko-KR" sz="1200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앱 정보</a:t>
            </a:r>
            <a:endParaRPr lang="en-US" altLang="ko-KR" sz="1200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사용자 정보</a:t>
            </a:r>
            <a:endParaRPr lang="en-US" altLang="ko-KR" sz="1200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등 </a:t>
            </a:r>
            <a:endParaRPr lang="en-US" altLang="ko-KR" sz="1200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데이터 저장</a:t>
            </a:r>
            <a:endParaRPr sz="1200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</p:txBody>
      </p:sp>
      <p:sp>
        <p:nvSpPr>
          <p:cNvPr id="8" name="Google Shape;5363;p40">
            <a:extLst>
              <a:ext uri="{FF2B5EF4-FFF2-40B4-BE49-F238E27FC236}">
                <a16:creationId xmlns:a16="http://schemas.microsoft.com/office/drawing/2014/main" id="{43603FF1-4158-43B1-84BD-8DBFE13C024D}"/>
              </a:ext>
            </a:extLst>
          </p:cNvPr>
          <p:cNvSpPr txBox="1"/>
          <p:nvPr/>
        </p:nvSpPr>
        <p:spPr>
          <a:xfrm>
            <a:off x="4989865" y="3703105"/>
            <a:ext cx="1955700" cy="106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IOT</a:t>
            </a:r>
            <a:r>
              <a:rPr lang="ko-KR" alt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 기기</a:t>
            </a:r>
            <a:r>
              <a:rPr lang="en-US" altLang="ko-KR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도어락</a:t>
            </a:r>
            <a:endParaRPr lang="en-US" altLang="ko-KR" sz="1200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제어 명령</a:t>
            </a:r>
            <a:endParaRPr lang="en-US" altLang="ko-KR" sz="1200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accent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  <a:sym typeface="Quicksand"/>
              </a:rPr>
              <a:t>서버 데이터 표시</a:t>
            </a:r>
            <a:endParaRPr sz="1200" dirty="0">
              <a:solidFill>
                <a:schemeClr val="accent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  <a:sym typeface="Quicksand"/>
            </a:endParaRPr>
          </a:p>
        </p:txBody>
      </p:sp>
      <p:sp>
        <p:nvSpPr>
          <p:cNvPr id="9" name="Google Shape;1624;p31">
            <a:extLst>
              <a:ext uri="{FF2B5EF4-FFF2-40B4-BE49-F238E27FC236}">
                <a16:creationId xmlns:a16="http://schemas.microsoft.com/office/drawing/2014/main" id="{A07F11C5-7C02-48B0-993A-C0DD335F7056}"/>
              </a:ext>
            </a:extLst>
          </p:cNvPr>
          <p:cNvSpPr/>
          <p:nvPr/>
        </p:nvSpPr>
        <p:spPr>
          <a:xfrm rot="17336138">
            <a:off x="3354169" y="2757881"/>
            <a:ext cx="588135" cy="775893"/>
          </a:xfrm>
          <a:custGeom>
            <a:avLst/>
            <a:gdLst/>
            <a:ahLst/>
            <a:cxnLst/>
            <a:rect l="l" t="t" r="r" b="b"/>
            <a:pathLst>
              <a:path w="11261" h="14856" extrusionOk="0">
                <a:moveTo>
                  <a:pt x="53" y="152"/>
                </a:moveTo>
                <a:lnTo>
                  <a:pt x="44" y="160"/>
                </a:lnTo>
                <a:cubicBezTo>
                  <a:pt x="49" y="157"/>
                  <a:pt x="52" y="154"/>
                  <a:pt x="53" y="152"/>
                </a:cubicBezTo>
                <a:close/>
                <a:moveTo>
                  <a:pt x="3128" y="2006"/>
                </a:moveTo>
                <a:lnTo>
                  <a:pt x="3128" y="2006"/>
                </a:lnTo>
                <a:cubicBezTo>
                  <a:pt x="3125" y="2008"/>
                  <a:pt x="3123" y="2010"/>
                  <a:pt x="3121" y="2012"/>
                </a:cubicBezTo>
                <a:lnTo>
                  <a:pt x="3121" y="2012"/>
                </a:lnTo>
                <a:cubicBezTo>
                  <a:pt x="3123" y="2010"/>
                  <a:pt x="3126" y="2008"/>
                  <a:pt x="3128" y="2006"/>
                </a:cubicBezTo>
                <a:close/>
                <a:moveTo>
                  <a:pt x="8483" y="8451"/>
                </a:moveTo>
                <a:lnTo>
                  <a:pt x="8486" y="8459"/>
                </a:lnTo>
                <a:cubicBezTo>
                  <a:pt x="8486" y="8455"/>
                  <a:pt x="8485" y="8452"/>
                  <a:pt x="8483" y="8451"/>
                </a:cubicBezTo>
                <a:close/>
                <a:moveTo>
                  <a:pt x="8093" y="9078"/>
                </a:moveTo>
                <a:cubicBezTo>
                  <a:pt x="8093" y="9081"/>
                  <a:pt x="8094" y="9083"/>
                  <a:pt x="8095" y="9085"/>
                </a:cubicBezTo>
                <a:lnTo>
                  <a:pt x="8095" y="9085"/>
                </a:lnTo>
                <a:cubicBezTo>
                  <a:pt x="8094" y="9083"/>
                  <a:pt x="8094" y="9081"/>
                  <a:pt x="8093" y="9078"/>
                </a:cubicBezTo>
                <a:close/>
                <a:moveTo>
                  <a:pt x="10689" y="9209"/>
                </a:moveTo>
                <a:cubicBezTo>
                  <a:pt x="10685" y="9215"/>
                  <a:pt x="10682" y="9221"/>
                  <a:pt x="10679" y="9225"/>
                </a:cubicBezTo>
                <a:lnTo>
                  <a:pt x="10679" y="9225"/>
                </a:lnTo>
                <a:cubicBezTo>
                  <a:pt x="10685" y="9223"/>
                  <a:pt x="10689" y="9216"/>
                  <a:pt x="10689" y="9209"/>
                </a:cubicBezTo>
                <a:close/>
                <a:moveTo>
                  <a:pt x="10331" y="9245"/>
                </a:moveTo>
                <a:cubicBezTo>
                  <a:pt x="10333" y="9247"/>
                  <a:pt x="10336" y="9248"/>
                  <a:pt x="10339" y="9249"/>
                </a:cubicBezTo>
                <a:lnTo>
                  <a:pt x="10339" y="9249"/>
                </a:lnTo>
                <a:lnTo>
                  <a:pt x="10331" y="9245"/>
                </a:lnTo>
                <a:close/>
                <a:moveTo>
                  <a:pt x="8079" y="9252"/>
                </a:moveTo>
                <a:cubicBezTo>
                  <a:pt x="8076" y="9252"/>
                  <a:pt x="8073" y="9253"/>
                  <a:pt x="8069" y="9257"/>
                </a:cubicBezTo>
                <a:cubicBezTo>
                  <a:pt x="8074" y="9256"/>
                  <a:pt x="8077" y="9254"/>
                  <a:pt x="8079" y="9252"/>
                </a:cubicBezTo>
                <a:lnTo>
                  <a:pt x="8079" y="9252"/>
                </a:lnTo>
                <a:cubicBezTo>
                  <a:pt x="8079" y="9252"/>
                  <a:pt x="8079" y="9252"/>
                  <a:pt x="8079" y="9252"/>
                </a:cubicBezTo>
                <a:close/>
                <a:moveTo>
                  <a:pt x="10736" y="9257"/>
                </a:moveTo>
                <a:lnTo>
                  <a:pt x="10736" y="9257"/>
                </a:lnTo>
                <a:cubicBezTo>
                  <a:pt x="10735" y="9258"/>
                  <a:pt x="10733" y="9258"/>
                  <a:pt x="10732" y="9259"/>
                </a:cubicBezTo>
                <a:lnTo>
                  <a:pt x="10732" y="9259"/>
                </a:lnTo>
                <a:cubicBezTo>
                  <a:pt x="10734" y="9258"/>
                  <a:pt x="10735" y="9258"/>
                  <a:pt x="10736" y="9257"/>
                </a:cubicBezTo>
                <a:close/>
                <a:moveTo>
                  <a:pt x="8974" y="9376"/>
                </a:moveTo>
                <a:cubicBezTo>
                  <a:pt x="8973" y="9378"/>
                  <a:pt x="8972" y="9380"/>
                  <a:pt x="8971" y="9382"/>
                </a:cubicBezTo>
                <a:lnTo>
                  <a:pt x="8971" y="9382"/>
                </a:lnTo>
                <a:cubicBezTo>
                  <a:pt x="8973" y="9380"/>
                  <a:pt x="8974" y="9378"/>
                  <a:pt x="8974" y="9376"/>
                </a:cubicBezTo>
                <a:close/>
                <a:moveTo>
                  <a:pt x="10375" y="9635"/>
                </a:moveTo>
                <a:lnTo>
                  <a:pt x="10375" y="9635"/>
                </a:lnTo>
                <a:cubicBezTo>
                  <a:pt x="10374" y="9635"/>
                  <a:pt x="10371" y="9636"/>
                  <a:pt x="10367" y="9638"/>
                </a:cubicBezTo>
                <a:cubicBezTo>
                  <a:pt x="10370" y="9637"/>
                  <a:pt x="10373" y="9636"/>
                  <a:pt x="10375" y="9635"/>
                </a:cubicBezTo>
                <a:close/>
                <a:moveTo>
                  <a:pt x="7188" y="9924"/>
                </a:moveTo>
                <a:cubicBezTo>
                  <a:pt x="7188" y="9925"/>
                  <a:pt x="7188" y="9926"/>
                  <a:pt x="7189" y="9926"/>
                </a:cubicBezTo>
                <a:lnTo>
                  <a:pt x="7189" y="9926"/>
                </a:lnTo>
                <a:cubicBezTo>
                  <a:pt x="7189" y="9925"/>
                  <a:pt x="7188" y="9924"/>
                  <a:pt x="7188" y="9924"/>
                </a:cubicBezTo>
                <a:close/>
                <a:moveTo>
                  <a:pt x="8473" y="9970"/>
                </a:moveTo>
                <a:lnTo>
                  <a:pt x="8473" y="9970"/>
                </a:lnTo>
                <a:cubicBezTo>
                  <a:pt x="8470" y="9970"/>
                  <a:pt x="8466" y="9970"/>
                  <a:pt x="8462" y="9971"/>
                </a:cubicBezTo>
                <a:lnTo>
                  <a:pt x="8474" y="9971"/>
                </a:lnTo>
                <a:lnTo>
                  <a:pt x="8473" y="9970"/>
                </a:lnTo>
                <a:close/>
                <a:moveTo>
                  <a:pt x="10343" y="10066"/>
                </a:moveTo>
                <a:cubicBezTo>
                  <a:pt x="10343" y="10078"/>
                  <a:pt x="10355" y="10078"/>
                  <a:pt x="10355" y="10078"/>
                </a:cubicBezTo>
                <a:cubicBezTo>
                  <a:pt x="10350" y="10075"/>
                  <a:pt x="10346" y="10071"/>
                  <a:pt x="10345" y="10067"/>
                </a:cubicBezTo>
                <a:lnTo>
                  <a:pt x="10345" y="10067"/>
                </a:lnTo>
                <a:cubicBezTo>
                  <a:pt x="10344" y="10067"/>
                  <a:pt x="10344" y="10067"/>
                  <a:pt x="10343" y="10066"/>
                </a:cubicBezTo>
                <a:close/>
                <a:moveTo>
                  <a:pt x="10951" y="10257"/>
                </a:moveTo>
                <a:cubicBezTo>
                  <a:pt x="10951" y="10257"/>
                  <a:pt x="10951" y="10257"/>
                  <a:pt x="10951" y="10257"/>
                </a:cubicBezTo>
                <a:lnTo>
                  <a:pt x="10951" y="10257"/>
                </a:lnTo>
                <a:cubicBezTo>
                  <a:pt x="10951" y="10257"/>
                  <a:pt x="10951" y="10257"/>
                  <a:pt x="10951" y="10257"/>
                </a:cubicBezTo>
                <a:close/>
                <a:moveTo>
                  <a:pt x="8673" y="10290"/>
                </a:moveTo>
                <a:lnTo>
                  <a:pt x="8673" y="10290"/>
                </a:lnTo>
                <a:cubicBezTo>
                  <a:pt x="8673" y="10291"/>
                  <a:pt x="8673" y="10291"/>
                  <a:pt x="8672" y="10292"/>
                </a:cubicBezTo>
                <a:lnTo>
                  <a:pt x="8672" y="10292"/>
                </a:lnTo>
                <a:cubicBezTo>
                  <a:pt x="8673" y="10291"/>
                  <a:pt x="8673" y="10291"/>
                  <a:pt x="8673" y="10290"/>
                </a:cubicBezTo>
                <a:close/>
                <a:moveTo>
                  <a:pt x="8672" y="10292"/>
                </a:moveTo>
                <a:lnTo>
                  <a:pt x="8672" y="10292"/>
                </a:lnTo>
                <a:cubicBezTo>
                  <a:pt x="8666" y="10300"/>
                  <a:pt x="8658" y="10306"/>
                  <a:pt x="8649" y="10306"/>
                </a:cubicBezTo>
                <a:cubicBezTo>
                  <a:pt x="8646" y="10306"/>
                  <a:pt x="8643" y="10305"/>
                  <a:pt x="8641" y="10305"/>
                </a:cubicBezTo>
                <a:lnTo>
                  <a:pt x="8641" y="10305"/>
                </a:lnTo>
                <a:cubicBezTo>
                  <a:pt x="8652" y="10316"/>
                  <a:pt x="8658" y="10320"/>
                  <a:pt x="8662" y="10320"/>
                </a:cubicBezTo>
                <a:cubicBezTo>
                  <a:pt x="8671" y="10320"/>
                  <a:pt x="8668" y="10300"/>
                  <a:pt x="8672" y="10292"/>
                </a:cubicBezTo>
                <a:close/>
                <a:moveTo>
                  <a:pt x="10994" y="10320"/>
                </a:moveTo>
                <a:cubicBezTo>
                  <a:pt x="10987" y="10320"/>
                  <a:pt x="10981" y="10324"/>
                  <a:pt x="10976" y="10327"/>
                </a:cubicBezTo>
                <a:lnTo>
                  <a:pt x="10976" y="10327"/>
                </a:lnTo>
                <a:cubicBezTo>
                  <a:pt x="10982" y="10326"/>
                  <a:pt x="10988" y="10325"/>
                  <a:pt x="10994" y="10325"/>
                </a:cubicBezTo>
                <a:cubicBezTo>
                  <a:pt x="11000" y="10325"/>
                  <a:pt x="11006" y="10326"/>
                  <a:pt x="11010" y="10328"/>
                </a:cubicBezTo>
                <a:cubicBezTo>
                  <a:pt x="11004" y="10322"/>
                  <a:pt x="10998" y="10320"/>
                  <a:pt x="10994" y="10320"/>
                </a:cubicBezTo>
                <a:close/>
                <a:moveTo>
                  <a:pt x="11010" y="10555"/>
                </a:moveTo>
                <a:cubicBezTo>
                  <a:pt x="11009" y="10557"/>
                  <a:pt x="11008" y="10560"/>
                  <a:pt x="11007" y="10562"/>
                </a:cubicBezTo>
                <a:lnTo>
                  <a:pt x="11007" y="10562"/>
                </a:lnTo>
                <a:cubicBezTo>
                  <a:pt x="11009" y="10560"/>
                  <a:pt x="11010" y="10558"/>
                  <a:pt x="11010" y="10555"/>
                </a:cubicBezTo>
                <a:close/>
                <a:moveTo>
                  <a:pt x="8784" y="10721"/>
                </a:moveTo>
                <a:lnTo>
                  <a:pt x="8784" y="10769"/>
                </a:lnTo>
                <a:lnTo>
                  <a:pt x="8796" y="10769"/>
                </a:lnTo>
                <a:lnTo>
                  <a:pt x="8784" y="10721"/>
                </a:lnTo>
                <a:close/>
                <a:moveTo>
                  <a:pt x="11017" y="10767"/>
                </a:moveTo>
                <a:lnTo>
                  <a:pt x="11017" y="10767"/>
                </a:lnTo>
                <a:cubicBezTo>
                  <a:pt x="11021" y="10768"/>
                  <a:pt x="11027" y="10769"/>
                  <a:pt x="11034" y="10769"/>
                </a:cubicBezTo>
                <a:cubicBezTo>
                  <a:pt x="11027" y="10767"/>
                  <a:pt x="11021" y="10767"/>
                  <a:pt x="11017" y="10767"/>
                </a:cubicBezTo>
                <a:close/>
                <a:moveTo>
                  <a:pt x="10918" y="10815"/>
                </a:moveTo>
                <a:cubicBezTo>
                  <a:pt x="10917" y="10815"/>
                  <a:pt x="10916" y="10816"/>
                  <a:pt x="10915" y="10817"/>
                </a:cubicBezTo>
                <a:cubicBezTo>
                  <a:pt x="10921" y="10817"/>
                  <a:pt x="10921" y="10817"/>
                  <a:pt x="10918" y="10815"/>
                </a:cubicBezTo>
                <a:close/>
                <a:moveTo>
                  <a:pt x="10998" y="10984"/>
                </a:moveTo>
                <a:cubicBezTo>
                  <a:pt x="10999" y="10995"/>
                  <a:pt x="11010" y="10995"/>
                  <a:pt x="11010" y="10995"/>
                </a:cubicBezTo>
                <a:cubicBezTo>
                  <a:pt x="11005" y="10991"/>
                  <a:pt x="11001" y="10988"/>
                  <a:pt x="10998" y="10984"/>
                </a:cubicBezTo>
                <a:close/>
                <a:moveTo>
                  <a:pt x="11076" y="11065"/>
                </a:moveTo>
                <a:cubicBezTo>
                  <a:pt x="11074" y="11065"/>
                  <a:pt x="11072" y="11066"/>
                  <a:pt x="11070" y="11067"/>
                </a:cubicBezTo>
                <a:cubicBezTo>
                  <a:pt x="11073" y="11067"/>
                  <a:pt x="11075" y="11066"/>
                  <a:pt x="11076" y="11065"/>
                </a:cubicBezTo>
                <a:close/>
                <a:moveTo>
                  <a:pt x="9034" y="11067"/>
                </a:moveTo>
                <a:cubicBezTo>
                  <a:pt x="9034" y="11078"/>
                  <a:pt x="9034" y="11078"/>
                  <a:pt x="9046" y="11078"/>
                </a:cubicBezTo>
                <a:cubicBezTo>
                  <a:pt x="9034" y="11090"/>
                  <a:pt x="9022" y="11090"/>
                  <a:pt x="9022" y="11090"/>
                </a:cubicBezTo>
                <a:cubicBezTo>
                  <a:pt x="9022" y="11078"/>
                  <a:pt x="9022" y="11067"/>
                  <a:pt x="9034" y="11067"/>
                </a:cubicBezTo>
                <a:close/>
                <a:moveTo>
                  <a:pt x="9057" y="11090"/>
                </a:moveTo>
                <a:cubicBezTo>
                  <a:pt x="9057" y="11102"/>
                  <a:pt x="9057" y="11102"/>
                  <a:pt x="9046" y="11102"/>
                </a:cubicBezTo>
                <a:lnTo>
                  <a:pt x="9057" y="11090"/>
                </a:lnTo>
                <a:close/>
                <a:moveTo>
                  <a:pt x="10236" y="11138"/>
                </a:moveTo>
                <a:lnTo>
                  <a:pt x="10243" y="11145"/>
                </a:lnTo>
                <a:lnTo>
                  <a:pt x="10243" y="11145"/>
                </a:lnTo>
                <a:cubicBezTo>
                  <a:pt x="10242" y="11143"/>
                  <a:pt x="10240" y="11140"/>
                  <a:pt x="10236" y="11138"/>
                </a:cubicBezTo>
                <a:close/>
                <a:moveTo>
                  <a:pt x="9105" y="11138"/>
                </a:moveTo>
                <a:cubicBezTo>
                  <a:pt x="9153" y="11162"/>
                  <a:pt x="9188" y="11186"/>
                  <a:pt x="9212" y="11233"/>
                </a:cubicBezTo>
                <a:lnTo>
                  <a:pt x="9212" y="11209"/>
                </a:lnTo>
                <a:cubicBezTo>
                  <a:pt x="9260" y="11257"/>
                  <a:pt x="9248" y="11257"/>
                  <a:pt x="9296" y="11269"/>
                </a:cubicBezTo>
                <a:cubicBezTo>
                  <a:pt x="9272" y="11281"/>
                  <a:pt x="9248" y="11305"/>
                  <a:pt x="9248" y="11340"/>
                </a:cubicBezTo>
                <a:lnTo>
                  <a:pt x="9224" y="11340"/>
                </a:lnTo>
                <a:cubicBezTo>
                  <a:pt x="9236" y="11329"/>
                  <a:pt x="9236" y="11317"/>
                  <a:pt x="9248" y="11317"/>
                </a:cubicBezTo>
                <a:lnTo>
                  <a:pt x="9212" y="11257"/>
                </a:lnTo>
                <a:lnTo>
                  <a:pt x="9212" y="11269"/>
                </a:lnTo>
                <a:cubicBezTo>
                  <a:pt x="9198" y="11283"/>
                  <a:pt x="9180" y="11289"/>
                  <a:pt x="9170" y="11289"/>
                </a:cubicBezTo>
                <a:cubicBezTo>
                  <a:pt x="9163" y="11289"/>
                  <a:pt x="9160" y="11286"/>
                  <a:pt x="9165" y="11281"/>
                </a:cubicBezTo>
                <a:cubicBezTo>
                  <a:pt x="9188" y="11269"/>
                  <a:pt x="9200" y="11245"/>
                  <a:pt x="9212" y="11233"/>
                </a:cubicBezTo>
                <a:cubicBezTo>
                  <a:pt x="9200" y="11233"/>
                  <a:pt x="9200" y="11257"/>
                  <a:pt x="9177" y="11257"/>
                </a:cubicBezTo>
                <a:cubicBezTo>
                  <a:pt x="9170" y="11261"/>
                  <a:pt x="9163" y="11262"/>
                  <a:pt x="9156" y="11262"/>
                </a:cubicBezTo>
                <a:cubicBezTo>
                  <a:pt x="9142" y="11262"/>
                  <a:pt x="9132" y="11254"/>
                  <a:pt x="9141" y="11245"/>
                </a:cubicBezTo>
                <a:lnTo>
                  <a:pt x="9153" y="11233"/>
                </a:lnTo>
                <a:cubicBezTo>
                  <a:pt x="9129" y="11233"/>
                  <a:pt x="9177" y="11186"/>
                  <a:pt x="9165" y="11186"/>
                </a:cubicBezTo>
                <a:cubicBezTo>
                  <a:pt x="9144" y="11186"/>
                  <a:pt x="9139" y="11178"/>
                  <a:pt x="9132" y="11178"/>
                </a:cubicBezTo>
                <a:cubicBezTo>
                  <a:pt x="9127" y="11178"/>
                  <a:pt x="9120" y="11182"/>
                  <a:pt x="9105" y="11198"/>
                </a:cubicBezTo>
                <a:cubicBezTo>
                  <a:pt x="9081" y="11198"/>
                  <a:pt x="9129" y="11174"/>
                  <a:pt x="9129" y="11162"/>
                </a:cubicBezTo>
                <a:lnTo>
                  <a:pt x="9129" y="11162"/>
                </a:lnTo>
                <a:cubicBezTo>
                  <a:pt x="9122" y="11165"/>
                  <a:pt x="9118" y="11166"/>
                  <a:pt x="9114" y="11166"/>
                </a:cubicBezTo>
                <a:cubicBezTo>
                  <a:pt x="9105" y="11166"/>
                  <a:pt x="9105" y="11155"/>
                  <a:pt x="9105" y="11138"/>
                </a:cubicBezTo>
                <a:close/>
                <a:moveTo>
                  <a:pt x="9331" y="11424"/>
                </a:moveTo>
                <a:lnTo>
                  <a:pt x="9355" y="11459"/>
                </a:lnTo>
                <a:lnTo>
                  <a:pt x="9343" y="11459"/>
                </a:lnTo>
                <a:cubicBezTo>
                  <a:pt x="9343" y="11448"/>
                  <a:pt x="9331" y="11436"/>
                  <a:pt x="9319" y="11424"/>
                </a:cubicBezTo>
                <a:close/>
                <a:moveTo>
                  <a:pt x="8315" y="11635"/>
                </a:moveTo>
                <a:cubicBezTo>
                  <a:pt x="8312" y="11635"/>
                  <a:pt x="8306" y="11637"/>
                  <a:pt x="8301" y="11638"/>
                </a:cubicBezTo>
                <a:lnTo>
                  <a:pt x="8301" y="11638"/>
                </a:lnTo>
                <a:cubicBezTo>
                  <a:pt x="8299" y="11637"/>
                  <a:pt x="8298" y="11637"/>
                  <a:pt x="8296" y="11636"/>
                </a:cubicBezTo>
                <a:lnTo>
                  <a:pt x="8296" y="11636"/>
                </a:lnTo>
                <a:cubicBezTo>
                  <a:pt x="8296" y="11637"/>
                  <a:pt x="8296" y="11638"/>
                  <a:pt x="8295" y="11638"/>
                </a:cubicBezTo>
                <a:cubicBezTo>
                  <a:pt x="8297" y="11638"/>
                  <a:pt x="8299" y="11638"/>
                  <a:pt x="8301" y="11638"/>
                </a:cubicBezTo>
                <a:lnTo>
                  <a:pt x="8301" y="11638"/>
                </a:lnTo>
                <a:cubicBezTo>
                  <a:pt x="8307" y="11639"/>
                  <a:pt x="8311" y="11642"/>
                  <a:pt x="8307" y="11650"/>
                </a:cubicBezTo>
                <a:cubicBezTo>
                  <a:pt x="8319" y="11638"/>
                  <a:pt x="8319" y="11635"/>
                  <a:pt x="8315" y="11635"/>
                </a:cubicBezTo>
                <a:close/>
                <a:moveTo>
                  <a:pt x="9903" y="11876"/>
                </a:moveTo>
                <a:lnTo>
                  <a:pt x="9915" y="11888"/>
                </a:lnTo>
                <a:lnTo>
                  <a:pt x="9903" y="11876"/>
                </a:lnTo>
                <a:close/>
                <a:moveTo>
                  <a:pt x="10153" y="11948"/>
                </a:moveTo>
                <a:cubicBezTo>
                  <a:pt x="10161" y="11956"/>
                  <a:pt x="10164" y="11958"/>
                  <a:pt x="10168" y="11959"/>
                </a:cubicBezTo>
                <a:lnTo>
                  <a:pt x="10168" y="11959"/>
                </a:lnTo>
                <a:cubicBezTo>
                  <a:pt x="10168" y="11955"/>
                  <a:pt x="10164" y="11951"/>
                  <a:pt x="10153" y="11948"/>
                </a:cubicBezTo>
                <a:close/>
                <a:moveTo>
                  <a:pt x="8574" y="11993"/>
                </a:moveTo>
                <a:cubicBezTo>
                  <a:pt x="8571" y="11998"/>
                  <a:pt x="8569" y="12002"/>
                  <a:pt x="8569" y="12007"/>
                </a:cubicBezTo>
                <a:cubicBezTo>
                  <a:pt x="8569" y="12003"/>
                  <a:pt x="8572" y="11998"/>
                  <a:pt x="8574" y="11993"/>
                </a:cubicBezTo>
                <a:close/>
                <a:moveTo>
                  <a:pt x="9974" y="12079"/>
                </a:moveTo>
                <a:cubicBezTo>
                  <a:pt x="9976" y="12080"/>
                  <a:pt x="9978" y="12081"/>
                  <a:pt x="9979" y="12082"/>
                </a:cubicBezTo>
                <a:lnTo>
                  <a:pt x="9979" y="12082"/>
                </a:lnTo>
                <a:lnTo>
                  <a:pt x="9986" y="12079"/>
                </a:lnTo>
                <a:close/>
                <a:moveTo>
                  <a:pt x="11034" y="12591"/>
                </a:moveTo>
                <a:cubicBezTo>
                  <a:pt x="10988" y="12591"/>
                  <a:pt x="11019" y="12602"/>
                  <a:pt x="11022" y="12602"/>
                </a:cubicBezTo>
                <a:lnTo>
                  <a:pt x="11022" y="12602"/>
                </a:lnTo>
                <a:cubicBezTo>
                  <a:pt x="11022" y="12598"/>
                  <a:pt x="11025" y="12593"/>
                  <a:pt x="11034" y="12591"/>
                </a:cubicBezTo>
                <a:close/>
                <a:moveTo>
                  <a:pt x="11022" y="12602"/>
                </a:moveTo>
                <a:lnTo>
                  <a:pt x="11022" y="12602"/>
                </a:lnTo>
                <a:cubicBezTo>
                  <a:pt x="11022" y="12602"/>
                  <a:pt x="11022" y="12603"/>
                  <a:pt x="11022" y="12603"/>
                </a:cubicBezTo>
                <a:lnTo>
                  <a:pt x="11022" y="12603"/>
                </a:lnTo>
                <a:cubicBezTo>
                  <a:pt x="11022" y="12603"/>
                  <a:pt x="11022" y="12602"/>
                  <a:pt x="11022" y="12602"/>
                </a:cubicBezTo>
                <a:cubicBezTo>
                  <a:pt x="11022" y="12602"/>
                  <a:pt x="11022" y="12602"/>
                  <a:pt x="11022" y="12602"/>
                </a:cubicBezTo>
                <a:close/>
                <a:moveTo>
                  <a:pt x="9296" y="12648"/>
                </a:moveTo>
                <a:cubicBezTo>
                  <a:pt x="9292" y="12648"/>
                  <a:pt x="9288" y="12649"/>
                  <a:pt x="9284" y="12650"/>
                </a:cubicBezTo>
                <a:lnTo>
                  <a:pt x="9296" y="12650"/>
                </a:lnTo>
                <a:cubicBezTo>
                  <a:pt x="9296" y="12649"/>
                  <a:pt x="9296" y="12649"/>
                  <a:pt x="9296" y="12648"/>
                </a:cubicBezTo>
                <a:close/>
                <a:moveTo>
                  <a:pt x="9319" y="12739"/>
                </a:moveTo>
                <a:lnTo>
                  <a:pt x="9307" y="12745"/>
                </a:lnTo>
                <a:cubicBezTo>
                  <a:pt x="9319" y="12745"/>
                  <a:pt x="9322" y="12742"/>
                  <a:pt x="9319" y="12739"/>
                </a:cubicBezTo>
                <a:close/>
                <a:moveTo>
                  <a:pt x="9386" y="12819"/>
                </a:moveTo>
                <a:lnTo>
                  <a:pt x="9386" y="12819"/>
                </a:lnTo>
                <a:cubicBezTo>
                  <a:pt x="9381" y="12820"/>
                  <a:pt x="9375" y="12823"/>
                  <a:pt x="9367" y="12829"/>
                </a:cubicBezTo>
                <a:cubicBezTo>
                  <a:pt x="9376" y="12825"/>
                  <a:pt x="9382" y="12822"/>
                  <a:pt x="9386" y="12819"/>
                </a:cubicBezTo>
                <a:close/>
                <a:moveTo>
                  <a:pt x="9410" y="12946"/>
                </a:moveTo>
                <a:lnTo>
                  <a:pt x="9403" y="12948"/>
                </a:lnTo>
                <a:cubicBezTo>
                  <a:pt x="9401" y="12951"/>
                  <a:pt x="9400" y="12954"/>
                  <a:pt x="9399" y="12956"/>
                </a:cubicBezTo>
                <a:lnTo>
                  <a:pt x="9399" y="12956"/>
                </a:lnTo>
                <a:cubicBezTo>
                  <a:pt x="9403" y="12953"/>
                  <a:pt x="9407" y="12949"/>
                  <a:pt x="9410" y="12946"/>
                </a:cubicBezTo>
                <a:close/>
                <a:moveTo>
                  <a:pt x="9399" y="12956"/>
                </a:moveTo>
                <a:lnTo>
                  <a:pt x="9399" y="12956"/>
                </a:lnTo>
                <a:cubicBezTo>
                  <a:pt x="9393" y="12961"/>
                  <a:pt x="9387" y="12966"/>
                  <a:pt x="9379" y="12972"/>
                </a:cubicBezTo>
                <a:cubicBezTo>
                  <a:pt x="9399" y="12972"/>
                  <a:pt x="9385" y="12998"/>
                  <a:pt x="9410" y="12998"/>
                </a:cubicBezTo>
                <a:cubicBezTo>
                  <a:pt x="9414" y="12998"/>
                  <a:pt x="9420" y="12997"/>
                  <a:pt x="9427" y="12995"/>
                </a:cubicBezTo>
                <a:cubicBezTo>
                  <a:pt x="9438" y="12962"/>
                  <a:pt x="9387" y="12991"/>
                  <a:pt x="9399" y="12956"/>
                </a:cubicBezTo>
                <a:close/>
                <a:moveTo>
                  <a:pt x="9519" y="13040"/>
                </a:moveTo>
                <a:cubicBezTo>
                  <a:pt x="9516" y="13041"/>
                  <a:pt x="9513" y="13042"/>
                  <a:pt x="9510" y="13043"/>
                </a:cubicBezTo>
                <a:lnTo>
                  <a:pt x="9522" y="13043"/>
                </a:lnTo>
                <a:lnTo>
                  <a:pt x="9519" y="13040"/>
                </a:lnTo>
                <a:close/>
                <a:moveTo>
                  <a:pt x="10820" y="13543"/>
                </a:moveTo>
                <a:lnTo>
                  <a:pt x="10820" y="13543"/>
                </a:lnTo>
                <a:cubicBezTo>
                  <a:pt x="10819" y="13544"/>
                  <a:pt x="10819" y="13545"/>
                  <a:pt x="10819" y="13546"/>
                </a:cubicBezTo>
                <a:lnTo>
                  <a:pt x="10819" y="13546"/>
                </a:lnTo>
                <a:cubicBezTo>
                  <a:pt x="10819" y="13545"/>
                  <a:pt x="10820" y="13544"/>
                  <a:pt x="10820" y="13543"/>
                </a:cubicBezTo>
                <a:close/>
                <a:moveTo>
                  <a:pt x="10501" y="14221"/>
                </a:moveTo>
                <a:cubicBezTo>
                  <a:pt x="10500" y="14221"/>
                  <a:pt x="10499" y="14221"/>
                  <a:pt x="10498" y="14222"/>
                </a:cubicBezTo>
                <a:lnTo>
                  <a:pt x="10503" y="14222"/>
                </a:lnTo>
                <a:cubicBezTo>
                  <a:pt x="10503" y="14221"/>
                  <a:pt x="10502" y="14221"/>
                  <a:pt x="10501" y="14221"/>
                </a:cubicBezTo>
                <a:close/>
                <a:moveTo>
                  <a:pt x="10503" y="14222"/>
                </a:moveTo>
                <a:cubicBezTo>
                  <a:pt x="10513" y="14227"/>
                  <a:pt x="10524" y="14232"/>
                  <a:pt x="10531" y="14232"/>
                </a:cubicBezTo>
                <a:cubicBezTo>
                  <a:pt x="10535" y="14232"/>
                  <a:pt x="10538" y="14229"/>
                  <a:pt x="10534" y="14222"/>
                </a:cubicBezTo>
                <a:close/>
                <a:moveTo>
                  <a:pt x="10060" y="14637"/>
                </a:moveTo>
                <a:cubicBezTo>
                  <a:pt x="10059" y="14637"/>
                  <a:pt x="10058" y="14638"/>
                  <a:pt x="10058" y="14638"/>
                </a:cubicBezTo>
                <a:cubicBezTo>
                  <a:pt x="10060" y="14638"/>
                  <a:pt x="10060" y="14638"/>
                  <a:pt x="10060" y="14637"/>
                </a:cubicBezTo>
                <a:close/>
                <a:moveTo>
                  <a:pt x="100" y="1"/>
                </a:moveTo>
                <a:cubicBezTo>
                  <a:pt x="98" y="1"/>
                  <a:pt x="95" y="2"/>
                  <a:pt x="92" y="6"/>
                </a:cubicBezTo>
                <a:cubicBezTo>
                  <a:pt x="128" y="65"/>
                  <a:pt x="33" y="65"/>
                  <a:pt x="56" y="137"/>
                </a:cubicBezTo>
                <a:lnTo>
                  <a:pt x="21" y="125"/>
                </a:lnTo>
                <a:lnTo>
                  <a:pt x="21" y="125"/>
                </a:lnTo>
                <a:cubicBezTo>
                  <a:pt x="0" y="135"/>
                  <a:pt x="59" y="136"/>
                  <a:pt x="53" y="152"/>
                </a:cubicBezTo>
                <a:lnTo>
                  <a:pt x="53" y="152"/>
                </a:lnTo>
                <a:lnTo>
                  <a:pt x="92" y="113"/>
                </a:lnTo>
                <a:cubicBezTo>
                  <a:pt x="116" y="149"/>
                  <a:pt x="116" y="160"/>
                  <a:pt x="116" y="184"/>
                </a:cubicBezTo>
                <a:cubicBezTo>
                  <a:pt x="138" y="184"/>
                  <a:pt x="174" y="161"/>
                  <a:pt x="207" y="161"/>
                </a:cubicBezTo>
                <a:cubicBezTo>
                  <a:pt x="227" y="161"/>
                  <a:pt x="245" y="169"/>
                  <a:pt x="259" y="196"/>
                </a:cubicBezTo>
                <a:lnTo>
                  <a:pt x="235" y="196"/>
                </a:lnTo>
                <a:cubicBezTo>
                  <a:pt x="294" y="220"/>
                  <a:pt x="247" y="244"/>
                  <a:pt x="259" y="256"/>
                </a:cubicBezTo>
                <a:lnTo>
                  <a:pt x="247" y="256"/>
                </a:lnTo>
                <a:lnTo>
                  <a:pt x="271" y="303"/>
                </a:lnTo>
                <a:cubicBezTo>
                  <a:pt x="258" y="284"/>
                  <a:pt x="226" y="275"/>
                  <a:pt x="207" y="275"/>
                </a:cubicBezTo>
                <a:cubicBezTo>
                  <a:pt x="191" y="275"/>
                  <a:pt x="183" y="281"/>
                  <a:pt x="199" y="291"/>
                </a:cubicBezTo>
                <a:cubicBezTo>
                  <a:pt x="212" y="304"/>
                  <a:pt x="217" y="308"/>
                  <a:pt x="218" y="308"/>
                </a:cubicBezTo>
                <a:cubicBezTo>
                  <a:pt x="222" y="308"/>
                  <a:pt x="208" y="286"/>
                  <a:pt x="220" y="286"/>
                </a:cubicBezTo>
                <a:cubicBezTo>
                  <a:pt x="223" y="286"/>
                  <a:pt x="228" y="288"/>
                  <a:pt x="235" y="291"/>
                </a:cubicBezTo>
                <a:cubicBezTo>
                  <a:pt x="271" y="303"/>
                  <a:pt x="247" y="327"/>
                  <a:pt x="235" y="339"/>
                </a:cubicBezTo>
                <a:lnTo>
                  <a:pt x="283" y="375"/>
                </a:lnTo>
                <a:cubicBezTo>
                  <a:pt x="277" y="380"/>
                  <a:pt x="273" y="382"/>
                  <a:pt x="269" y="382"/>
                </a:cubicBezTo>
                <a:cubicBezTo>
                  <a:pt x="260" y="382"/>
                  <a:pt x="253" y="373"/>
                  <a:pt x="250" y="373"/>
                </a:cubicBezTo>
                <a:cubicBezTo>
                  <a:pt x="248" y="373"/>
                  <a:pt x="247" y="376"/>
                  <a:pt x="247" y="387"/>
                </a:cubicBezTo>
                <a:lnTo>
                  <a:pt x="330" y="410"/>
                </a:lnTo>
                <a:cubicBezTo>
                  <a:pt x="306" y="470"/>
                  <a:pt x="414" y="422"/>
                  <a:pt x="402" y="494"/>
                </a:cubicBezTo>
                <a:cubicBezTo>
                  <a:pt x="395" y="492"/>
                  <a:pt x="390" y="491"/>
                  <a:pt x="387" y="491"/>
                </a:cubicBezTo>
                <a:cubicBezTo>
                  <a:pt x="366" y="491"/>
                  <a:pt x="398" y="519"/>
                  <a:pt x="378" y="530"/>
                </a:cubicBezTo>
                <a:lnTo>
                  <a:pt x="485" y="601"/>
                </a:lnTo>
                <a:cubicBezTo>
                  <a:pt x="489" y="610"/>
                  <a:pt x="486" y="612"/>
                  <a:pt x="480" y="612"/>
                </a:cubicBezTo>
                <a:cubicBezTo>
                  <a:pt x="473" y="612"/>
                  <a:pt x="464" y="609"/>
                  <a:pt x="461" y="609"/>
                </a:cubicBezTo>
                <a:cubicBezTo>
                  <a:pt x="459" y="609"/>
                  <a:pt x="458" y="610"/>
                  <a:pt x="461" y="613"/>
                </a:cubicBezTo>
                <a:cubicBezTo>
                  <a:pt x="467" y="625"/>
                  <a:pt x="479" y="628"/>
                  <a:pt x="491" y="628"/>
                </a:cubicBezTo>
                <a:cubicBezTo>
                  <a:pt x="503" y="628"/>
                  <a:pt x="515" y="625"/>
                  <a:pt x="521" y="625"/>
                </a:cubicBezTo>
                <a:cubicBezTo>
                  <a:pt x="521" y="649"/>
                  <a:pt x="604" y="684"/>
                  <a:pt x="568" y="720"/>
                </a:cubicBezTo>
                <a:cubicBezTo>
                  <a:pt x="587" y="742"/>
                  <a:pt x="601" y="748"/>
                  <a:pt x="613" y="748"/>
                </a:cubicBezTo>
                <a:cubicBezTo>
                  <a:pt x="627" y="748"/>
                  <a:pt x="638" y="739"/>
                  <a:pt x="651" y="739"/>
                </a:cubicBezTo>
                <a:cubicBezTo>
                  <a:pt x="661" y="739"/>
                  <a:pt x="673" y="745"/>
                  <a:pt x="687" y="768"/>
                </a:cubicBezTo>
                <a:cubicBezTo>
                  <a:pt x="685" y="772"/>
                  <a:pt x="682" y="774"/>
                  <a:pt x="678" y="774"/>
                </a:cubicBezTo>
                <a:cubicBezTo>
                  <a:pt x="667" y="774"/>
                  <a:pt x="651" y="761"/>
                  <a:pt x="643" y="761"/>
                </a:cubicBezTo>
                <a:cubicBezTo>
                  <a:pt x="638" y="761"/>
                  <a:pt x="636" y="765"/>
                  <a:pt x="640" y="780"/>
                </a:cubicBezTo>
                <a:lnTo>
                  <a:pt x="723" y="815"/>
                </a:lnTo>
                <a:cubicBezTo>
                  <a:pt x="709" y="822"/>
                  <a:pt x="696" y="829"/>
                  <a:pt x="682" y="829"/>
                </a:cubicBezTo>
                <a:cubicBezTo>
                  <a:pt x="672" y="829"/>
                  <a:pt x="662" y="825"/>
                  <a:pt x="652" y="815"/>
                </a:cubicBezTo>
                <a:lnTo>
                  <a:pt x="652" y="815"/>
                </a:lnTo>
                <a:cubicBezTo>
                  <a:pt x="818" y="982"/>
                  <a:pt x="830" y="1184"/>
                  <a:pt x="1021" y="1280"/>
                </a:cubicBezTo>
                <a:cubicBezTo>
                  <a:pt x="1021" y="1296"/>
                  <a:pt x="1016" y="1301"/>
                  <a:pt x="1010" y="1301"/>
                </a:cubicBezTo>
                <a:cubicBezTo>
                  <a:pt x="1000" y="1301"/>
                  <a:pt x="984" y="1290"/>
                  <a:pt x="970" y="1290"/>
                </a:cubicBezTo>
                <a:cubicBezTo>
                  <a:pt x="967" y="1290"/>
                  <a:pt x="964" y="1290"/>
                  <a:pt x="961" y="1292"/>
                </a:cubicBezTo>
                <a:cubicBezTo>
                  <a:pt x="1104" y="1351"/>
                  <a:pt x="1080" y="1482"/>
                  <a:pt x="1187" y="1553"/>
                </a:cubicBezTo>
                <a:lnTo>
                  <a:pt x="1211" y="1530"/>
                </a:lnTo>
                <a:cubicBezTo>
                  <a:pt x="1295" y="1708"/>
                  <a:pt x="1497" y="1804"/>
                  <a:pt x="1628" y="1958"/>
                </a:cubicBezTo>
                <a:lnTo>
                  <a:pt x="1628" y="1934"/>
                </a:lnTo>
                <a:cubicBezTo>
                  <a:pt x="1633" y="1933"/>
                  <a:pt x="1638" y="1932"/>
                  <a:pt x="1643" y="1932"/>
                </a:cubicBezTo>
                <a:cubicBezTo>
                  <a:pt x="1674" y="1932"/>
                  <a:pt x="1704" y="1960"/>
                  <a:pt x="1735" y="1970"/>
                </a:cubicBezTo>
                <a:cubicBezTo>
                  <a:pt x="1735" y="1982"/>
                  <a:pt x="1676" y="1994"/>
                  <a:pt x="1735" y="2030"/>
                </a:cubicBezTo>
                <a:cubicBezTo>
                  <a:pt x="1723" y="2006"/>
                  <a:pt x="1711" y="1982"/>
                  <a:pt x="1735" y="1982"/>
                </a:cubicBezTo>
                <a:cubicBezTo>
                  <a:pt x="1818" y="2149"/>
                  <a:pt x="2116" y="2363"/>
                  <a:pt x="2307" y="2577"/>
                </a:cubicBezTo>
                <a:cubicBezTo>
                  <a:pt x="2616" y="2827"/>
                  <a:pt x="2890" y="3137"/>
                  <a:pt x="3176" y="3387"/>
                </a:cubicBezTo>
                <a:cubicBezTo>
                  <a:pt x="3152" y="3364"/>
                  <a:pt x="3170" y="3340"/>
                  <a:pt x="3191" y="3340"/>
                </a:cubicBezTo>
                <a:cubicBezTo>
                  <a:pt x="3203" y="3340"/>
                  <a:pt x="3215" y="3347"/>
                  <a:pt x="3223" y="3363"/>
                </a:cubicBezTo>
                <a:cubicBezTo>
                  <a:pt x="3223" y="3530"/>
                  <a:pt x="3390" y="3494"/>
                  <a:pt x="3414" y="3637"/>
                </a:cubicBezTo>
                <a:cubicBezTo>
                  <a:pt x="3604" y="3756"/>
                  <a:pt x="3676" y="3970"/>
                  <a:pt x="3878" y="4054"/>
                </a:cubicBezTo>
                <a:lnTo>
                  <a:pt x="3866" y="4078"/>
                </a:lnTo>
                <a:cubicBezTo>
                  <a:pt x="3878" y="4113"/>
                  <a:pt x="3890" y="4101"/>
                  <a:pt x="3914" y="4125"/>
                </a:cubicBezTo>
                <a:cubicBezTo>
                  <a:pt x="3962" y="4197"/>
                  <a:pt x="4045" y="4232"/>
                  <a:pt x="4069" y="4280"/>
                </a:cubicBezTo>
                <a:lnTo>
                  <a:pt x="4093" y="4256"/>
                </a:lnTo>
                <a:cubicBezTo>
                  <a:pt x="4128" y="4280"/>
                  <a:pt x="4093" y="4292"/>
                  <a:pt x="4140" y="4304"/>
                </a:cubicBezTo>
                <a:lnTo>
                  <a:pt x="4116" y="4328"/>
                </a:lnTo>
                <a:lnTo>
                  <a:pt x="4188" y="4340"/>
                </a:lnTo>
                <a:cubicBezTo>
                  <a:pt x="4128" y="4375"/>
                  <a:pt x="4271" y="4435"/>
                  <a:pt x="4271" y="4482"/>
                </a:cubicBezTo>
                <a:cubicBezTo>
                  <a:pt x="4319" y="4518"/>
                  <a:pt x="4414" y="4578"/>
                  <a:pt x="4474" y="4649"/>
                </a:cubicBezTo>
                <a:cubicBezTo>
                  <a:pt x="4462" y="4685"/>
                  <a:pt x="4533" y="4768"/>
                  <a:pt x="4569" y="4828"/>
                </a:cubicBezTo>
                <a:cubicBezTo>
                  <a:pt x="4664" y="4911"/>
                  <a:pt x="4807" y="5054"/>
                  <a:pt x="4902" y="5197"/>
                </a:cubicBezTo>
                <a:lnTo>
                  <a:pt x="4938" y="5161"/>
                </a:lnTo>
                <a:lnTo>
                  <a:pt x="4974" y="5197"/>
                </a:lnTo>
                <a:cubicBezTo>
                  <a:pt x="4962" y="5197"/>
                  <a:pt x="4962" y="5209"/>
                  <a:pt x="4950" y="5209"/>
                </a:cubicBezTo>
                <a:cubicBezTo>
                  <a:pt x="4938" y="5268"/>
                  <a:pt x="5033" y="5280"/>
                  <a:pt x="5033" y="5328"/>
                </a:cubicBezTo>
                <a:cubicBezTo>
                  <a:pt x="5045" y="5280"/>
                  <a:pt x="5021" y="5292"/>
                  <a:pt x="4997" y="5280"/>
                </a:cubicBezTo>
                <a:cubicBezTo>
                  <a:pt x="4997" y="5256"/>
                  <a:pt x="5009" y="5244"/>
                  <a:pt x="5024" y="5244"/>
                </a:cubicBezTo>
                <a:cubicBezTo>
                  <a:pt x="5039" y="5244"/>
                  <a:pt x="5057" y="5256"/>
                  <a:pt x="5069" y="5280"/>
                </a:cubicBezTo>
                <a:lnTo>
                  <a:pt x="5057" y="5292"/>
                </a:lnTo>
                <a:lnTo>
                  <a:pt x="5093" y="5304"/>
                </a:lnTo>
                <a:cubicBezTo>
                  <a:pt x="5069" y="5328"/>
                  <a:pt x="5081" y="5363"/>
                  <a:pt x="5057" y="5387"/>
                </a:cubicBezTo>
                <a:cubicBezTo>
                  <a:pt x="5164" y="5494"/>
                  <a:pt x="5271" y="5530"/>
                  <a:pt x="5367" y="5649"/>
                </a:cubicBezTo>
                <a:cubicBezTo>
                  <a:pt x="5319" y="5661"/>
                  <a:pt x="5438" y="5733"/>
                  <a:pt x="5378" y="5744"/>
                </a:cubicBezTo>
                <a:cubicBezTo>
                  <a:pt x="5395" y="5759"/>
                  <a:pt x="5406" y="5764"/>
                  <a:pt x="5412" y="5764"/>
                </a:cubicBezTo>
                <a:cubicBezTo>
                  <a:pt x="5433" y="5764"/>
                  <a:pt x="5416" y="5709"/>
                  <a:pt x="5462" y="5709"/>
                </a:cubicBezTo>
                <a:cubicBezTo>
                  <a:pt x="5486" y="5721"/>
                  <a:pt x="5509" y="5733"/>
                  <a:pt x="5497" y="5756"/>
                </a:cubicBezTo>
                <a:cubicBezTo>
                  <a:pt x="5477" y="5756"/>
                  <a:pt x="5483" y="5783"/>
                  <a:pt x="5470" y="5783"/>
                </a:cubicBezTo>
                <a:cubicBezTo>
                  <a:pt x="5468" y="5783"/>
                  <a:pt x="5465" y="5782"/>
                  <a:pt x="5462" y="5780"/>
                </a:cubicBezTo>
                <a:lnTo>
                  <a:pt x="5462" y="5780"/>
                </a:lnTo>
                <a:lnTo>
                  <a:pt x="5509" y="5828"/>
                </a:lnTo>
                <a:cubicBezTo>
                  <a:pt x="5509" y="5832"/>
                  <a:pt x="5507" y="5833"/>
                  <a:pt x="5503" y="5833"/>
                </a:cubicBezTo>
                <a:cubicBezTo>
                  <a:pt x="5496" y="5833"/>
                  <a:pt x="5486" y="5828"/>
                  <a:pt x="5486" y="5828"/>
                </a:cubicBezTo>
                <a:lnTo>
                  <a:pt x="5486" y="5828"/>
                </a:lnTo>
                <a:cubicBezTo>
                  <a:pt x="5593" y="5899"/>
                  <a:pt x="5593" y="6030"/>
                  <a:pt x="5688" y="6090"/>
                </a:cubicBezTo>
                <a:cubicBezTo>
                  <a:pt x="5712" y="6078"/>
                  <a:pt x="5664" y="6054"/>
                  <a:pt x="5688" y="6042"/>
                </a:cubicBezTo>
                <a:lnTo>
                  <a:pt x="5688" y="6042"/>
                </a:lnTo>
                <a:cubicBezTo>
                  <a:pt x="5795" y="6102"/>
                  <a:pt x="5724" y="6149"/>
                  <a:pt x="5807" y="6209"/>
                </a:cubicBezTo>
                <a:lnTo>
                  <a:pt x="5771" y="6209"/>
                </a:lnTo>
                <a:cubicBezTo>
                  <a:pt x="5807" y="6221"/>
                  <a:pt x="5843" y="6221"/>
                  <a:pt x="5855" y="6280"/>
                </a:cubicBezTo>
                <a:cubicBezTo>
                  <a:pt x="5850" y="6285"/>
                  <a:pt x="5845" y="6287"/>
                  <a:pt x="5840" y="6287"/>
                </a:cubicBezTo>
                <a:cubicBezTo>
                  <a:pt x="5821" y="6287"/>
                  <a:pt x="5800" y="6256"/>
                  <a:pt x="5771" y="6256"/>
                </a:cubicBezTo>
                <a:cubicBezTo>
                  <a:pt x="5789" y="6275"/>
                  <a:pt x="5835" y="6320"/>
                  <a:pt x="5856" y="6320"/>
                </a:cubicBezTo>
                <a:cubicBezTo>
                  <a:pt x="5862" y="6320"/>
                  <a:pt x="5867" y="6316"/>
                  <a:pt x="5867" y="6304"/>
                </a:cubicBezTo>
                <a:cubicBezTo>
                  <a:pt x="5914" y="6340"/>
                  <a:pt x="5890" y="6364"/>
                  <a:pt x="5902" y="6399"/>
                </a:cubicBezTo>
                <a:cubicBezTo>
                  <a:pt x="5913" y="6389"/>
                  <a:pt x="5895" y="6350"/>
                  <a:pt x="5916" y="6350"/>
                </a:cubicBezTo>
                <a:cubicBezTo>
                  <a:pt x="5919" y="6350"/>
                  <a:pt x="5922" y="6350"/>
                  <a:pt x="5926" y="6352"/>
                </a:cubicBezTo>
                <a:cubicBezTo>
                  <a:pt x="5950" y="6423"/>
                  <a:pt x="6009" y="6495"/>
                  <a:pt x="6057" y="6554"/>
                </a:cubicBezTo>
                <a:cubicBezTo>
                  <a:pt x="6045" y="6554"/>
                  <a:pt x="6045" y="6566"/>
                  <a:pt x="6033" y="6566"/>
                </a:cubicBezTo>
                <a:cubicBezTo>
                  <a:pt x="6105" y="6590"/>
                  <a:pt x="6033" y="6637"/>
                  <a:pt x="6105" y="6697"/>
                </a:cubicBezTo>
                <a:cubicBezTo>
                  <a:pt x="6248" y="6864"/>
                  <a:pt x="6462" y="7066"/>
                  <a:pt x="6581" y="7257"/>
                </a:cubicBezTo>
                <a:cubicBezTo>
                  <a:pt x="6652" y="7268"/>
                  <a:pt x="6688" y="7328"/>
                  <a:pt x="6748" y="7376"/>
                </a:cubicBezTo>
                <a:lnTo>
                  <a:pt x="6700" y="7423"/>
                </a:lnTo>
                <a:lnTo>
                  <a:pt x="6748" y="7459"/>
                </a:lnTo>
                <a:cubicBezTo>
                  <a:pt x="6748" y="7463"/>
                  <a:pt x="6746" y="7465"/>
                  <a:pt x="6745" y="7465"/>
                </a:cubicBezTo>
                <a:cubicBezTo>
                  <a:pt x="6739" y="7465"/>
                  <a:pt x="6728" y="7452"/>
                  <a:pt x="6720" y="7452"/>
                </a:cubicBezTo>
                <a:cubicBezTo>
                  <a:pt x="6715" y="7452"/>
                  <a:pt x="6712" y="7456"/>
                  <a:pt x="6712" y="7471"/>
                </a:cubicBezTo>
                <a:lnTo>
                  <a:pt x="6760" y="7471"/>
                </a:lnTo>
                <a:cubicBezTo>
                  <a:pt x="6750" y="7481"/>
                  <a:pt x="6814" y="7565"/>
                  <a:pt x="6774" y="7565"/>
                </a:cubicBezTo>
                <a:cubicBezTo>
                  <a:pt x="6766" y="7565"/>
                  <a:pt x="6753" y="7562"/>
                  <a:pt x="6736" y="7554"/>
                </a:cubicBezTo>
                <a:lnTo>
                  <a:pt x="6736" y="7554"/>
                </a:lnTo>
                <a:cubicBezTo>
                  <a:pt x="6736" y="7554"/>
                  <a:pt x="6771" y="7590"/>
                  <a:pt x="6807" y="7638"/>
                </a:cubicBezTo>
                <a:cubicBezTo>
                  <a:pt x="6843" y="7685"/>
                  <a:pt x="6879" y="7733"/>
                  <a:pt x="6879" y="7733"/>
                </a:cubicBezTo>
                <a:cubicBezTo>
                  <a:pt x="6891" y="7757"/>
                  <a:pt x="6905" y="7757"/>
                  <a:pt x="6919" y="7757"/>
                </a:cubicBezTo>
                <a:cubicBezTo>
                  <a:pt x="6932" y="7757"/>
                  <a:pt x="6944" y="7757"/>
                  <a:pt x="6950" y="7780"/>
                </a:cubicBezTo>
                <a:cubicBezTo>
                  <a:pt x="6950" y="7789"/>
                  <a:pt x="6948" y="7792"/>
                  <a:pt x="6945" y="7792"/>
                </a:cubicBezTo>
                <a:cubicBezTo>
                  <a:pt x="6942" y="7792"/>
                  <a:pt x="6936" y="7789"/>
                  <a:pt x="6929" y="7789"/>
                </a:cubicBezTo>
                <a:cubicBezTo>
                  <a:pt x="6924" y="7789"/>
                  <a:pt x="6920" y="7790"/>
                  <a:pt x="6914" y="7792"/>
                </a:cubicBezTo>
                <a:cubicBezTo>
                  <a:pt x="6974" y="7959"/>
                  <a:pt x="7129" y="7888"/>
                  <a:pt x="7188" y="8030"/>
                </a:cubicBezTo>
                <a:lnTo>
                  <a:pt x="7176" y="8030"/>
                </a:lnTo>
                <a:cubicBezTo>
                  <a:pt x="7212" y="8042"/>
                  <a:pt x="7236" y="8078"/>
                  <a:pt x="7248" y="8078"/>
                </a:cubicBezTo>
                <a:cubicBezTo>
                  <a:pt x="7283" y="8030"/>
                  <a:pt x="7200" y="8078"/>
                  <a:pt x="7200" y="8019"/>
                </a:cubicBezTo>
                <a:cubicBezTo>
                  <a:pt x="7212" y="8010"/>
                  <a:pt x="7221" y="8007"/>
                  <a:pt x="7229" y="8007"/>
                </a:cubicBezTo>
                <a:cubicBezTo>
                  <a:pt x="7249" y="8007"/>
                  <a:pt x="7261" y="8024"/>
                  <a:pt x="7278" y="8024"/>
                </a:cubicBezTo>
                <a:cubicBezTo>
                  <a:pt x="7283" y="8024"/>
                  <a:pt x="7289" y="8023"/>
                  <a:pt x="7295" y="8019"/>
                </a:cubicBezTo>
                <a:cubicBezTo>
                  <a:pt x="7295" y="8066"/>
                  <a:pt x="7343" y="8066"/>
                  <a:pt x="7355" y="8090"/>
                </a:cubicBezTo>
                <a:cubicBezTo>
                  <a:pt x="7355" y="8150"/>
                  <a:pt x="7426" y="8209"/>
                  <a:pt x="7414" y="8269"/>
                </a:cubicBezTo>
                <a:cubicBezTo>
                  <a:pt x="7438" y="8281"/>
                  <a:pt x="7510" y="8269"/>
                  <a:pt x="7533" y="8316"/>
                </a:cubicBezTo>
                <a:cubicBezTo>
                  <a:pt x="7522" y="8376"/>
                  <a:pt x="7498" y="8328"/>
                  <a:pt x="7510" y="8388"/>
                </a:cubicBezTo>
                <a:lnTo>
                  <a:pt x="7545" y="8376"/>
                </a:lnTo>
                <a:cubicBezTo>
                  <a:pt x="7569" y="8423"/>
                  <a:pt x="7557" y="8423"/>
                  <a:pt x="7545" y="8423"/>
                </a:cubicBezTo>
                <a:cubicBezTo>
                  <a:pt x="7569" y="8471"/>
                  <a:pt x="7605" y="8435"/>
                  <a:pt x="7617" y="8495"/>
                </a:cubicBezTo>
                <a:lnTo>
                  <a:pt x="7569" y="8483"/>
                </a:lnTo>
                <a:lnTo>
                  <a:pt x="7569" y="8483"/>
                </a:lnTo>
                <a:cubicBezTo>
                  <a:pt x="7605" y="8519"/>
                  <a:pt x="7617" y="8542"/>
                  <a:pt x="7653" y="8590"/>
                </a:cubicBezTo>
                <a:cubicBezTo>
                  <a:pt x="7648" y="8592"/>
                  <a:pt x="7644" y="8593"/>
                  <a:pt x="7640" y="8593"/>
                </a:cubicBezTo>
                <a:cubicBezTo>
                  <a:pt x="7625" y="8593"/>
                  <a:pt x="7617" y="8576"/>
                  <a:pt x="7617" y="8566"/>
                </a:cubicBezTo>
                <a:lnTo>
                  <a:pt x="7617" y="8566"/>
                </a:lnTo>
                <a:cubicBezTo>
                  <a:pt x="7593" y="8614"/>
                  <a:pt x="7664" y="8602"/>
                  <a:pt x="7664" y="8626"/>
                </a:cubicBezTo>
                <a:cubicBezTo>
                  <a:pt x="7676" y="8614"/>
                  <a:pt x="7664" y="8566"/>
                  <a:pt x="7700" y="8566"/>
                </a:cubicBezTo>
                <a:cubicBezTo>
                  <a:pt x="7712" y="8602"/>
                  <a:pt x="7772" y="8602"/>
                  <a:pt x="7748" y="8650"/>
                </a:cubicBezTo>
                <a:lnTo>
                  <a:pt x="7700" y="8626"/>
                </a:lnTo>
                <a:lnTo>
                  <a:pt x="7700" y="8626"/>
                </a:lnTo>
                <a:cubicBezTo>
                  <a:pt x="7760" y="8673"/>
                  <a:pt x="7760" y="8638"/>
                  <a:pt x="7783" y="8709"/>
                </a:cubicBezTo>
                <a:cubicBezTo>
                  <a:pt x="7783" y="8709"/>
                  <a:pt x="7772" y="8721"/>
                  <a:pt x="7772" y="8721"/>
                </a:cubicBezTo>
                <a:cubicBezTo>
                  <a:pt x="7831" y="8733"/>
                  <a:pt x="7831" y="8816"/>
                  <a:pt x="7867" y="8876"/>
                </a:cubicBezTo>
                <a:cubicBezTo>
                  <a:pt x="7891" y="8888"/>
                  <a:pt x="7903" y="8888"/>
                  <a:pt x="7914" y="8900"/>
                </a:cubicBezTo>
                <a:cubicBezTo>
                  <a:pt x="7903" y="8852"/>
                  <a:pt x="7926" y="8864"/>
                  <a:pt x="7950" y="8840"/>
                </a:cubicBezTo>
                <a:lnTo>
                  <a:pt x="7950" y="8840"/>
                </a:lnTo>
                <a:cubicBezTo>
                  <a:pt x="7926" y="8912"/>
                  <a:pt x="8045" y="8876"/>
                  <a:pt x="8057" y="8971"/>
                </a:cubicBezTo>
                <a:cubicBezTo>
                  <a:pt x="8054" y="8974"/>
                  <a:pt x="8050" y="8976"/>
                  <a:pt x="8045" y="8976"/>
                </a:cubicBezTo>
                <a:cubicBezTo>
                  <a:pt x="8031" y="8976"/>
                  <a:pt x="8013" y="8962"/>
                  <a:pt x="8022" y="8935"/>
                </a:cubicBezTo>
                <a:lnTo>
                  <a:pt x="8022" y="8935"/>
                </a:lnTo>
                <a:cubicBezTo>
                  <a:pt x="7978" y="8943"/>
                  <a:pt x="7948" y="8954"/>
                  <a:pt x="7920" y="8954"/>
                </a:cubicBezTo>
                <a:cubicBezTo>
                  <a:pt x="7902" y="8954"/>
                  <a:pt x="7886" y="8949"/>
                  <a:pt x="7867" y="8935"/>
                </a:cubicBezTo>
                <a:lnTo>
                  <a:pt x="7867" y="8935"/>
                </a:lnTo>
                <a:cubicBezTo>
                  <a:pt x="7891" y="8959"/>
                  <a:pt x="7914" y="8983"/>
                  <a:pt x="7891" y="8995"/>
                </a:cubicBezTo>
                <a:lnTo>
                  <a:pt x="7938" y="8971"/>
                </a:lnTo>
                <a:cubicBezTo>
                  <a:pt x="7950" y="8983"/>
                  <a:pt x="7962" y="9007"/>
                  <a:pt x="7962" y="9019"/>
                </a:cubicBezTo>
                <a:cubicBezTo>
                  <a:pt x="7991" y="9009"/>
                  <a:pt x="7996" y="8976"/>
                  <a:pt x="8016" y="8976"/>
                </a:cubicBezTo>
                <a:cubicBezTo>
                  <a:pt x="8021" y="8976"/>
                  <a:pt x="8027" y="8978"/>
                  <a:pt x="8034" y="8983"/>
                </a:cubicBezTo>
                <a:cubicBezTo>
                  <a:pt x="8081" y="9019"/>
                  <a:pt x="8010" y="9031"/>
                  <a:pt x="8034" y="9031"/>
                </a:cubicBezTo>
                <a:cubicBezTo>
                  <a:pt x="8081" y="9078"/>
                  <a:pt x="8093" y="9031"/>
                  <a:pt x="8117" y="9090"/>
                </a:cubicBezTo>
                <a:cubicBezTo>
                  <a:pt x="8108" y="9090"/>
                  <a:pt x="8099" y="9090"/>
                  <a:pt x="8095" y="9085"/>
                </a:cubicBezTo>
                <a:lnTo>
                  <a:pt x="8095" y="9085"/>
                </a:lnTo>
                <a:cubicBezTo>
                  <a:pt x="8110" y="9130"/>
                  <a:pt x="8162" y="9176"/>
                  <a:pt x="8117" y="9221"/>
                </a:cubicBezTo>
                <a:cubicBezTo>
                  <a:pt x="8111" y="9221"/>
                  <a:pt x="8102" y="9224"/>
                  <a:pt x="8095" y="9224"/>
                </a:cubicBezTo>
                <a:cubicBezTo>
                  <a:pt x="8087" y="9224"/>
                  <a:pt x="8081" y="9221"/>
                  <a:pt x="8081" y="9209"/>
                </a:cubicBezTo>
                <a:lnTo>
                  <a:pt x="8093" y="9209"/>
                </a:lnTo>
                <a:cubicBezTo>
                  <a:pt x="8081" y="9205"/>
                  <a:pt x="8074" y="9204"/>
                  <a:pt x="8070" y="9204"/>
                </a:cubicBezTo>
                <a:cubicBezTo>
                  <a:pt x="8051" y="9204"/>
                  <a:pt x="8096" y="9237"/>
                  <a:pt x="8079" y="9252"/>
                </a:cubicBezTo>
                <a:lnTo>
                  <a:pt x="8079" y="9252"/>
                </a:lnTo>
                <a:cubicBezTo>
                  <a:pt x="8100" y="9253"/>
                  <a:pt x="8119" y="9308"/>
                  <a:pt x="8129" y="9328"/>
                </a:cubicBezTo>
                <a:lnTo>
                  <a:pt x="8164" y="9304"/>
                </a:lnTo>
                <a:lnTo>
                  <a:pt x="8164" y="9304"/>
                </a:lnTo>
                <a:cubicBezTo>
                  <a:pt x="8307" y="9340"/>
                  <a:pt x="8093" y="9340"/>
                  <a:pt x="8153" y="9412"/>
                </a:cubicBezTo>
                <a:cubicBezTo>
                  <a:pt x="8168" y="9424"/>
                  <a:pt x="8176" y="9428"/>
                  <a:pt x="8179" y="9428"/>
                </a:cubicBezTo>
                <a:cubicBezTo>
                  <a:pt x="8186" y="9428"/>
                  <a:pt x="8173" y="9407"/>
                  <a:pt x="8185" y="9407"/>
                </a:cubicBezTo>
                <a:cubicBezTo>
                  <a:pt x="8188" y="9407"/>
                  <a:pt x="8193" y="9408"/>
                  <a:pt x="8200" y="9412"/>
                </a:cubicBezTo>
                <a:cubicBezTo>
                  <a:pt x="8212" y="9459"/>
                  <a:pt x="8188" y="9483"/>
                  <a:pt x="8236" y="9531"/>
                </a:cubicBezTo>
                <a:cubicBezTo>
                  <a:pt x="8236" y="9554"/>
                  <a:pt x="8236" y="9602"/>
                  <a:pt x="8200" y="9626"/>
                </a:cubicBezTo>
                <a:cubicBezTo>
                  <a:pt x="8236" y="9650"/>
                  <a:pt x="8236" y="9733"/>
                  <a:pt x="8284" y="9733"/>
                </a:cubicBezTo>
                <a:cubicBezTo>
                  <a:pt x="8284" y="9662"/>
                  <a:pt x="8212" y="9697"/>
                  <a:pt x="8224" y="9602"/>
                </a:cubicBezTo>
                <a:lnTo>
                  <a:pt x="8272" y="9602"/>
                </a:lnTo>
                <a:cubicBezTo>
                  <a:pt x="8295" y="9650"/>
                  <a:pt x="8343" y="9709"/>
                  <a:pt x="8355" y="9745"/>
                </a:cubicBezTo>
                <a:cubicBezTo>
                  <a:pt x="8355" y="9733"/>
                  <a:pt x="8367" y="9721"/>
                  <a:pt x="8379" y="9721"/>
                </a:cubicBezTo>
                <a:cubicBezTo>
                  <a:pt x="8426" y="9793"/>
                  <a:pt x="8474" y="9793"/>
                  <a:pt x="8498" y="9864"/>
                </a:cubicBezTo>
                <a:cubicBezTo>
                  <a:pt x="8490" y="9869"/>
                  <a:pt x="8483" y="9872"/>
                  <a:pt x="8477" y="9872"/>
                </a:cubicBezTo>
                <a:cubicBezTo>
                  <a:pt x="8457" y="9872"/>
                  <a:pt x="8448" y="9844"/>
                  <a:pt x="8438" y="9816"/>
                </a:cubicBezTo>
                <a:lnTo>
                  <a:pt x="8438" y="9816"/>
                </a:lnTo>
                <a:cubicBezTo>
                  <a:pt x="8426" y="9876"/>
                  <a:pt x="8450" y="9864"/>
                  <a:pt x="8474" y="9935"/>
                </a:cubicBezTo>
                <a:cubicBezTo>
                  <a:pt x="8471" y="9939"/>
                  <a:pt x="8468" y="9940"/>
                  <a:pt x="8466" y="9940"/>
                </a:cubicBezTo>
                <a:cubicBezTo>
                  <a:pt x="8454" y="9940"/>
                  <a:pt x="8456" y="9898"/>
                  <a:pt x="8434" y="9898"/>
                </a:cubicBezTo>
                <a:cubicBezTo>
                  <a:pt x="8432" y="9898"/>
                  <a:pt x="8429" y="9899"/>
                  <a:pt x="8426" y="9900"/>
                </a:cubicBezTo>
                <a:lnTo>
                  <a:pt x="8473" y="9970"/>
                </a:lnTo>
                <a:lnTo>
                  <a:pt x="8473" y="9970"/>
                </a:lnTo>
                <a:cubicBezTo>
                  <a:pt x="8474" y="9970"/>
                  <a:pt x="8474" y="9970"/>
                  <a:pt x="8474" y="9970"/>
                </a:cubicBezTo>
                <a:cubicBezTo>
                  <a:pt x="8518" y="9970"/>
                  <a:pt x="8501" y="10033"/>
                  <a:pt x="8534" y="10066"/>
                </a:cubicBezTo>
                <a:cubicBezTo>
                  <a:pt x="8593" y="10174"/>
                  <a:pt x="8665" y="10162"/>
                  <a:pt x="8736" y="10197"/>
                </a:cubicBezTo>
                <a:cubicBezTo>
                  <a:pt x="8724" y="10221"/>
                  <a:pt x="8724" y="10233"/>
                  <a:pt x="8700" y="10233"/>
                </a:cubicBezTo>
                <a:cubicBezTo>
                  <a:pt x="8707" y="10212"/>
                  <a:pt x="8706" y="10207"/>
                  <a:pt x="8699" y="10207"/>
                </a:cubicBezTo>
                <a:cubicBezTo>
                  <a:pt x="8694" y="10207"/>
                  <a:pt x="8686" y="10209"/>
                  <a:pt x="8676" y="10209"/>
                </a:cubicBezTo>
                <a:cubicBezTo>
                  <a:pt x="8692" y="10232"/>
                  <a:pt x="8687" y="10269"/>
                  <a:pt x="8673" y="10290"/>
                </a:cubicBezTo>
                <a:lnTo>
                  <a:pt x="8673" y="10290"/>
                </a:lnTo>
                <a:cubicBezTo>
                  <a:pt x="8674" y="10289"/>
                  <a:pt x="8676" y="10288"/>
                  <a:pt x="8678" y="10288"/>
                </a:cubicBezTo>
                <a:cubicBezTo>
                  <a:pt x="8680" y="10288"/>
                  <a:pt x="8684" y="10290"/>
                  <a:pt x="8688" y="10293"/>
                </a:cubicBezTo>
                <a:lnTo>
                  <a:pt x="8724" y="10376"/>
                </a:lnTo>
                <a:cubicBezTo>
                  <a:pt x="8741" y="10359"/>
                  <a:pt x="8740" y="10342"/>
                  <a:pt x="8755" y="10342"/>
                </a:cubicBezTo>
                <a:cubicBezTo>
                  <a:pt x="8761" y="10342"/>
                  <a:pt x="8770" y="10345"/>
                  <a:pt x="8784" y="10352"/>
                </a:cubicBezTo>
                <a:cubicBezTo>
                  <a:pt x="8807" y="10388"/>
                  <a:pt x="8807" y="10412"/>
                  <a:pt x="8831" y="10459"/>
                </a:cubicBezTo>
                <a:cubicBezTo>
                  <a:pt x="8829" y="10458"/>
                  <a:pt x="8827" y="10457"/>
                  <a:pt x="8825" y="10457"/>
                </a:cubicBezTo>
                <a:cubicBezTo>
                  <a:pt x="8818" y="10457"/>
                  <a:pt x="8808" y="10464"/>
                  <a:pt x="8800" y="10464"/>
                </a:cubicBezTo>
                <a:cubicBezTo>
                  <a:pt x="8794" y="10464"/>
                  <a:pt x="8788" y="10460"/>
                  <a:pt x="8784" y="10447"/>
                </a:cubicBezTo>
                <a:lnTo>
                  <a:pt x="8784" y="10447"/>
                </a:lnTo>
                <a:cubicBezTo>
                  <a:pt x="8784" y="10483"/>
                  <a:pt x="8807" y="10519"/>
                  <a:pt x="8831" y="10519"/>
                </a:cubicBezTo>
                <a:cubicBezTo>
                  <a:pt x="8831" y="10504"/>
                  <a:pt x="8834" y="10498"/>
                  <a:pt x="8838" y="10498"/>
                </a:cubicBezTo>
                <a:cubicBezTo>
                  <a:pt x="8851" y="10498"/>
                  <a:pt x="8878" y="10546"/>
                  <a:pt x="8899" y="10546"/>
                </a:cubicBezTo>
                <a:cubicBezTo>
                  <a:pt x="8905" y="10546"/>
                  <a:pt x="8910" y="10542"/>
                  <a:pt x="8915" y="10531"/>
                </a:cubicBezTo>
                <a:lnTo>
                  <a:pt x="8915" y="10590"/>
                </a:lnTo>
                <a:cubicBezTo>
                  <a:pt x="8915" y="10578"/>
                  <a:pt x="8891" y="10590"/>
                  <a:pt x="8891" y="10567"/>
                </a:cubicBezTo>
                <a:lnTo>
                  <a:pt x="8891" y="10567"/>
                </a:lnTo>
                <a:cubicBezTo>
                  <a:pt x="8855" y="10602"/>
                  <a:pt x="8926" y="10602"/>
                  <a:pt x="8938" y="10626"/>
                </a:cubicBezTo>
                <a:cubicBezTo>
                  <a:pt x="8938" y="10638"/>
                  <a:pt x="8950" y="10686"/>
                  <a:pt x="8938" y="10697"/>
                </a:cubicBezTo>
                <a:cubicBezTo>
                  <a:pt x="8950" y="10709"/>
                  <a:pt x="8962" y="10757"/>
                  <a:pt x="8950" y="10769"/>
                </a:cubicBezTo>
                <a:cubicBezTo>
                  <a:pt x="8954" y="10777"/>
                  <a:pt x="8958" y="10779"/>
                  <a:pt x="8962" y="10779"/>
                </a:cubicBezTo>
                <a:cubicBezTo>
                  <a:pt x="8970" y="10779"/>
                  <a:pt x="8978" y="10769"/>
                  <a:pt x="8986" y="10769"/>
                </a:cubicBezTo>
                <a:lnTo>
                  <a:pt x="9022" y="10852"/>
                </a:lnTo>
                <a:cubicBezTo>
                  <a:pt x="9011" y="10862"/>
                  <a:pt x="8966" y="10890"/>
                  <a:pt x="8946" y="10890"/>
                </a:cubicBezTo>
                <a:cubicBezTo>
                  <a:pt x="8943" y="10890"/>
                  <a:pt x="8940" y="10890"/>
                  <a:pt x="8938" y="10888"/>
                </a:cubicBezTo>
                <a:lnTo>
                  <a:pt x="8938" y="10888"/>
                </a:lnTo>
                <a:cubicBezTo>
                  <a:pt x="8946" y="10896"/>
                  <a:pt x="8956" y="10897"/>
                  <a:pt x="8965" y="10897"/>
                </a:cubicBezTo>
                <a:cubicBezTo>
                  <a:pt x="8970" y="10897"/>
                  <a:pt x="8975" y="10897"/>
                  <a:pt x="8980" y="10897"/>
                </a:cubicBezTo>
                <a:cubicBezTo>
                  <a:pt x="8995" y="10897"/>
                  <a:pt x="9010" y="10900"/>
                  <a:pt x="9022" y="10924"/>
                </a:cubicBezTo>
                <a:cubicBezTo>
                  <a:pt x="9017" y="10923"/>
                  <a:pt x="9014" y="10922"/>
                  <a:pt x="9010" y="10922"/>
                </a:cubicBezTo>
                <a:cubicBezTo>
                  <a:pt x="8978" y="10922"/>
                  <a:pt x="8995" y="10971"/>
                  <a:pt x="8962" y="10971"/>
                </a:cubicBezTo>
                <a:cubicBezTo>
                  <a:pt x="8938" y="10936"/>
                  <a:pt x="8903" y="10888"/>
                  <a:pt x="8903" y="10828"/>
                </a:cubicBezTo>
                <a:cubicBezTo>
                  <a:pt x="8867" y="10817"/>
                  <a:pt x="8807" y="10805"/>
                  <a:pt x="8784" y="10769"/>
                </a:cubicBezTo>
                <a:cubicBezTo>
                  <a:pt x="8772" y="10769"/>
                  <a:pt x="8760" y="10769"/>
                  <a:pt x="8748" y="10757"/>
                </a:cubicBezTo>
                <a:cubicBezTo>
                  <a:pt x="8748" y="10709"/>
                  <a:pt x="8724" y="10638"/>
                  <a:pt x="8665" y="10626"/>
                </a:cubicBezTo>
                <a:cubicBezTo>
                  <a:pt x="8655" y="10629"/>
                  <a:pt x="8648" y="10630"/>
                  <a:pt x="8644" y="10630"/>
                </a:cubicBezTo>
                <a:cubicBezTo>
                  <a:pt x="8608" y="10630"/>
                  <a:pt x="8682" y="10565"/>
                  <a:pt x="8650" y="10565"/>
                </a:cubicBezTo>
                <a:cubicBezTo>
                  <a:pt x="8648" y="10565"/>
                  <a:pt x="8647" y="10566"/>
                  <a:pt x="8646" y="10566"/>
                </a:cubicBezTo>
                <a:lnTo>
                  <a:pt x="8646" y="10566"/>
                </a:lnTo>
                <a:cubicBezTo>
                  <a:pt x="8650" y="10564"/>
                  <a:pt x="8658" y="10562"/>
                  <a:pt x="8665" y="10555"/>
                </a:cubicBezTo>
                <a:cubicBezTo>
                  <a:pt x="8617" y="10543"/>
                  <a:pt x="8593" y="10543"/>
                  <a:pt x="8534" y="10543"/>
                </a:cubicBezTo>
                <a:cubicBezTo>
                  <a:pt x="8563" y="10519"/>
                  <a:pt x="8557" y="10516"/>
                  <a:pt x="8548" y="10516"/>
                </a:cubicBezTo>
                <a:cubicBezTo>
                  <a:pt x="8545" y="10516"/>
                  <a:pt x="8542" y="10516"/>
                  <a:pt x="8540" y="10516"/>
                </a:cubicBezTo>
                <a:cubicBezTo>
                  <a:pt x="8535" y="10516"/>
                  <a:pt x="8534" y="10515"/>
                  <a:pt x="8545" y="10507"/>
                </a:cubicBezTo>
                <a:lnTo>
                  <a:pt x="8545" y="10507"/>
                </a:lnTo>
                <a:lnTo>
                  <a:pt x="8522" y="10519"/>
                </a:lnTo>
                <a:cubicBezTo>
                  <a:pt x="8534" y="10507"/>
                  <a:pt x="8522" y="10483"/>
                  <a:pt x="8545" y="10471"/>
                </a:cubicBezTo>
                <a:lnTo>
                  <a:pt x="8545" y="10471"/>
                </a:lnTo>
                <a:lnTo>
                  <a:pt x="8498" y="10483"/>
                </a:lnTo>
                <a:lnTo>
                  <a:pt x="8522" y="10459"/>
                </a:lnTo>
                <a:cubicBezTo>
                  <a:pt x="8510" y="10447"/>
                  <a:pt x="8462" y="10436"/>
                  <a:pt x="8510" y="10376"/>
                </a:cubicBezTo>
                <a:cubicBezTo>
                  <a:pt x="8426" y="10376"/>
                  <a:pt x="8391" y="10305"/>
                  <a:pt x="8343" y="10245"/>
                </a:cubicBezTo>
                <a:cubicBezTo>
                  <a:pt x="8336" y="10249"/>
                  <a:pt x="8330" y="10250"/>
                  <a:pt x="8325" y="10250"/>
                </a:cubicBezTo>
                <a:cubicBezTo>
                  <a:pt x="8312" y="10250"/>
                  <a:pt x="8304" y="10242"/>
                  <a:pt x="8295" y="10233"/>
                </a:cubicBezTo>
                <a:lnTo>
                  <a:pt x="8307" y="10197"/>
                </a:lnTo>
                <a:cubicBezTo>
                  <a:pt x="8305" y="10195"/>
                  <a:pt x="8300" y="10194"/>
                  <a:pt x="8295" y="10194"/>
                </a:cubicBezTo>
                <a:cubicBezTo>
                  <a:pt x="8285" y="10194"/>
                  <a:pt x="8274" y="10197"/>
                  <a:pt x="8266" y="10197"/>
                </a:cubicBezTo>
                <a:cubicBezTo>
                  <a:pt x="8259" y="10197"/>
                  <a:pt x="8255" y="10194"/>
                  <a:pt x="8260" y="10186"/>
                </a:cubicBezTo>
                <a:cubicBezTo>
                  <a:pt x="8250" y="10176"/>
                  <a:pt x="8248" y="10158"/>
                  <a:pt x="8229" y="10158"/>
                </a:cubicBezTo>
                <a:cubicBezTo>
                  <a:pt x="8224" y="10158"/>
                  <a:pt x="8219" y="10159"/>
                  <a:pt x="8212" y="10162"/>
                </a:cubicBezTo>
                <a:cubicBezTo>
                  <a:pt x="8200" y="10150"/>
                  <a:pt x="8212" y="10126"/>
                  <a:pt x="8236" y="10102"/>
                </a:cubicBezTo>
                <a:lnTo>
                  <a:pt x="8236" y="10102"/>
                </a:lnTo>
                <a:cubicBezTo>
                  <a:pt x="8225" y="10113"/>
                  <a:pt x="8219" y="10117"/>
                  <a:pt x="8215" y="10117"/>
                </a:cubicBezTo>
                <a:cubicBezTo>
                  <a:pt x="8202" y="10117"/>
                  <a:pt x="8224" y="10066"/>
                  <a:pt x="8224" y="10066"/>
                </a:cubicBezTo>
                <a:cubicBezTo>
                  <a:pt x="8224" y="10066"/>
                  <a:pt x="8093" y="9876"/>
                  <a:pt x="7914" y="9709"/>
                </a:cubicBezTo>
                <a:cubicBezTo>
                  <a:pt x="7762" y="9557"/>
                  <a:pt x="7559" y="9422"/>
                  <a:pt x="7376" y="9422"/>
                </a:cubicBezTo>
                <a:cubicBezTo>
                  <a:pt x="7345" y="9422"/>
                  <a:pt x="7314" y="9427"/>
                  <a:pt x="7283" y="9435"/>
                </a:cubicBezTo>
                <a:cubicBezTo>
                  <a:pt x="7260" y="9459"/>
                  <a:pt x="7236" y="9459"/>
                  <a:pt x="7212" y="9495"/>
                </a:cubicBezTo>
                <a:cubicBezTo>
                  <a:pt x="7193" y="9495"/>
                  <a:pt x="7212" y="9464"/>
                  <a:pt x="7208" y="9464"/>
                </a:cubicBezTo>
                <a:lnTo>
                  <a:pt x="7208" y="9464"/>
                </a:lnTo>
                <a:cubicBezTo>
                  <a:pt x="7207" y="9464"/>
                  <a:pt x="7205" y="9466"/>
                  <a:pt x="7200" y="9471"/>
                </a:cubicBezTo>
                <a:cubicBezTo>
                  <a:pt x="7200" y="9495"/>
                  <a:pt x="7141" y="9531"/>
                  <a:pt x="7129" y="9566"/>
                </a:cubicBezTo>
                <a:lnTo>
                  <a:pt x="7117" y="9566"/>
                </a:lnTo>
                <a:cubicBezTo>
                  <a:pt x="7111" y="9569"/>
                  <a:pt x="7109" y="9570"/>
                  <a:pt x="7110" y="9570"/>
                </a:cubicBezTo>
                <a:cubicBezTo>
                  <a:pt x="7111" y="9570"/>
                  <a:pt x="7114" y="9569"/>
                  <a:pt x="7117" y="9569"/>
                </a:cubicBezTo>
                <a:cubicBezTo>
                  <a:pt x="7123" y="9569"/>
                  <a:pt x="7129" y="9572"/>
                  <a:pt x="7117" y="9590"/>
                </a:cubicBezTo>
                <a:lnTo>
                  <a:pt x="7152" y="9543"/>
                </a:lnTo>
                <a:lnTo>
                  <a:pt x="7152" y="9543"/>
                </a:lnTo>
                <a:cubicBezTo>
                  <a:pt x="7152" y="9554"/>
                  <a:pt x="7152" y="9578"/>
                  <a:pt x="7141" y="9590"/>
                </a:cubicBezTo>
                <a:cubicBezTo>
                  <a:pt x="7158" y="9582"/>
                  <a:pt x="7194" y="9548"/>
                  <a:pt x="7212" y="9548"/>
                </a:cubicBezTo>
                <a:cubicBezTo>
                  <a:pt x="7219" y="9548"/>
                  <a:pt x="7224" y="9553"/>
                  <a:pt x="7224" y="9566"/>
                </a:cubicBezTo>
                <a:lnTo>
                  <a:pt x="7212" y="9566"/>
                </a:lnTo>
                <a:cubicBezTo>
                  <a:pt x="7224" y="9578"/>
                  <a:pt x="7200" y="9602"/>
                  <a:pt x="7188" y="9614"/>
                </a:cubicBezTo>
                <a:lnTo>
                  <a:pt x="7188" y="9602"/>
                </a:lnTo>
                <a:lnTo>
                  <a:pt x="7178" y="9632"/>
                </a:lnTo>
                <a:lnTo>
                  <a:pt x="7178" y="9632"/>
                </a:lnTo>
                <a:cubicBezTo>
                  <a:pt x="7178" y="9629"/>
                  <a:pt x="7177" y="9628"/>
                  <a:pt x="7174" y="9628"/>
                </a:cubicBezTo>
                <a:cubicBezTo>
                  <a:pt x="7164" y="9628"/>
                  <a:pt x="7144" y="9642"/>
                  <a:pt x="7152" y="9650"/>
                </a:cubicBezTo>
                <a:cubicBezTo>
                  <a:pt x="7152" y="9655"/>
                  <a:pt x="7152" y="9656"/>
                  <a:pt x="7153" y="9656"/>
                </a:cubicBezTo>
                <a:cubicBezTo>
                  <a:pt x="7153" y="9656"/>
                  <a:pt x="7156" y="9636"/>
                  <a:pt x="7169" y="9636"/>
                </a:cubicBezTo>
                <a:cubicBezTo>
                  <a:pt x="7171" y="9636"/>
                  <a:pt x="7174" y="9636"/>
                  <a:pt x="7176" y="9638"/>
                </a:cubicBezTo>
                <a:cubicBezTo>
                  <a:pt x="7176" y="9638"/>
                  <a:pt x="7152" y="9662"/>
                  <a:pt x="7141" y="9674"/>
                </a:cubicBezTo>
                <a:lnTo>
                  <a:pt x="7164" y="9685"/>
                </a:lnTo>
                <a:cubicBezTo>
                  <a:pt x="7157" y="9693"/>
                  <a:pt x="7153" y="9694"/>
                  <a:pt x="7151" y="9694"/>
                </a:cubicBezTo>
                <a:cubicBezTo>
                  <a:pt x="7149" y="9694"/>
                  <a:pt x="7148" y="9692"/>
                  <a:pt x="7147" y="9692"/>
                </a:cubicBezTo>
                <a:cubicBezTo>
                  <a:pt x="7146" y="9692"/>
                  <a:pt x="7145" y="9695"/>
                  <a:pt x="7141" y="9709"/>
                </a:cubicBezTo>
                <a:lnTo>
                  <a:pt x="7176" y="9697"/>
                </a:lnTo>
                <a:lnTo>
                  <a:pt x="7176" y="9697"/>
                </a:lnTo>
                <a:cubicBezTo>
                  <a:pt x="7157" y="9722"/>
                  <a:pt x="7159" y="9726"/>
                  <a:pt x="7166" y="9726"/>
                </a:cubicBezTo>
                <a:cubicBezTo>
                  <a:pt x="7171" y="9726"/>
                  <a:pt x="7176" y="9725"/>
                  <a:pt x="7180" y="9725"/>
                </a:cubicBezTo>
                <a:cubicBezTo>
                  <a:pt x="7187" y="9725"/>
                  <a:pt x="7189" y="9728"/>
                  <a:pt x="7176" y="9745"/>
                </a:cubicBezTo>
                <a:cubicBezTo>
                  <a:pt x="7152" y="9745"/>
                  <a:pt x="7164" y="9769"/>
                  <a:pt x="7152" y="9781"/>
                </a:cubicBezTo>
                <a:lnTo>
                  <a:pt x="7176" y="9805"/>
                </a:lnTo>
                <a:cubicBezTo>
                  <a:pt x="7176" y="9816"/>
                  <a:pt x="7152" y="9816"/>
                  <a:pt x="7164" y="9816"/>
                </a:cubicBezTo>
                <a:cubicBezTo>
                  <a:pt x="7160" y="9824"/>
                  <a:pt x="7162" y="9827"/>
                  <a:pt x="7165" y="9827"/>
                </a:cubicBezTo>
                <a:cubicBezTo>
                  <a:pt x="7172" y="9827"/>
                  <a:pt x="7188" y="9816"/>
                  <a:pt x="7188" y="9816"/>
                </a:cubicBezTo>
                <a:lnTo>
                  <a:pt x="7188" y="9816"/>
                </a:lnTo>
                <a:cubicBezTo>
                  <a:pt x="7176" y="9840"/>
                  <a:pt x="7212" y="9840"/>
                  <a:pt x="7176" y="9876"/>
                </a:cubicBezTo>
                <a:cubicBezTo>
                  <a:pt x="7176" y="9883"/>
                  <a:pt x="7179" y="9886"/>
                  <a:pt x="7183" y="9886"/>
                </a:cubicBezTo>
                <a:cubicBezTo>
                  <a:pt x="7195" y="9886"/>
                  <a:pt x="7217" y="9866"/>
                  <a:pt x="7229" y="9866"/>
                </a:cubicBezTo>
                <a:cubicBezTo>
                  <a:pt x="7233" y="9866"/>
                  <a:pt x="7236" y="9868"/>
                  <a:pt x="7236" y="9876"/>
                </a:cubicBezTo>
                <a:cubicBezTo>
                  <a:pt x="7229" y="9883"/>
                  <a:pt x="7224" y="9885"/>
                  <a:pt x="7220" y="9885"/>
                </a:cubicBezTo>
                <a:cubicBezTo>
                  <a:pt x="7216" y="9885"/>
                  <a:pt x="7213" y="9883"/>
                  <a:pt x="7211" y="9883"/>
                </a:cubicBezTo>
                <a:cubicBezTo>
                  <a:pt x="7208" y="9883"/>
                  <a:pt x="7205" y="9886"/>
                  <a:pt x="7200" y="9900"/>
                </a:cubicBezTo>
                <a:lnTo>
                  <a:pt x="7224" y="9912"/>
                </a:lnTo>
                <a:cubicBezTo>
                  <a:pt x="7214" y="9912"/>
                  <a:pt x="7197" y="9927"/>
                  <a:pt x="7191" y="9927"/>
                </a:cubicBezTo>
                <a:cubicBezTo>
                  <a:pt x="7190" y="9927"/>
                  <a:pt x="7189" y="9927"/>
                  <a:pt x="7189" y="9926"/>
                </a:cubicBezTo>
                <a:lnTo>
                  <a:pt x="7189" y="9926"/>
                </a:lnTo>
                <a:cubicBezTo>
                  <a:pt x="7211" y="10010"/>
                  <a:pt x="7141" y="10138"/>
                  <a:pt x="7212" y="10162"/>
                </a:cubicBezTo>
                <a:cubicBezTo>
                  <a:pt x="7206" y="10180"/>
                  <a:pt x="7200" y="10183"/>
                  <a:pt x="7194" y="10183"/>
                </a:cubicBezTo>
                <a:cubicBezTo>
                  <a:pt x="7191" y="10183"/>
                  <a:pt x="7188" y="10182"/>
                  <a:pt x="7185" y="10182"/>
                </a:cubicBezTo>
                <a:cubicBezTo>
                  <a:pt x="7182" y="10182"/>
                  <a:pt x="7179" y="10183"/>
                  <a:pt x="7176" y="10186"/>
                </a:cubicBezTo>
                <a:cubicBezTo>
                  <a:pt x="7236" y="10186"/>
                  <a:pt x="7164" y="10293"/>
                  <a:pt x="7200" y="10316"/>
                </a:cubicBezTo>
                <a:lnTo>
                  <a:pt x="7224" y="10293"/>
                </a:lnTo>
                <a:lnTo>
                  <a:pt x="7224" y="10293"/>
                </a:lnTo>
                <a:cubicBezTo>
                  <a:pt x="7200" y="10400"/>
                  <a:pt x="7283" y="10412"/>
                  <a:pt x="7307" y="10483"/>
                </a:cubicBezTo>
                <a:lnTo>
                  <a:pt x="7319" y="10459"/>
                </a:lnTo>
                <a:cubicBezTo>
                  <a:pt x="7327" y="10455"/>
                  <a:pt x="7334" y="10454"/>
                  <a:pt x="7339" y="10454"/>
                </a:cubicBezTo>
                <a:cubicBezTo>
                  <a:pt x="7351" y="10454"/>
                  <a:pt x="7359" y="10459"/>
                  <a:pt x="7367" y="10459"/>
                </a:cubicBezTo>
                <a:cubicBezTo>
                  <a:pt x="7367" y="10471"/>
                  <a:pt x="7319" y="10495"/>
                  <a:pt x="7343" y="10495"/>
                </a:cubicBezTo>
                <a:cubicBezTo>
                  <a:pt x="7355" y="10483"/>
                  <a:pt x="7355" y="10471"/>
                  <a:pt x="7367" y="10471"/>
                </a:cubicBezTo>
                <a:cubicBezTo>
                  <a:pt x="7355" y="10555"/>
                  <a:pt x="7450" y="10626"/>
                  <a:pt x="7486" y="10721"/>
                </a:cubicBezTo>
                <a:cubicBezTo>
                  <a:pt x="7581" y="10793"/>
                  <a:pt x="7641" y="10936"/>
                  <a:pt x="7736" y="11007"/>
                </a:cubicBezTo>
                <a:cubicBezTo>
                  <a:pt x="7726" y="10997"/>
                  <a:pt x="7768" y="10969"/>
                  <a:pt x="7773" y="10969"/>
                </a:cubicBezTo>
                <a:lnTo>
                  <a:pt x="7773" y="10969"/>
                </a:lnTo>
                <a:cubicBezTo>
                  <a:pt x="7773" y="10969"/>
                  <a:pt x="7773" y="10970"/>
                  <a:pt x="7772" y="10971"/>
                </a:cubicBezTo>
                <a:cubicBezTo>
                  <a:pt x="7712" y="11078"/>
                  <a:pt x="7831" y="11007"/>
                  <a:pt x="7807" y="11090"/>
                </a:cubicBezTo>
                <a:cubicBezTo>
                  <a:pt x="7875" y="11124"/>
                  <a:pt x="7846" y="11222"/>
                  <a:pt x="7945" y="11222"/>
                </a:cubicBezTo>
                <a:cubicBezTo>
                  <a:pt x="7950" y="11222"/>
                  <a:pt x="7956" y="11222"/>
                  <a:pt x="7962" y="11221"/>
                </a:cubicBezTo>
                <a:lnTo>
                  <a:pt x="7962" y="11221"/>
                </a:lnTo>
                <a:lnTo>
                  <a:pt x="7938" y="11245"/>
                </a:lnTo>
                <a:cubicBezTo>
                  <a:pt x="7932" y="11257"/>
                  <a:pt x="7935" y="11260"/>
                  <a:pt x="7941" y="11260"/>
                </a:cubicBezTo>
                <a:cubicBezTo>
                  <a:pt x="7947" y="11260"/>
                  <a:pt x="7956" y="11257"/>
                  <a:pt x="7962" y="11257"/>
                </a:cubicBezTo>
                <a:lnTo>
                  <a:pt x="7950" y="11269"/>
                </a:lnTo>
                <a:cubicBezTo>
                  <a:pt x="7962" y="11293"/>
                  <a:pt x="7998" y="11293"/>
                  <a:pt x="7998" y="11317"/>
                </a:cubicBezTo>
                <a:lnTo>
                  <a:pt x="8034" y="11293"/>
                </a:lnTo>
                <a:cubicBezTo>
                  <a:pt x="8043" y="11293"/>
                  <a:pt x="8022" y="11308"/>
                  <a:pt x="8026" y="11308"/>
                </a:cubicBezTo>
                <a:cubicBezTo>
                  <a:pt x="8026" y="11308"/>
                  <a:pt x="8029" y="11307"/>
                  <a:pt x="8034" y="11305"/>
                </a:cubicBezTo>
                <a:lnTo>
                  <a:pt x="8034" y="11305"/>
                </a:lnTo>
                <a:lnTo>
                  <a:pt x="8022" y="11317"/>
                </a:lnTo>
                <a:lnTo>
                  <a:pt x="8022" y="11317"/>
                </a:lnTo>
                <a:lnTo>
                  <a:pt x="8057" y="11305"/>
                </a:lnTo>
                <a:lnTo>
                  <a:pt x="8057" y="11305"/>
                </a:lnTo>
                <a:cubicBezTo>
                  <a:pt x="8010" y="11352"/>
                  <a:pt x="8081" y="11340"/>
                  <a:pt x="8069" y="11376"/>
                </a:cubicBezTo>
                <a:cubicBezTo>
                  <a:pt x="8093" y="11376"/>
                  <a:pt x="8141" y="11388"/>
                  <a:pt x="8141" y="11424"/>
                </a:cubicBezTo>
                <a:cubicBezTo>
                  <a:pt x="8129" y="11448"/>
                  <a:pt x="8153" y="11471"/>
                  <a:pt x="8153" y="11495"/>
                </a:cubicBezTo>
                <a:cubicBezTo>
                  <a:pt x="8188" y="11531"/>
                  <a:pt x="8236" y="11567"/>
                  <a:pt x="8260" y="11614"/>
                </a:cubicBezTo>
                <a:lnTo>
                  <a:pt x="8295" y="11590"/>
                </a:lnTo>
                <a:lnTo>
                  <a:pt x="8307" y="11590"/>
                </a:lnTo>
                <a:cubicBezTo>
                  <a:pt x="8295" y="11602"/>
                  <a:pt x="8295" y="11602"/>
                  <a:pt x="8284" y="11602"/>
                </a:cubicBezTo>
                <a:cubicBezTo>
                  <a:pt x="8270" y="11630"/>
                  <a:pt x="8284" y="11634"/>
                  <a:pt x="8296" y="11636"/>
                </a:cubicBezTo>
                <a:lnTo>
                  <a:pt x="8296" y="11636"/>
                </a:lnTo>
                <a:cubicBezTo>
                  <a:pt x="8305" y="11620"/>
                  <a:pt x="8325" y="11604"/>
                  <a:pt x="8335" y="11604"/>
                </a:cubicBezTo>
                <a:cubicBezTo>
                  <a:pt x="8340" y="11604"/>
                  <a:pt x="8343" y="11607"/>
                  <a:pt x="8343" y="11614"/>
                </a:cubicBezTo>
                <a:lnTo>
                  <a:pt x="8331" y="11626"/>
                </a:lnTo>
                <a:lnTo>
                  <a:pt x="8355" y="11614"/>
                </a:lnTo>
                <a:lnTo>
                  <a:pt x="8355" y="11614"/>
                </a:lnTo>
                <a:cubicBezTo>
                  <a:pt x="8331" y="11638"/>
                  <a:pt x="8331" y="11662"/>
                  <a:pt x="8307" y="11686"/>
                </a:cubicBezTo>
                <a:cubicBezTo>
                  <a:pt x="8343" y="11710"/>
                  <a:pt x="8403" y="11698"/>
                  <a:pt x="8426" y="11745"/>
                </a:cubicBezTo>
                <a:cubicBezTo>
                  <a:pt x="8391" y="11769"/>
                  <a:pt x="8450" y="11769"/>
                  <a:pt x="8403" y="11805"/>
                </a:cubicBezTo>
                <a:cubicBezTo>
                  <a:pt x="8438" y="11805"/>
                  <a:pt x="8438" y="11769"/>
                  <a:pt x="8474" y="11745"/>
                </a:cubicBezTo>
                <a:cubicBezTo>
                  <a:pt x="8486" y="11757"/>
                  <a:pt x="8498" y="11745"/>
                  <a:pt x="8486" y="11769"/>
                </a:cubicBezTo>
                <a:cubicBezTo>
                  <a:pt x="8474" y="11769"/>
                  <a:pt x="8462" y="11793"/>
                  <a:pt x="8450" y="11793"/>
                </a:cubicBezTo>
                <a:lnTo>
                  <a:pt x="8462" y="11805"/>
                </a:lnTo>
                <a:cubicBezTo>
                  <a:pt x="8462" y="11805"/>
                  <a:pt x="8450" y="11817"/>
                  <a:pt x="8450" y="11817"/>
                </a:cubicBezTo>
                <a:cubicBezTo>
                  <a:pt x="8498" y="11817"/>
                  <a:pt x="8462" y="11900"/>
                  <a:pt x="8510" y="11900"/>
                </a:cubicBezTo>
                <a:cubicBezTo>
                  <a:pt x="8534" y="11888"/>
                  <a:pt x="8510" y="11888"/>
                  <a:pt x="8534" y="11876"/>
                </a:cubicBezTo>
                <a:cubicBezTo>
                  <a:pt x="8539" y="11875"/>
                  <a:pt x="8543" y="11875"/>
                  <a:pt x="8547" y="11875"/>
                </a:cubicBezTo>
                <a:cubicBezTo>
                  <a:pt x="8581" y="11875"/>
                  <a:pt x="8526" y="11924"/>
                  <a:pt x="8569" y="11924"/>
                </a:cubicBezTo>
                <a:lnTo>
                  <a:pt x="8534" y="11948"/>
                </a:lnTo>
                <a:cubicBezTo>
                  <a:pt x="8547" y="11941"/>
                  <a:pt x="8561" y="11934"/>
                  <a:pt x="8568" y="11934"/>
                </a:cubicBezTo>
                <a:cubicBezTo>
                  <a:pt x="8573" y="11934"/>
                  <a:pt x="8574" y="11938"/>
                  <a:pt x="8569" y="11948"/>
                </a:cubicBezTo>
                <a:cubicBezTo>
                  <a:pt x="8557" y="11965"/>
                  <a:pt x="8551" y="11968"/>
                  <a:pt x="8545" y="11968"/>
                </a:cubicBezTo>
                <a:cubicBezTo>
                  <a:pt x="8542" y="11968"/>
                  <a:pt x="8540" y="11968"/>
                  <a:pt x="8536" y="11968"/>
                </a:cubicBezTo>
                <a:cubicBezTo>
                  <a:pt x="8532" y="11968"/>
                  <a:pt x="8528" y="11968"/>
                  <a:pt x="8522" y="11971"/>
                </a:cubicBezTo>
                <a:cubicBezTo>
                  <a:pt x="8522" y="11971"/>
                  <a:pt x="8533" y="11979"/>
                  <a:pt x="8546" y="11979"/>
                </a:cubicBezTo>
                <a:cubicBezTo>
                  <a:pt x="8555" y="11979"/>
                  <a:pt x="8564" y="11975"/>
                  <a:pt x="8569" y="11960"/>
                </a:cubicBezTo>
                <a:cubicBezTo>
                  <a:pt x="8585" y="11968"/>
                  <a:pt x="8580" y="11981"/>
                  <a:pt x="8574" y="11993"/>
                </a:cubicBezTo>
                <a:lnTo>
                  <a:pt x="8574" y="11993"/>
                </a:lnTo>
                <a:cubicBezTo>
                  <a:pt x="8579" y="11986"/>
                  <a:pt x="8586" y="11979"/>
                  <a:pt x="8593" y="11971"/>
                </a:cubicBezTo>
                <a:cubicBezTo>
                  <a:pt x="8593" y="12007"/>
                  <a:pt x="8617" y="12031"/>
                  <a:pt x="8629" y="12055"/>
                </a:cubicBezTo>
                <a:cubicBezTo>
                  <a:pt x="8617" y="12055"/>
                  <a:pt x="8605" y="12067"/>
                  <a:pt x="8605" y="12067"/>
                </a:cubicBezTo>
                <a:cubicBezTo>
                  <a:pt x="8610" y="12065"/>
                  <a:pt x="8614" y="12065"/>
                  <a:pt x="8617" y="12065"/>
                </a:cubicBezTo>
                <a:cubicBezTo>
                  <a:pt x="8641" y="12065"/>
                  <a:pt x="8596" y="12104"/>
                  <a:pt x="8617" y="12114"/>
                </a:cubicBezTo>
                <a:cubicBezTo>
                  <a:pt x="8665" y="12162"/>
                  <a:pt x="8760" y="12210"/>
                  <a:pt x="8796" y="12269"/>
                </a:cubicBezTo>
                <a:cubicBezTo>
                  <a:pt x="8809" y="12266"/>
                  <a:pt x="8820" y="12264"/>
                  <a:pt x="8829" y="12264"/>
                </a:cubicBezTo>
                <a:cubicBezTo>
                  <a:pt x="8851" y="12264"/>
                  <a:pt x="8862" y="12273"/>
                  <a:pt x="8879" y="12281"/>
                </a:cubicBezTo>
                <a:lnTo>
                  <a:pt x="8831" y="12329"/>
                </a:lnTo>
                <a:lnTo>
                  <a:pt x="8855" y="12329"/>
                </a:lnTo>
                <a:cubicBezTo>
                  <a:pt x="8843" y="12341"/>
                  <a:pt x="8843" y="12329"/>
                  <a:pt x="8831" y="12352"/>
                </a:cubicBezTo>
                <a:lnTo>
                  <a:pt x="8863" y="12331"/>
                </a:lnTo>
                <a:lnTo>
                  <a:pt x="8863" y="12331"/>
                </a:lnTo>
                <a:cubicBezTo>
                  <a:pt x="8847" y="12345"/>
                  <a:pt x="8875" y="12376"/>
                  <a:pt x="8819" y="12376"/>
                </a:cubicBezTo>
                <a:lnTo>
                  <a:pt x="8867" y="12436"/>
                </a:lnTo>
                <a:cubicBezTo>
                  <a:pt x="8869" y="12441"/>
                  <a:pt x="8873" y="12443"/>
                  <a:pt x="8877" y="12443"/>
                </a:cubicBezTo>
                <a:cubicBezTo>
                  <a:pt x="8888" y="12443"/>
                  <a:pt x="8903" y="12429"/>
                  <a:pt x="8910" y="12429"/>
                </a:cubicBezTo>
                <a:cubicBezTo>
                  <a:pt x="8913" y="12429"/>
                  <a:pt x="8915" y="12431"/>
                  <a:pt x="8915" y="12436"/>
                </a:cubicBezTo>
                <a:cubicBezTo>
                  <a:pt x="8903" y="12448"/>
                  <a:pt x="8903" y="12436"/>
                  <a:pt x="8879" y="12460"/>
                </a:cubicBezTo>
                <a:cubicBezTo>
                  <a:pt x="8879" y="12481"/>
                  <a:pt x="8891" y="12487"/>
                  <a:pt x="8909" y="12487"/>
                </a:cubicBezTo>
                <a:cubicBezTo>
                  <a:pt x="8939" y="12487"/>
                  <a:pt x="8983" y="12469"/>
                  <a:pt x="9010" y="12469"/>
                </a:cubicBezTo>
                <a:cubicBezTo>
                  <a:pt x="9022" y="12469"/>
                  <a:pt x="9031" y="12473"/>
                  <a:pt x="9034" y="12483"/>
                </a:cubicBezTo>
                <a:lnTo>
                  <a:pt x="9022" y="12495"/>
                </a:lnTo>
                <a:cubicBezTo>
                  <a:pt x="9024" y="12493"/>
                  <a:pt x="9027" y="12492"/>
                  <a:pt x="9029" y="12492"/>
                </a:cubicBezTo>
                <a:cubicBezTo>
                  <a:pt x="9036" y="12492"/>
                  <a:pt x="9043" y="12499"/>
                  <a:pt x="9050" y="12499"/>
                </a:cubicBezTo>
                <a:cubicBezTo>
                  <a:pt x="9052" y="12499"/>
                  <a:pt x="9055" y="12498"/>
                  <a:pt x="9057" y="12495"/>
                </a:cubicBezTo>
                <a:cubicBezTo>
                  <a:pt x="9073" y="12480"/>
                  <a:pt x="9074" y="12476"/>
                  <a:pt x="9071" y="12476"/>
                </a:cubicBezTo>
                <a:cubicBezTo>
                  <a:pt x="9066" y="12476"/>
                  <a:pt x="9051" y="12484"/>
                  <a:pt x="9044" y="12484"/>
                </a:cubicBezTo>
                <a:cubicBezTo>
                  <a:pt x="9040" y="12484"/>
                  <a:pt x="9039" y="12481"/>
                  <a:pt x="9046" y="12471"/>
                </a:cubicBezTo>
                <a:cubicBezTo>
                  <a:pt x="9069" y="12460"/>
                  <a:pt x="9078" y="12460"/>
                  <a:pt x="9086" y="12460"/>
                </a:cubicBezTo>
                <a:cubicBezTo>
                  <a:pt x="9093" y="12460"/>
                  <a:pt x="9099" y="12460"/>
                  <a:pt x="9117" y="12448"/>
                </a:cubicBezTo>
                <a:lnTo>
                  <a:pt x="9117" y="12448"/>
                </a:lnTo>
                <a:cubicBezTo>
                  <a:pt x="9111" y="12460"/>
                  <a:pt x="9114" y="12463"/>
                  <a:pt x="9120" y="12463"/>
                </a:cubicBezTo>
                <a:cubicBezTo>
                  <a:pt x="9126" y="12463"/>
                  <a:pt x="9135" y="12460"/>
                  <a:pt x="9141" y="12460"/>
                </a:cubicBezTo>
                <a:cubicBezTo>
                  <a:pt x="9129" y="12495"/>
                  <a:pt x="9165" y="12507"/>
                  <a:pt x="9129" y="12543"/>
                </a:cubicBezTo>
                <a:cubicBezTo>
                  <a:pt x="9148" y="12533"/>
                  <a:pt x="9183" y="12516"/>
                  <a:pt x="9202" y="12516"/>
                </a:cubicBezTo>
                <a:cubicBezTo>
                  <a:pt x="9206" y="12516"/>
                  <a:pt x="9210" y="12517"/>
                  <a:pt x="9212" y="12519"/>
                </a:cubicBezTo>
                <a:cubicBezTo>
                  <a:pt x="9188" y="12555"/>
                  <a:pt x="9177" y="12543"/>
                  <a:pt x="9177" y="12567"/>
                </a:cubicBezTo>
                <a:lnTo>
                  <a:pt x="9200" y="12555"/>
                </a:lnTo>
                <a:lnTo>
                  <a:pt x="9200" y="12555"/>
                </a:lnTo>
                <a:cubicBezTo>
                  <a:pt x="9212" y="12567"/>
                  <a:pt x="9200" y="12567"/>
                  <a:pt x="9188" y="12579"/>
                </a:cubicBezTo>
                <a:cubicBezTo>
                  <a:pt x="9188" y="12581"/>
                  <a:pt x="9191" y="12582"/>
                  <a:pt x="9194" y="12582"/>
                </a:cubicBezTo>
                <a:cubicBezTo>
                  <a:pt x="9201" y="12582"/>
                  <a:pt x="9211" y="12579"/>
                  <a:pt x="9218" y="12579"/>
                </a:cubicBezTo>
                <a:cubicBezTo>
                  <a:pt x="9225" y="12579"/>
                  <a:pt x="9229" y="12582"/>
                  <a:pt x="9224" y="12591"/>
                </a:cubicBezTo>
                <a:lnTo>
                  <a:pt x="9188" y="12602"/>
                </a:lnTo>
                <a:cubicBezTo>
                  <a:pt x="9212" y="12602"/>
                  <a:pt x="9212" y="12614"/>
                  <a:pt x="9212" y="12638"/>
                </a:cubicBezTo>
                <a:cubicBezTo>
                  <a:pt x="9209" y="12642"/>
                  <a:pt x="9206" y="12643"/>
                  <a:pt x="9205" y="12643"/>
                </a:cubicBezTo>
                <a:cubicBezTo>
                  <a:pt x="9200" y="12643"/>
                  <a:pt x="9200" y="12635"/>
                  <a:pt x="9200" y="12626"/>
                </a:cubicBezTo>
                <a:cubicBezTo>
                  <a:pt x="9185" y="12642"/>
                  <a:pt x="9187" y="12646"/>
                  <a:pt x="9195" y="12646"/>
                </a:cubicBezTo>
                <a:cubicBezTo>
                  <a:pt x="9205" y="12646"/>
                  <a:pt x="9224" y="12638"/>
                  <a:pt x="9224" y="12638"/>
                </a:cubicBezTo>
                <a:cubicBezTo>
                  <a:pt x="9236" y="12626"/>
                  <a:pt x="9236" y="12614"/>
                  <a:pt x="9260" y="12602"/>
                </a:cubicBezTo>
                <a:cubicBezTo>
                  <a:pt x="9263" y="12605"/>
                  <a:pt x="9268" y="12606"/>
                  <a:pt x="9274" y="12606"/>
                </a:cubicBezTo>
                <a:cubicBezTo>
                  <a:pt x="9279" y="12606"/>
                  <a:pt x="9285" y="12605"/>
                  <a:pt x="9290" y="12605"/>
                </a:cubicBezTo>
                <a:cubicBezTo>
                  <a:pt x="9299" y="12605"/>
                  <a:pt x="9302" y="12608"/>
                  <a:pt x="9284" y="12626"/>
                </a:cubicBezTo>
                <a:lnTo>
                  <a:pt x="9260" y="12626"/>
                </a:lnTo>
                <a:cubicBezTo>
                  <a:pt x="9266" y="12629"/>
                  <a:pt x="9271" y="12630"/>
                  <a:pt x="9275" y="12630"/>
                </a:cubicBezTo>
                <a:cubicBezTo>
                  <a:pt x="9280" y="12630"/>
                  <a:pt x="9284" y="12629"/>
                  <a:pt x="9287" y="12629"/>
                </a:cubicBezTo>
                <a:cubicBezTo>
                  <a:pt x="9292" y="12629"/>
                  <a:pt x="9295" y="12632"/>
                  <a:pt x="9296" y="12648"/>
                </a:cubicBezTo>
                <a:lnTo>
                  <a:pt x="9296" y="12648"/>
                </a:lnTo>
                <a:cubicBezTo>
                  <a:pt x="9296" y="12648"/>
                  <a:pt x="9296" y="12648"/>
                  <a:pt x="9297" y="12648"/>
                </a:cubicBezTo>
                <a:cubicBezTo>
                  <a:pt x="9326" y="12648"/>
                  <a:pt x="9309" y="12687"/>
                  <a:pt x="9319" y="12698"/>
                </a:cubicBezTo>
                <a:lnTo>
                  <a:pt x="9343" y="12698"/>
                </a:lnTo>
                <a:cubicBezTo>
                  <a:pt x="9355" y="12674"/>
                  <a:pt x="9367" y="12674"/>
                  <a:pt x="9391" y="12650"/>
                </a:cubicBezTo>
                <a:lnTo>
                  <a:pt x="9391" y="12650"/>
                </a:lnTo>
                <a:cubicBezTo>
                  <a:pt x="9379" y="12666"/>
                  <a:pt x="9383" y="12670"/>
                  <a:pt x="9393" y="12670"/>
                </a:cubicBezTo>
                <a:cubicBezTo>
                  <a:pt x="9403" y="12670"/>
                  <a:pt x="9419" y="12666"/>
                  <a:pt x="9432" y="12666"/>
                </a:cubicBezTo>
                <a:cubicBezTo>
                  <a:pt x="9445" y="12666"/>
                  <a:pt x="9454" y="12670"/>
                  <a:pt x="9450" y="12686"/>
                </a:cubicBezTo>
                <a:cubicBezTo>
                  <a:pt x="9438" y="12692"/>
                  <a:pt x="9430" y="12695"/>
                  <a:pt x="9425" y="12695"/>
                </a:cubicBezTo>
                <a:cubicBezTo>
                  <a:pt x="9421" y="12695"/>
                  <a:pt x="9421" y="12692"/>
                  <a:pt x="9427" y="12686"/>
                </a:cubicBezTo>
                <a:lnTo>
                  <a:pt x="9427" y="12686"/>
                </a:lnTo>
                <a:cubicBezTo>
                  <a:pt x="9367" y="12710"/>
                  <a:pt x="9331" y="12733"/>
                  <a:pt x="9296" y="12733"/>
                </a:cubicBezTo>
                <a:cubicBezTo>
                  <a:pt x="9307" y="12733"/>
                  <a:pt x="9316" y="12736"/>
                  <a:pt x="9319" y="12739"/>
                </a:cubicBezTo>
                <a:lnTo>
                  <a:pt x="9319" y="12739"/>
                </a:lnTo>
                <a:lnTo>
                  <a:pt x="9355" y="12722"/>
                </a:lnTo>
                <a:cubicBezTo>
                  <a:pt x="9355" y="12733"/>
                  <a:pt x="9355" y="12733"/>
                  <a:pt x="9355" y="12733"/>
                </a:cubicBezTo>
                <a:cubicBezTo>
                  <a:pt x="9391" y="12722"/>
                  <a:pt x="9403" y="12698"/>
                  <a:pt x="9427" y="12698"/>
                </a:cubicBezTo>
                <a:cubicBezTo>
                  <a:pt x="9444" y="12698"/>
                  <a:pt x="9417" y="12717"/>
                  <a:pt x="9406" y="12722"/>
                </a:cubicBezTo>
                <a:lnTo>
                  <a:pt x="9406" y="12722"/>
                </a:lnTo>
                <a:cubicBezTo>
                  <a:pt x="9405" y="12722"/>
                  <a:pt x="9404" y="12722"/>
                  <a:pt x="9403" y="12722"/>
                </a:cubicBezTo>
                <a:cubicBezTo>
                  <a:pt x="9401" y="12723"/>
                  <a:pt x="9401" y="12724"/>
                  <a:pt x="9402" y="12724"/>
                </a:cubicBezTo>
                <a:cubicBezTo>
                  <a:pt x="9402" y="12724"/>
                  <a:pt x="9404" y="12723"/>
                  <a:pt x="9406" y="12722"/>
                </a:cubicBezTo>
                <a:lnTo>
                  <a:pt x="9406" y="12722"/>
                </a:lnTo>
                <a:cubicBezTo>
                  <a:pt x="9410" y="12724"/>
                  <a:pt x="9414" y="12724"/>
                  <a:pt x="9418" y="12724"/>
                </a:cubicBezTo>
                <a:cubicBezTo>
                  <a:pt x="9434" y="12724"/>
                  <a:pt x="9445" y="12717"/>
                  <a:pt x="9451" y="12717"/>
                </a:cubicBezTo>
                <a:cubicBezTo>
                  <a:pt x="9454" y="12717"/>
                  <a:pt x="9455" y="12721"/>
                  <a:pt x="9450" y="12733"/>
                </a:cubicBezTo>
                <a:cubicBezTo>
                  <a:pt x="9450" y="12733"/>
                  <a:pt x="9438" y="12733"/>
                  <a:pt x="9438" y="12722"/>
                </a:cubicBezTo>
                <a:lnTo>
                  <a:pt x="9438" y="12722"/>
                </a:lnTo>
                <a:cubicBezTo>
                  <a:pt x="9438" y="12757"/>
                  <a:pt x="9474" y="12757"/>
                  <a:pt x="9427" y="12793"/>
                </a:cubicBezTo>
                <a:cubicBezTo>
                  <a:pt x="9415" y="12805"/>
                  <a:pt x="9391" y="12805"/>
                  <a:pt x="9391" y="12805"/>
                </a:cubicBezTo>
                <a:lnTo>
                  <a:pt x="9403" y="12793"/>
                </a:lnTo>
                <a:lnTo>
                  <a:pt x="9403" y="12793"/>
                </a:lnTo>
                <a:cubicBezTo>
                  <a:pt x="9363" y="12803"/>
                  <a:pt x="9407" y="12805"/>
                  <a:pt x="9386" y="12819"/>
                </a:cubicBezTo>
                <a:lnTo>
                  <a:pt x="9386" y="12819"/>
                </a:lnTo>
                <a:cubicBezTo>
                  <a:pt x="9388" y="12819"/>
                  <a:pt x="9390" y="12818"/>
                  <a:pt x="9391" y="12818"/>
                </a:cubicBezTo>
                <a:cubicBezTo>
                  <a:pt x="9403" y="12818"/>
                  <a:pt x="9403" y="12832"/>
                  <a:pt x="9403" y="12841"/>
                </a:cubicBezTo>
                <a:lnTo>
                  <a:pt x="9438" y="12817"/>
                </a:lnTo>
                <a:cubicBezTo>
                  <a:pt x="9457" y="12811"/>
                  <a:pt x="9467" y="12808"/>
                  <a:pt x="9471" y="12808"/>
                </a:cubicBezTo>
                <a:cubicBezTo>
                  <a:pt x="9490" y="12808"/>
                  <a:pt x="9373" y="12866"/>
                  <a:pt x="9403" y="12876"/>
                </a:cubicBezTo>
                <a:cubicBezTo>
                  <a:pt x="9438" y="12876"/>
                  <a:pt x="9403" y="12864"/>
                  <a:pt x="9438" y="12864"/>
                </a:cubicBezTo>
                <a:cubicBezTo>
                  <a:pt x="9438" y="12876"/>
                  <a:pt x="9415" y="12900"/>
                  <a:pt x="9438" y="12912"/>
                </a:cubicBezTo>
                <a:cubicBezTo>
                  <a:pt x="9431" y="12920"/>
                  <a:pt x="9423" y="12932"/>
                  <a:pt x="9410" y="12946"/>
                </a:cubicBezTo>
                <a:lnTo>
                  <a:pt x="9410" y="12946"/>
                </a:lnTo>
                <a:lnTo>
                  <a:pt x="9450" y="12936"/>
                </a:lnTo>
                <a:cubicBezTo>
                  <a:pt x="9450" y="12948"/>
                  <a:pt x="9486" y="12960"/>
                  <a:pt x="9474" y="12972"/>
                </a:cubicBezTo>
                <a:cubicBezTo>
                  <a:pt x="9486" y="12972"/>
                  <a:pt x="9486" y="12960"/>
                  <a:pt x="9498" y="12960"/>
                </a:cubicBezTo>
                <a:cubicBezTo>
                  <a:pt x="9504" y="12963"/>
                  <a:pt x="9511" y="12963"/>
                  <a:pt x="9519" y="12963"/>
                </a:cubicBezTo>
                <a:cubicBezTo>
                  <a:pt x="9527" y="12963"/>
                  <a:pt x="9535" y="12963"/>
                  <a:pt x="9543" y="12963"/>
                </a:cubicBezTo>
                <a:cubicBezTo>
                  <a:pt x="9558" y="12963"/>
                  <a:pt x="9569" y="12966"/>
                  <a:pt x="9569" y="12983"/>
                </a:cubicBezTo>
                <a:cubicBezTo>
                  <a:pt x="9558" y="12991"/>
                  <a:pt x="9550" y="12994"/>
                  <a:pt x="9544" y="12994"/>
                </a:cubicBezTo>
                <a:cubicBezTo>
                  <a:pt x="9532" y="12994"/>
                  <a:pt x="9530" y="12983"/>
                  <a:pt x="9522" y="12983"/>
                </a:cubicBezTo>
                <a:cubicBezTo>
                  <a:pt x="9510" y="13007"/>
                  <a:pt x="9534" y="12995"/>
                  <a:pt x="9534" y="13019"/>
                </a:cubicBezTo>
                <a:cubicBezTo>
                  <a:pt x="9527" y="13025"/>
                  <a:pt x="9524" y="13028"/>
                  <a:pt x="9523" y="13028"/>
                </a:cubicBezTo>
                <a:cubicBezTo>
                  <a:pt x="9519" y="13028"/>
                  <a:pt x="9522" y="13017"/>
                  <a:pt x="9510" y="13017"/>
                </a:cubicBezTo>
                <a:cubicBezTo>
                  <a:pt x="9507" y="13017"/>
                  <a:pt x="9503" y="13017"/>
                  <a:pt x="9498" y="13019"/>
                </a:cubicBezTo>
                <a:lnTo>
                  <a:pt x="9519" y="13040"/>
                </a:lnTo>
                <a:lnTo>
                  <a:pt x="9519" y="13040"/>
                </a:lnTo>
                <a:cubicBezTo>
                  <a:pt x="9526" y="13037"/>
                  <a:pt x="9531" y="13036"/>
                  <a:pt x="9534" y="13036"/>
                </a:cubicBezTo>
                <a:cubicBezTo>
                  <a:pt x="9553" y="13036"/>
                  <a:pt x="9527" y="13067"/>
                  <a:pt x="9546" y="13067"/>
                </a:cubicBezTo>
                <a:cubicBezTo>
                  <a:pt x="9550" y="13079"/>
                  <a:pt x="9560" y="13083"/>
                  <a:pt x="9574" y="13083"/>
                </a:cubicBezTo>
                <a:cubicBezTo>
                  <a:pt x="9602" y="13083"/>
                  <a:pt x="9645" y="13067"/>
                  <a:pt x="9677" y="13067"/>
                </a:cubicBezTo>
                <a:cubicBezTo>
                  <a:pt x="9665" y="13079"/>
                  <a:pt x="9653" y="13091"/>
                  <a:pt x="9641" y="13091"/>
                </a:cubicBezTo>
                <a:cubicBezTo>
                  <a:pt x="9651" y="13081"/>
                  <a:pt x="9652" y="13077"/>
                  <a:pt x="9650" y="13077"/>
                </a:cubicBezTo>
                <a:cubicBezTo>
                  <a:pt x="9647" y="13077"/>
                  <a:pt x="9636" y="13084"/>
                  <a:pt x="9629" y="13091"/>
                </a:cubicBezTo>
                <a:cubicBezTo>
                  <a:pt x="9641" y="13091"/>
                  <a:pt x="9593" y="13138"/>
                  <a:pt x="9569" y="13138"/>
                </a:cubicBezTo>
                <a:cubicBezTo>
                  <a:pt x="9574" y="13141"/>
                  <a:pt x="9578" y="13142"/>
                  <a:pt x="9581" y="13142"/>
                </a:cubicBezTo>
                <a:cubicBezTo>
                  <a:pt x="9594" y="13142"/>
                  <a:pt x="9598" y="13126"/>
                  <a:pt x="9617" y="13126"/>
                </a:cubicBezTo>
                <a:lnTo>
                  <a:pt x="9629" y="13150"/>
                </a:lnTo>
                <a:cubicBezTo>
                  <a:pt x="9653" y="13138"/>
                  <a:pt x="9653" y="13126"/>
                  <a:pt x="9677" y="13126"/>
                </a:cubicBezTo>
                <a:cubicBezTo>
                  <a:pt x="9688" y="13126"/>
                  <a:pt x="9688" y="13138"/>
                  <a:pt x="9700" y="13150"/>
                </a:cubicBezTo>
                <a:cubicBezTo>
                  <a:pt x="9692" y="13159"/>
                  <a:pt x="9678" y="13167"/>
                  <a:pt x="9666" y="13167"/>
                </a:cubicBezTo>
                <a:cubicBezTo>
                  <a:pt x="9661" y="13167"/>
                  <a:pt x="9656" y="13166"/>
                  <a:pt x="9653" y="13162"/>
                </a:cubicBezTo>
                <a:lnTo>
                  <a:pt x="9653" y="13162"/>
                </a:lnTo>
                <a:cubicBezTo>
                  <a:pt x="9653" y="13174"/>
                  <a:pt x="9653" y="13186"/>
                  <a:pt x="9677" y="13186"/>
                </a:cubicBezTo>
                <a:cubicBezTo>
                  <a:pt x="9684" y="13175"/>
                  <a:pt x="9690" y="13172"/>
                  <a:pt x="9696" y="13172"/>
                </a:cubicBezTo>
                <a:cubicBezTo>
                  <a:pt x="9704" y="13172"/>
                  <a:pt x="9711" y="13176"/>
                  <a:pt x="9721" y="13176"/>
                </a:cubicBezTo>
                <a:cubicBezTo>
                  <a:pt x="9728" y="13176"/>
                  <a:pt x="9737" y="13173"/>
                  <a:pt x="9748" y="13162"/>
                </a:cubicBezTo>
                <a:lnTo>
                  <a:pt x="9748" y="13162"/>
                </a:lnTo>
                <a:lnTo>
                  <a:pt x="9736" y="13186"/>
                </a:lnTo>
                <a:cubicBezTo>
                  <a:pt x="9736" y="13186"/>
                  <a:pt x="9726" y="13191"/>
                  <a:pt x="9722" y="13191"/>
                </a:cubicBezTo>
                <a:cubicBezTo>
                  <a:pt x="9720" y="13191"/>
                  <a:pt x="9720" y="13190"/>
                  <a:pt x="9724" y="13186"/>
                </a:cubicBezTo>
                <a:lnTo>
                  <a:pt x="9724" y="13186"/>
                </a:lnTo>
                <a:cubicBezTo>
                  <a:pt x="9706" y="13198"/>
                  <a:pt x="9709" y="13201"/>
                  <a:pt x="9718" y="13201"/>
                </a:cubicBezTo>
                <a:cubicBezTo>
                  <a:pt x="9727" y="13201"/>
                  <a:pt x="9742" y="13198"/>
                  <a:pt x="9748" y="13198"/>
                </a:cubicBezTo>
                <a:cubicBezTo>
                  <a:pt x="9736" y="13210"/>
                  <a:pt x="9748" y="13222"/>
                  <a:pt x="9724" y="13233"/>
                </a:cubicBezTo>
                <a:cubicBezTo>
                  <a:pt x="9748" y="13233"/>
                  <a:pt x="9736" y="13245"/>
                  <a:pt x="9724" y="13257"/>
                </a:cubicBezTo>
                <a:cubicBezTo>
                  <a:pt x="9736" y="13257"/>
                  <a:pt x="9748" y="13245"/>
                  <a:pt x="9760" y="13245"/>
                </a:cubicBezTo>
                <a:lnTo>
                  <a:pt x="9772" y="13269"/>
                </a:lnTo>
                <a:cubicBezTo>
                  <a:pt x="9748" y="13281"/>
                  <a:pt x="9688" y="13317"/>
                  <a:pt x="9688" y="13317"/>
                </a:cubicBezTo>
                <a:cubicBezTo>
                  <a:pt x="9706" y="13317"/>
                  <a:pt x="9731" y="13297"/>
                  <a:pt x="9742" y="13297"/>
                </a:cubicBezTo>
                <a:cubicBezTo>
                  <a:pt x="9746" y="13297"/>
                  <a:pt x="9748" y="13299"/>
                  <a:pt x="9748" y="13305"/>
                </a:cubicBezTo>
                <a:cubicBezTo>
                  <a:pt x="9712" y="13317"/>
                  <a:pt x="9736" y="13341"/>
                  <a:pt x="9677" y="13353"/>
                </a:cubicBezTo>
                <a:cubicBezTo>
                  <a:pt x="9653" y="13376"/>
                  <a:pt x="9665" y="13400"/>
                  <a:pt x="9677" y="13400"/>
                </a:cubicBezTo>
                <a:cubicBezTo>
                  <a:pt x="9712" y="13388"/>
                  <a:pt x="9688" y="13376"/>
                  <a:pt x="9724" y="13364"/>
                </a:cubicBezTo>
                <a:cubicBezTo>
                  <a:pt x="9735" y="13372"/>
                  <a:pt x="9750" y="13373"/>
                  <a:pt x="9765" y="13373"/>
                </a:cubicBezTo>
                <a:cubicBezTo>
                  <a:pt x="9782" y="13373"/>
                  <a:pt x="9799" y="13371"/>
                  <a:pt x="9813" y="13371"/>
                </a:cubicBezTo>
                <a:cubicBezTo>
                  <a:pt x="9831" y="13371"/>
                  <a:pt x="9843" y="13374"/>
                  <a:pt x="9843" y="13388"/>
                </a:cubicBezTo>
                <a:lnTo>
                  <a:pt x="9855" y="13376"/>
                </a:lnTo>
                <a:lnTo>
                  <a:pt x="9867" y="13376"/>
                </a:lnTo>
                <a:cubicBezTo>
                  <a:pt x="9855" y="13388"/>
                  <a:pt x="9855" y="13400"/>
                  <a:pt x="9843" y="13412"/>
                </a:cubicBezTo>
                <a:cubicBezTo>
                  <a:pt x="9819" y="13436"/>
                  <a:pt x="9808" y="13460"/>
                  <a:pt x="9819" y="13472"/>
                </a:cubicBezTo>
                <a:cubicBezTo>
                  <a:pt x="9831" y="13472"/>
                  <a:pt x="9843" y="13460"/>
                  <a:pt x="9855" y="13448"/>
                </a:cubicBezTo>
                <a:cubicBezTo>
                  <a:pt x="9855" y="13460"/>
                  <a:pt x="9855" y="13472"/>
                  <a:pt x="9855" y="13484"/>
                </a:cubicBezTo>
                <a:lnTo>
                  <a:pt x="9819" y="13484"/>
                </a:lnTo>
                <a:cubicBezTo>
                  <a:pt x="9819" y="13495"/>
                  <a:pt x="9867" y="13531"/>
                  <a:pt x="9831" y="13543"/>
                </a:cubicBezTo>
                <a:cubicBezTo>
                  <a:pt x="9831" y="13531"/>
                  <a:pt x="9831" y="13531"/>
                  <a:pt x="9831" y="13531"/>
                </a:cubicBezTo>
                <a:cubicBezTo>
                  <a:pt x="9831" y="13555"/>
                  <a:pt x="9808" y="13555"/>
                  <a:pt x="9831" y="13579"/>
                </a:cubicBezTo>
                <a:cubicBezTo>
                  <a:pt x="9831" y="13593"/>
                  <a:pt x="9823" y="13599"/>
                  <a:pt x="9809" y="13599"/>
                </a:cubicBezTo>
                <a:cubicBezTo>
                  <a:pt x="9799" y="13599"/>
                  <a:pt x="9787" y="13596"/>
                  <a:pt x="9772" y="13591"/>
                </a:cubicBezTo>
                <a:lnTo>
                  <a:pt x="9772" y="13591"/>
                </a:lnTo>
                <a:cubicBezTo>
                  <a:pt x="9831" y="13614"/>
                  <a:pt x="9748" y="13626"/>
                  <a:pt x="9748" y="13626"/>
                </a:cubicBezTo>
                <a:cubicBezTo>
                  <a:pt x="9748" y="13626"/>
                  <a:pt x="9653" y="13829"/>
                  <a:pt x="9581" y="14055"/>
                </a:cubicBezTo>
                <a:cubicBezTo>
                  <a:pt x="9486" y="14293"/>
                  <a:pt x="9438" y="14555"/>
                  <a:pt x="9569" y="14734"/>
                </a:cubicBezTo>
                <a:cubicBezTo>
                  <a:pt x="9593" y="14746"/>
                  <a:pt x="9605" y="14781"/>
                  <a:pt x="9641" y="14781"/>
                </a:cubicBezTo>
                <a:cubicBezTo>
                  <a:pt x="9653" y="14805"/>
                  <a:pt x="9593" y="14793"/>
                  <a:pt x="9617" y="14805"/>
                </a:cubicBezTo>
                <a:cubicBezTo>
                  <a:pt x="9621" y="14804"/>
                  <a:pt x="9625" y="14803"/>
                  <a:pt x="9629" y="14803"/>
                </a:cubicBezTo>
                <a:cubicBezTo>
                  <a:pt x="9663" y="14803"/>
                  <a:pt x="9706" y="14841"/>
                  <a:pt x="9748" y="14841"/>
                </a:cubicBezTo>
                <a:lnTo>
                  <a:pt x="9748" y="14853"/>
                </a:lnTo>
                <a:cubicBezTo>
                  <a:pt x="9752" y="14855"/>
                  <a:pt x="9754" y="14855"/>
                  <a:pt x="9754" y="14855"/>
                </a:cubicBezTo>
                <a:cubicBezTo>
                  <a:pt x="9758" y="14855"/>
                  <a:pt x="9746" y="14844"/>
                  <a:pt x="9751" y="14844"/>
                </a:cubicBezTo>
                <a:cubicBezTo>
                  <a:pt x="9753" y="14844"/>
                  <a:pt x="9759" y="14847"/>
                  <a:pt x="9772" y="14853"/>
                </a:cubicBezTo>
                <a:lnTo>
                  <a:pt x="9712" y="14817"/>
                </a:lnTo>
                <a:lnTo>
                  <a:pt x="9760" y="14817"/>
                </a:lnTo>
                <a:cubicBezTo>
                  <a:pt x="9736" y="14793"/>
                  <a:pt x="9665" y="14757"/>
                  <a:pt x="9712" y="14757"/>
                </a:cubicBezTo>
                <a:cubicBezTo>
                  <a:pt x="9712" y="14754"/>
                  <a:pt x="9716" y="14752"/>
                  <a:pt x="9722" y="14752"/>
                </a:cubicBezTo>
                <a:cubicBezTo>
                  <a:pt x="9733" y="14752"/>
                  <a:pt x="9752" y="14757"/>
                  <a:pt x="9760" y="14757"/>
                </a:cubicBezTo>
                <a:lnTo>
                  <a:pt x="9760" y="14769"/>
                </a:lnTo>
                <a:lnTo>
                  <a:pt x="9796" y="14757"/>
                </a:lnTo>
                <a:lnTo>
                  <a:pt x="9796" y="14757"/>
                </a:lnTo>
                <a:cubicBezTo>
                  <a:pt x="9775" y="14768"/>
                  <a:pt x="9799" y="14796"/>
                  <a:pt x="9806" y="14796"/>
                </a:cubicBezTo>
                <a:cubicBezTo>
                  <a:pt x="9807" y="14796"/>
                  <a:pt x="9808" y="14795"/>
                  <a:pt x="9808" y="14793"/>
                </a:cubicBezTo>
                <a:cubicBezTo>
                  <a:pt x="9831" y="14781"/>
                  <a:pt x="9796" y="14793"/>
                  <a:pt x="9796" y="14769"/>
                </a:cubicBezTo>
                <a:cubicBezTo>
                  <a:pt x="9796" y="14767"/>
                  <a:pt x="9797" y="14766"/>
                  <a:pt x="9798" y="14766"/>
                </a:cubicBezTo>
                <a:cubicBezTo>
                  <a:pt x="9805" y="14766"/>
                  <a:pt x="9824" y="14781"/>
                  <a:pt x="9843" y="14781"/>
                </a:cubicBezTo>
                <a:lnTo>
                  <a:pt x="9843" y="14769"/>
                </a:lnTo>
                <a:cubicBezTo>
                  <a:pt x="9867" y="14781"/>
                  <a:pt x="9843" y="14781"/>
                  <a:pt x="9867" y="14781"/>
                </a:cubicBezTo>
                <a:lnTo>
                  <a:pt x="9855" y="14746"/>
                </a:lnTo>
                <a:lnTo>
                  <a:pt x="9855" y="14746"/>
                </a:lnTo>
                <a:cubicBezTo>
                  <a:pt x="9865" y="14750"/>
                  <a:pt x="9871" y="14751"/>
                  <a:pt x="9875" y="14751"/>
                </a:cubicBezTo>
                <a:cubicBezTo>
                  <a:pt x="9889" y="14751"/>
                  <a:pt x="9852" y="14720"/>
                  <a:pt x="9878" y="14720"/>
                </a:cubicBezTo>
                <a:cubicBezTo>
                  <a:pt x="9881" y="14720"/>
                  <a:pt x="9885" y="14721"/>
                  <a:pt x="9891" y="14722"/>
                </a:cubicBezTo>
                <a:cubicBezTo>
                  <a:pt x="9903" y="14746"/>
                  <a:pt x="9915" y="14734"/>
                  <a:pt x="9939" y="14746"/>
                </a:cubicBezTo>
                <a:lnTo>
                  <a:pt x="9950" y="14698"/>
                </a:lnTo>
                <a:cubicBezTo>
                  <a:pt x="9960" y="14698"/>
                  <a:pt x="9962" y="14713"/>
                  <a:pt x="9962" y="14713"/>
                </a:cubicBezTo>
                <a:cubicBezTo>
                  <a:pt x="9962" y="14713"/>
                  <a:pt x="9962" y="14712"/>
                  <a:pt x="9962" y="14710"/>
                </a:cubicBezTo>
                <a:cubicBezTo>
                  <a:pt x="9986" y="14710"/>
                  <a:pt x="9950" y="14686"/>
                  <a:pt x="9950" y="14686"/>
                </a:cubicBezTo>
                <a:cubicBezTo>
                  <a:pt x="9968" y="14686"/>
                  <a:pt x="9966" y="14666"/>
                  <a:pt x="9984" y="14666"/>
                </a:cubicBezTo>
                <a:cubicBezTo>
                  <a:pt x="9990" y="14666"/>
                  <a:pt x="9998" y="14668"/>
                  <a:pt x="10010" y="14674"/>
                </a:cubicBezTo>
                <a:cubicBezTo>
                  <a:pt x="10058" y="14650"/>
                  <a:pt x="9962" y="14638"/>
                  <a:pt x="9998" y="14627"/>
                </a:cubicBezTo>
                <a:cubicBezTo>
                  <a:pt x="10017" y="14627"/>
                  <a:pt x="10006" y="14642"/>
                  <a:pt x="10013" y="14642"/>
                </a:cubicBezTo>
                <a:cubicBezTo>
                  <a:pt x="10014" y="14642"/>
                  <a:pt x="10017" y="14641"/>
                  <a:pt x="10022" y="14638"/>
                </a:cubicBezTo>
                <a:lnTo>
                  <a:pt x="10022" y="14615"/>
                </a:lnTo>
                <a:cubicBezTo>
                  <a:pt x="10032" y="14615"/>
                  <a:pt x="10058" y="14631"/>
                  <a:pt x="10060" y="14637"/>
                </a:cubicBezTo>
                <a:lnTo>
                  <a:pt x="10060" y="14637"/>
                </a:lnTo>
                <a:cubicBezTo>
                  <a:pt x="10108" y="14602"/>
                  <a:pt x="10189" y="14590"/>
                  <a:pt x="10236" y="14567"/>
                </a:cubicBezTo>
                <a:cubicBezTo>
                  <a:pt x="10248" y="14591"/>
                  <a:pt x="10260" y="14603"/>
                  <a:pt x="10272" y="14615"/>
                </a:cubicBezTo>
                <a:cubicBezTo>
                  <a:pt x="10296" y="14555"/>
                  <a:pt x="10296" y="14531"/>
                  <a:pt x="10296" y="14519"/>
                </a:cubicBezTo>
                <a:cubicBezTo>
                  <a:pt x="10308" y="14519"/>
                  <a:pt x="10296" y="14531"/>
                  <a:pt x="10308" y="14543"/>
                </a:cubicBezTo>
                <a:cubicBezTo>
                  <a:pt x="10284" y="14472"/>
                  <a:pt x="10403" y="14496"/>
                  <a:pt x="10427" y="14448"/>
                </a:cubicBezTo>
                <a:lnTo>
                  <a:pt x="10391" y="14436"/>
                </a:lnTo>
                <a:cubicBezTo>
                  <a:pt x="10498" y="14412"/>
                  <a:pt x="10486" y="14317"/>
                  <a:pt x="10534" y="14257"/>
                </a:cubicBezTo>
                <a:lnTo>
                  <a:pt x="10534" y="14257"/>
                </a:lnTo>
                <a:lnTo>
                  <a:pt x="10522" y="14269"/>
                </a:lnTo>
                <a:cubicBezTo>
                  <a:pt x="10498" y="14246"/>
                  <a:pt x="10498" y="14234"/>
                  <a:pt x="10486" y="14210"/>
                </a:cubicBezTo>
                <a:lnTo>
                  <a:pt x="10486" y="14210"/>
                </a:lnTo>
                <a:cubicBezTo>
                  <a:pt x="10489" y="14213"/>
                  <a:pt x="10495" y="14217"/>
                  <a:pt x="10501" y="14221"/>
                </a:cubicBezTo>
                <a:lnTo>
                  <a:pt x="10501" y="14221"/>
                </a:lnTo>
                <a:cubicBezTo>
                  <a:pt x="10594" y="14183"/>
                  <a:pt x="10618" y="14042"/>
                  <a:pt x="10677" y="13960"/>
                </a:cubicBezTo>
                <a:cubicBezTo>
                  <a:pt x="10700" y="13818"/>
                  <a:pt x="10794" y="13688"/>
                  <a:pt x="10819" y="13546"/>
                </a:cubicBezTo>
                <a:lnTo>
                  <a:pt x="10819" y="13546"/>
                </a:lnTo>
                <a:cubicBezTo>
                  <a:pt x="10817" y="13551"/>
                  <a:pt x="10811" y="13553"/>
                  <a:pt x="10804" y="13553"/>
                </a:cubicBezTo>
                <a:cubicBezTo>
                  <a:pt x="10784" y="13553"/>
                  <a:pt x="10756" y="13539"/>
                  <a:pt x="10772" y="13531"/>
                </a:cubicBezTo>
                <a:cubicBezTo>
                  <a:pt x="10891" y="13519"/>
                  <a:pt x="10772" y="13448"/>
                  <a:pt x="10855" y="13424"/>
                </a:cubicBezTo>
                <a:cubicBezTo>
                  <a:pt x="10843" y="13341"/>
                  <a:pt x="10951" y="13293"/>
                  <a:pt x="10879" y="13198"/>
                </a:cubicBezTo>
                <a:lnTo>
                  <a:pt x="10879" y="13198"/>
                </a:lnTo>
                <a:lnTo>
                  <a:pt x="10915" y="13210"/>
                </a:lnTo>
                <a:cubicBezTo>
                  <a:pt x="10934" y="13200"/>
                  <a:pt x="10923" y="13191"/>
                  <a:pt x="10917" y="13182"/>
                </a:cubicBezTo>
                <a:lnTo>
                  <a:pt x="10917" y="13182"/>
                </a:lnTo>
                <a:cubicBezTo>
                  <a:pt x="10937" y="13147"/>
                  <a:pt x="10916" y="13114"/>
                  <a:pt x="10939" y="13103"/>
                </a:cubicBezTo>
                <a:lnTo>
                  <a:pt x="10891" y="13091"/>
                </a:lnTo>
                <a:cubicBezTo>
                  <a:pt x="10891" y="13079"/>
                  <a:pt x="10927" y="13091"/>
                  <a:pt x="10915" y="13067"/>
                </a:cubicBezTo>
                <a:lnTo>
                  <a:pt x="10915" y="13067"/>
                </a:lnTo>
                <a:lnTo>
                  <a:pt x="10927" y="13079"/>
                </a:lnTo>
                <a:lnTo>
                  <a:pt x="10903" y="13043"/>
                </a:lnTo>
                <a:lnTo>
                  <a:pt x="10903" y="13043"/>
                </a:lnTo>
                <a:cubicBezTo>
                  <a:pt x="10913" y="13047"/>
                  <a:pt x="10920" y="13049"/>
                  <a:pt x="10924" y="13049"/>
                </a:cubicBezTo>
                <a:cubicBezTo>
                  <a:pt x="10949" y="13049"/>
                  <a:pt x="10921" y="13005"/>
                  <a:pt x="10951" y="12995"/>
                </a:cubicBezTo>
                <a:cubicBezTo>
                  <a:pt x="10939" y="12972"/>
                  <a:pt x="10915" y="12924"/>
                  <a:pt x="10939" y="12900"/>
                </a:cubicBezTo>
                <a:cubicBezTo>
                  <a:pt x="10974" y="12900"/>
                  <a:pt x="10986" y="12864"/>
                  <a:pt x="11010" y="12841"/>
                </a:cubicBezTo>
                <a:cubicBezTo>
                  <a:pt x="11010" y="12793"/>
                  <a:pt x="11010" y="12722"/>
                  <a:pt x="11034" y="12662"/>
                </a:cubicBezTo>
                <a:lnTo>
                  <a:pt x="10986" y="12650"/>
                </a:lnTo>
                <a:lnTo>
                  <a:pt x="10986" y="12638"/>
                </a:lnTo>
                <a:lnTo>
                  <a:pt x="11010" y="12638"/>
                </a:lnTo>
                <a:cubicBezTo>
                  <a:pt x="11046" y="12638"/>
                  <a:pt x="11021" y="12618"/>
                  <a:pt x="11022" y="12603"/>
                </a:cubicBezTo>
                <a:lnTo>
                  <a:pt x="11022" y="12603"/>
                </a:lnTo>
                <a:cubicBezTo>
                  <a:pt x="11015" y="12606"/>
                  <a:pt x="11008" y="12607"/>
                  <a:pt x="11002" y="12607"/>
                </a:cubicBezTo>
                <a:cubicBezTo>
                  <a:pt x="10983" y="12607"/>
                  <a:pt x="10969" y="12596"/>
                  <a:pt x="10986" y="12579"/>
                </a:cubicBezTo>
                <a:lnTo>
                  <a:pt x="10986" y="12579"/>
                </a:lnTo>
                <a:lnTo>
                  <a:pt x="10974" y="12567"/>
                </a:lnTo>
                <a:lnTo>
                  <a:pt x="10974" y="12567"/>
                </a:lnTo>
                <a:cubicBezTo>
                  <a:pt x="10986" y="12571"/>
                  <a:pt x="10996" y="12572"/>
                  <a:pt x="11004" y="12572"/>
                </a:cubicBezTo>
                <a:cubicBezTo>
                  <a:pt x="11021" y="12572"/>
                  <a:pt x="11034" y="12567"/>
                  <a:pt x="11058" y="12567"/>
                </a:cubicBezTo>
                <a:cubicBezTo>
                  <a:pt x="11058" y="12519"/>
                  <a:pt x="10998" y="12471"/>
                  <a:pt x="11034" y="12412"/>
                </a:cubicBezTo>
                <a:lnTo>
                  <a:pt x="11034" y="12412"/>
                </a:lnTo>
                <a:cubicBezTo>
                  <a:pt x="11038" y="12413"/>
                  <a:pt x="11041" y="12414"/>
                  <a:pt x="11043" y="12414"/>
                </a:cubicBezTo>
                <a:cubicBezTo>
                  <a:pt x="11056" y="12414"/>
                  <a:pt x="11041" y="12393"/>
                  <a:pt x="11057" y="12393"/>
                </a:cubicBezTo>
                <a:cubicBezTo>
                  <a:pt x="11062" y="12393"/>
                  <a:pt x="11069" y="12395"/>
                  <a:pt x="11082" y="12400"/>
                </a:cubicBezTo>
                <a:cubicBezTo>
                  <a:pt x="11076" y="12376"/>
                  <a:pt x="11064" y="12373"/>
                  <a:pt x="11047" y="12373"/>
                </a:cubicBezTo>
                <a:cubicBezTo>
                  <a:pt x="11042" y="12373"/>
                  <a:pt x="11036" y="12374"/>
                  <a:pt x="11029" y="12374"/>
                </a:cubicBezTo>
                <a:cubicBezTo>
                  <a:pt x="11017" y="12374"/>
                  <a:pt x="11002" y="12372"/>
                  <a:pt x="10986" y="12364"/>
                </a:cubicBezTo>
                <a:cubicBezTo>
                  <a:pt x="10998" y="12364"/>
                  <a:pt x="10974" y="12352"/>
                  <a:pt x="10998" y="12352"/>
                </a:cubicBezTo>
                <a:lnTo>
                  <a:pt x="11046" y="12352"/>
                </a:lnTo>
                <a:lnTo>
                  <a:pt x="11046" y="12329"/>
                </a:lnTo>
                <a:cubicBezTo>
                  <a:pt x="11046" y="12329"/>
                  <a:pt x="11058" y="12341"/>
                  <a:pt x="11058" y="12341"/>
                </a:cubicBezTo>
                <a:cubicBezTo>
                  <a:pt x="11034" y="12293"/>
                  <a:pt x="11117" y="12269"/>
                  <a:pt x="11082" y="12221"/>
                </a:cubicBezTo>
                <a:cubicBezTo>
                  <a:pt x="11077" y="12219"/>
                  <a:pt x="11074" y="12218"/>
                  <a:pt x="11072" y="12218"/>
                </a:cubicBezTo>
                <a:cubicBezTo>
                  <a:pt x="11065" y="12218"/>
                  <a:pt x="11077" y="12233"/>
                  <a:pt x="11058" y="12233"/>
                </a:cubicBezTo>
                <a:cubicBezTo>
                  <a:pt x="11010" y="12186"/>
                  <a:pt x="11105" y="12198"/>
                  <a:pt x="11070" y="12162"/>
                </a:cubicBezTo>
                <a:lnTo>
                  <a:pt x="11070" y="12162"/>
                </a:lnTo>
                <a:lnTo>
                  <a:pt x="11105" y="12174"/>
                </a:lnTo>
                <a:cubicBezTo>
                  <a:pt x="11082" y="12150"/>
                  <a:pt x="11058" y="12150"/>
                  <a:pt x="11082" y="12126"/>
                </a:cubicBezTo>
                <a:cubicBezTo>
                  <a:pt x="11129" y="12126"/>
                  <a:pt x="11117" y="12150"/>
                  <a:pt x="11129" y="12162"/>
                </a:cubicBezTo>
                <a:cubicBezTo>
                  <a:pt x="11129" y="12150"/>
                  <a:pt x="11129" y="12114"/>
                  <a:pt x="11093" y="12114"/>
                </a:cubicBezTo>
                <a:cubicBezTo>
                  <a:pt x="11082" y="12102"/>
                  <a:pt x="11117" y="12102"/>
                  <a:pt x="11129" y="12090"/>
                </a:cubicBezTo>
                <a:cubicBezTo>
                  <a:pt x="11121" y="12090"/>
                  <a:pt x="11113" y="12096"/>
                  <a:pt x="11102" y="12096"/>
                </a:cubicBezTo>
                <a:cubicBezTo>
                  <a:pt x="11096" y="12096"/>
                  <a:pt x="11089" y="12094"/>
                  <a:pt x="11082" y="12090"/>
                </a:cubicBezTo>
                <a:cubicBezTo>
                  <a:pt x="11117" y="12067"/>
                  <a:pt x="11117" y="12031"/>
                  <a:pt x="11117" y="12007"/>
                </a:cubicBezTo>
                <a:lnTo>
                  <a:pt x="11153" y="12007"/>
                </a:lnTo>
                <a:cubicBezTo>
                  <a:pt x="11105" y="11983"/>
                  <a:pt x="11189" y="11995"/>
                  <a:pt x="11189" y="11960"/>
                </a:cubicBezTo>
                <a:cubicBezTo>
                  <a:pt x="11177" y="11876"/>
                  <a:pt x="11129" y="11769"/>
                  <a:pt x="11153" y="11686"/>
                </a:cubicBezTo>
                <a:cubicBezTo>
                  <a:pt x="11105" y="11662"/>
                  <a:pt x="11105" y="11638"/>
                  <a:pt x="11093" y="11614"/>
                </a:cubicBezTo>
                <a:lnTo>
                  <a:pt x="11165" y="11614"/>
                </a:lnTo>
                <a:lnTo>
                  <a:pt x="11141" y="11590"/>
                </a:lnTo>
                <a:cubicBezTo>
                  <a:pt x="11146" y="11588"/>
                  <a:pt x="11150" y="11587"/>
                  <a:pt x="11152" y="11587"/>
                </a:cubicBezTo>
                <a:cubicBezTo>
                  <a:pt x="11159" y="11587"/>
                  <a:pt x="11159" y="11594"/>
                  <a:pt x="11166" y="11594"/>
                </a:cubicBezTo>
                <a:cubicBezTo>
                  <a:pt x="11168" y="11594"/>
                  <a:pt x="11172" y="11593"/>
                  <a:pt x="11177" y="11590"/>
                </a:cubicBezTo>
                <a:lnTo>
                  <a:pt x="11141" y="11579"/>
                </a:lnTo>
                <a:cubicBezTo>
                  <a:pt x="11158" y="11579"/>
                  <a:pt x="11157" y="11548"/>
                  <a:pt x="11172" y="11548"/>
                </a:cubicBezTo>
                <a:cubicBezTo>
                  <a:pt x="11178" y="11548"/>
                  <a:pt x="11187" y="11553"/>
                  <a:pt x="11201" y="11567"/>
                </a:cubicBezTo>
                <a:lnTo>
                  <a:pt x="11212" y="11483"/>
                </a:lnTo>
                <a:cubicBezTo>
                  <a:pt x="11212" y="11459"/>
                  <a:pt x="11153" y="11459"/>
                  <a:pt x="11177" y="11448"/>
                </a:cubicBezTo>
                <a:cubicBezTo>
                  <a:pt x="11181" y="11444"/>
                  <a:pt x="11183" y="11442"/>
                  <a:pt x="11186" y="11442"/>
                </a:cubicBezTo>
                <a:cubicBezTo>
                  <a:pt x="11191" y="11442"/>
                  <a:pt x="11197" y="11448"/>
                  <a:pt x="11212" y="11448"/>
                </a:cubicBezTo>
                <a:cubicBezTo>
                  <a:pt x="11260" y="11388"/>
                  <a:pt x="11082" y="11376"/>
                  <a:pt x="11117" y="11317"/>
                </a:cubicBezTo>
                <a:lnTo>
                  <a:pt x="11129" y="11317"/>
                </a:lnTo>
                <a:cubicBezTo>
                  <a:pt x="11105" y="11317"/>
                  <a:pt x="11117" y="11293"/>
                  <a:pt x="11105" y="11293"/>
                </a:cubicBezTo>
                <a:cubicBezTo>
                  <a:pt x="11034" y="11293"/>
                  <a:pt x="11141" y="11305"/>
                  <a:pt x="11093" y="11317"/>
                </a:cubicBezTo>
                <a:lnTo>
                  <a:pt x="11093" y="11317"/>
                </a:lnTo>
                <a:cubicBezTo>
                  <a:pt x="11046" y="11317"/>
                  <a:pt x="11070" y="11293"/>
                  <a:pt x="11022" y="11293"/>
                </a:cubicBezTo>
                <a:cubicBezTo>
                  <a:pt x="11046" y="11281"/>
                  <a:pt x="11010" y="11269"/>
                  <a:pt x="11010" y="11257"/>
                </a:cubicBezTo>
                <a:cubicBezTo>
                  <a:pt x="11046" y="11245"/>
                  <a:pt x="11022" y="11209"/>
                  <a:pt x="11070" y="11198"/>
                </a:cubicBezTo>
                <a:cubicBezTo>
                  <a:pt x="11058" y="11186"/>
                  <a:pt x="10998" y="11174"/>
                  <a:pt x="10998" y="11162"/>
                </a:cubicBezTo>
                <a:cubicBezTo>
                  <a:pt x="11022" y="11150"/>
                  <a:pt x="11034" y="11150"/>
                  <a:pt x="11041" y="11150"/>
                </a:cubicBezTo>
                <a:cubicBezTo>
                  <a:pt x="11049" y="11150"/>
                  <a:pt x="11052" y="11150"/>
                  <a:pt x="11058" y="11138"/>
                </a:cubicBezTo>
                <a:lnTo>
                  <a:pt x="11022" y="11138"/>
                </a:lnTo>
                <a:cubicBezTo>
                  <a:pt x="11034" y="11126"/>
                  <a:pt x="11046" y="11126"/>
                  <a:pt x="11058" y="11126"/>
                </a:cubicBezTo>
                <a:cubicBezTo>
                  <a:pt x="11058" y="11102"/>
                  <a:pt x="11010" y="11102"/>
                  <a:pt x="11034" y="11090"/>
                </a:cubicBezTo>
                <a:lnTo>
                  <a:pt x="11034" y="11090"/>
                </a:lnTo>
                <a:lnTo>
                  <a:pt x="11070" y="11102"/>
                </a:lnTo>
                <a:cubicBezTo>
                  <a:pt x="11058" y="11078"/>
                  <a:pt x="11058" y="11078"/>
                  <a:pt x="11058" y="11055"/>
                </a:cubicBezTo>
                <a:cubicBezTo>
                  <a:pt x="11076" y="11055"/>
                  <a:pt x="11080" y="11061"/>
                  <a:pt x="11076" y="11065"/>
                </a:cubicBezTo>
                <a:lnTo>
                  <a:pt x="11076" y="11065"/>
                </a:lnTo>
                <a:cubicBezTo>
                  <a:pt x="11110" y="11053"/>
                  <a:pt x="11046" y="11043"/>
                  <a:pt x="11058" y="11043"/>
                </a:cubicBezTo>
                <a:lnTo>
                  <a:pt x="11058" y="11043"/>
                </a:lnTo>
                <a:cubicBezTo>
                  <a:pt x="11046" y="11043"/>
                  <a:pt x="11034" y="11055"/>
                  <a:pt x="10998" y="11055"/>
                </a:cubicBezTo>
                <a:cubicBezTo>
                  <a:pt x="11010" y="11043"/>
                  <a:pt x="10962" y="11019"/>
                  <a:pt x="10998" y="11019"/>
                </a:cubicBezTo>
                <a:lnTo>
                  <a:pt x="11034" y="11031"/>
                </a:lnTo>
                <a:cubicBezTo>
                  <a:pt x="10998" y="11007"/>
                  <a:pt x="10986" y="11019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3"/>
                  <a:pt x="10998" y="10983"/>
                </a:cubicBezTo>
                <a:lnTo>
                  <a:pt x="10998" y="10983"/>
                </a:lnTo>
                <a:cubicBezTo>
                  <a:pt x="10998" y="10983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85" y="10964"/>
                  <a:pt x="11010" y="10944"/>
                  <a:pt x="11010" y="10924"/>
                </a:cubicBezTo>
                <a:cubicBezTo>
                  <a:pt x="10998" y="10912"/>
                  <a:pt x="10986" y="10912"/>
                  <a:pt x="10986" y="10912"/>
                </a:cubicBezTo>
                <a:cubicBezTo>
                  <a:pt x="10974" y="10918"/>
                  <a:pt x="10965" y="10918"/>
                  <a:pt x="10956" y="10918"/>
                </a:cubicBezTo>
                <a:cubicBezTo>
                  <a:pt x="10948" y="10918"/>
                  <a:pt x="10939" y="10918"/>
                  <a:pt x="10927" y="10924"/>
                </a:cubicBezTo>
                <a:cubicBezTo>
                  <a:pt x="10974" y="10900"/>
                  <a:pt x="10855" y="10888"/>
                  <a:pt x="10891" y="10864"/>
                </a:cubicBezTo>
                <a:cubicBezTo>
                  <a:pt x="10915" y="10864"/>
                  <a:pt x="10927" y="10864"/>
                  <a:pt x="10915" y="10876"/>
                </a:cubicBezTo>
                <a:cubicBezTo>
                  <a:pt x="10962" y="10888"/>
                  <a:pt x="11010" y="10888"/>
                  <a:pt x="11046" y="10900"/>
                </a:cubicBezTo>
                <a:cubicBezTo>
                  <a:pt x="11034" y="10888"/>
                  <a:pt x="11022" y="10876"/>
                  <a:pt x="11046" y="10876"/>
                </a:cubicBezTo>
                <a:lnTo>
                  <a:pt x="10998" y="10876"/>
                </a:lnTo>
                <a:cubicBezTo>
                  <a:pt x="10986" y="10876"/>
                  <a:pt x="10998" y="10864"/>
                  <a:pt x="10998" y="10864"/>
                </a:cubicBezTo>
                <a:cubicBezTo>
                  <a:pt x="10991" y="10862"/>
                  <a:pt x="10984" y="10861"/>
                  <a:pt x="10977" y="10861"/>
                </a:cubicBezTo>
                <a:cubicBezTo>
                  <a:pt x="10959" y="10861"/>
                  <a:pt x="10944" y="10868"/>
                  <a:pt x="10930" y="10868"/>
                </a:cubicBezTo>
                <a:cubicBezTo>
                  <a:pt x="10925" y="10868"/>
                  <a:pt x="10920" y="10867"/>
                  <a:pt x="10915" y="10864"/>
                </a:cubicBezTo>
                <a:cubicBezTo>
                  <a:pt x="10903" y="10840"/>
                  <a:pt x="10974" y="10852"/>
                  <a:pt x="10951" y="10840"/>
                </a:cubicBezTo>
                <a:cubicBezTo>
                  <a:pt x="10927" y="10817"/>
                  <a:pt x="10891" y="10840"/>
                  <a:pt x="10903" y="10805"/>
                </a:cubicBezTo>
                <a:lnTo>
                  <a:pt x="10903" y="10805"/>
                </a:lnTo>
                <a:cubicBezTo>
                  <a:pt x="10909" y="10810"/>
                  <a:pt x="10915" y="10813"/>
                  <a:pt x="10918" y="10815"/>
                </a:cubicBezTo>
                <a:lnTo>
                  <a:pt x="10918" y="10815"/>
                </a:lnTo>
                <a:cubicBezTo>
                  <a:pt x="10936" y="10803"/>
                  <a:pt x="10905" y="10780"/>
                  <a:pt x="10962" y="10769"/>
                </a:cubicBezTo>
                <a:cubicBezTo>
                  <a:pt x="10986" y="10769"/>
                  <a:pt x="10998" y="10769"/>
                  <a:pt x="10998" y="10781"/>
                </a:cubicBezTo>
                <a:lnTo>
                  <a:pt x="10986" y="10781"/>
                </a:lnTo>
                <a:cubicBezTo>
                  <a:pt x="10993" y="10783"/>
                  <a:pt x="10998" y="10783"/>
                  <a:pt x="11001" y="10783"/>
                </a:cubicBezTo>
                <a:cubicBezTo>
                  <a:pt x="11016" y="10783"/>
                  <a:pt x="10994" y="10766"/>
                  <a:pt x="11015" y="10766"/>
                </a:cubicBezTo>
                <a:cubicBezTo>
                  <a:pt x="11015" y="10766"/>
                  <a:pt x="11016" y="10766"/>
                  <a:pt x="11017" y="10767"/>
                </a:cubicBezTo>
                <a:lnTo>
                  <a:pt x="11017" y="10767"/>
                </a:lnTo>
                <a:cubicBezTo>
                  <a:pt x="10999" y="10760"/>
                  <a:pt x="11000" y="10743"/>
                  <a:pt x="11010" y="10733"/>
                </a:cubicBezTo>
                <a:lnTo>
                  <a:pt x="10974" y="10733"/>
                </a:lnTo>
                <a:cubicBezTo>
                  <a:pt x="10915" y="10715"/>
                  <a:pt x="10933" y="10715"/>
                  <a:pt x="10964" y="10715"/>
                </a:cubicBezTo>
                <a:cubicBezTo>
                  <a:pt x="10995" y="10715"/>
                  <a:pt x="11040" y="10715"/>
                  <a:pt x="11034" y="10697"/>
                </a:cubicBezTo>
                <a:cubicBezTo>
                  <a:pt x="11028" y="10691"/>
                  <a:pt x="11024" y="10689"/>
                  <a:pt x="11021" y="10689"/>
                </a:cubicBezTo>
                <a:cubicBezTo>
                  <a:pt x="11015" y="10689"/>
                  <a:pt x="11015" y="10700"/>
                  <a:pt x="11007" y="10700"/>
                </a:cubicBezTo>
                <a:cubicBezTo>
                  <a:pt x="11005" y="10700"/>
                  <a:pt x="11002" y="10699"/>
                  <a:pt x="10998" y="10697"/>
                </a:cubicBezTo>
                <a:cubicBezTo>
                  <a:pt x="10998" y="10674"/>
                  <a:pt x="11034" y="10674"/>
                  <a:pt x="11022" y="10650"/>
                </a:cubicBezTo>
                <a:cubicBezTo>
                  <a:pt x="11034" y="10638"/>
                  <a:pt x="11046" y="10626"/>
                  <a:pt x="11093" y="10626"/>
                </a:cubicBezTo>
                <a:cubicBezTo>
                  <a:pt x="11082" y="10602"/>
                  <a:pt x="11117" y="10578"/>
                  <a:pt x="11070" y="10567"/>
                </a:cubicBezTo>
                <a:lnTo>
                  <a:pt x="11070" y="10567"/>
                </a:lnTo>
                <a:cubicBezTo>
                  <a:pt x="11034" y="10602"/>
                  <a:pt x="11117" y="10590"/>
                  <a:pt x="11058" y="10626"/>
                </a:cubicBezTo>
                <a:lnTo>
                  <a:pt x="11022" y="10614"/>
                </a:lnTo>
                <a:cubicBezTo>
                  <a:pt x="11022" y="10603"/>
                  <a:pt x="11003" y="10583"/>
                  <a:pt x="11007" y="10562"/>
                </a:cubicBezTo>
                <a:lnTo>
                  <a:pt x="11007" y="10562"/>
                </a:lnTo>
                <a:cubicBezTo>
                  <a:pt x="11003" y="10567"/>
                  <a:pt x="10995" y="10567"/>
                  <a:pt x="10986" y="10567"/>
                </a:cubicBezTo>
                <a:cubicBezTo>
                  <a:pt x="10974" y="10531"/>
                  <a:pt x="10927" y="10531"/>
                  <a:pt x="10939" y="10495"/>
                </a:cubicBezTo>
                <a:cubicBezTo>
                  <a:pt x="10974" y="10495"/>
                  <a:pt x="10974" y="10507"/>
                  <a:pt x="10974" y="10519"/>
                </a:cubicBezTo>
                <a:cubicBezTo>
                  <a:pt x="10998" y="10507"/>
                  <a:pt x="10974" y="10507"/>
                  <a:pt x="10986" y="10471"/>
                </a:cubicBezTo>
                <a:cubicBezTo>
                  <a:pt x="11022" y="10471"/>
                  <a:pt x="10986" y="10495"/>
                  <a:pt x="11022" y="10495"/>
                </a:cubicBezTo>
                <a:lnTo>
                  <a:pt x="11010" y="10471"/>
                </a:lnTo>
                <a:lnTo>
                  <a:pt x="11010" y="10459"/>
                </a:lnTo>
                <a:cubicBezTo>
                  <a:pt x="10962" y="10459"/>
                  <a:pt x="11022" y="10436"/>
                  <a:pt x="10998" y="10424"/>
                </a:cubicBezTo>
                <a:cubicBezTo>
                  <a:pt x="10998" y="10376"/>
                  <a:pt x="10927" y="10376"/>
                  <a:pt x="10879" y="10352"/>
                </a:cubicBezTo>
                <a:cubicBezTo>
                  <a:pt x="10887" y="10352"/>
                  <a:pt x="10895" y="10347"/>
                  <a:pt x="10906" y="10347"/>
                </a:cubicBezTo>
                <a:cubicBezTo>
                  <a:pt x="10912" y="10347"/>
                  <a:pt x="10919" y="10348"/>
                  <a:pt x="10927" y="10352"/>
                </a:cubicBezTo>
                <a:cubicBezTo>
                  <a:pt x="10915" y="10358"/>
                  <a:pt x="10912" y="10358"/>
                  <a:pt x="10913" y="10358"/>
                </a:cubicBezTo>
                <a:cubicBezTo>
                  <a:pt x="10915" y="10358"/>
                  <a:pt x="10921" y="10358"/>
                  <a:pt x="10927" y="10364"/>
                </a:cubicBezTo>
                <a:cubicBezTo>
                  <a:pt x="10927" y="10351"/>
                  <a:pt x="10945" y="10338"/>
                  <a:pt x="10966" y="10330"/>
                </a:cubicBezTo>
                <a:lnTo>
                  <a:pt x="10966" y="10330"/>
                </a:lnTo>
                <a:cubicBezTo>
                  <a:pt x="10966" y="10331"/>
                  <a:pt x="10967" y="10331"/>
                  <a:pt x="10968" y="10331"/>
                </a:cubicBezTo>
                <a:cubicBezTo>
                  <a:pt x="10971" y="10331"/>
                  <a:pt x="10973" y="10329"/>
                  <a:pt x="10976" y="10327"/>
                </a:cubicBezTo>
                <a:lnTo>
                  <a:pt x="10976" y="10327"/>
                </a:lnTo>
                <a:cubicBezTo>
                  <a:pt x="10973" y="10328"/>
                  <a:pt x="10969" y="10329"/>
                  <a:pt x="10966" y="10330"/>
                </a:cubicBezTo>
                <a:lnTo>
                  <a:pt x="10966" y="10330"/>
                </a:lnTo>
                <a:cubicBezTo>
                  <a:pt x="10965" y="10330"/>
                  <a:pt x="10963" y="10329"/>
                  <a:pt x="10962" y="10328"/>
                </a:cubicBezTo>
                <a:lnTo>
                  <a:pt x="10962" y="10293"/>
                </a:lnTo>
                <a:cubicBezTo>
                  <a:pt x="10949" y="10300"/>
                  <a:pt x="10939" y="10306"/>
                  <a:pt x="10929" y="10306"/>
                </a:cubicBezTo>
                <a:cubicBezTo>
                  <a:pt x="10921" y="10306"/>
                  <a:pt x="10913" y="10303"/>
                  <a:pt x="10903" y="10293"/>
                </a:cubicBezTo>
                <a:cubicBezTo>
                  <a:pt x="10903" y="10281"/>
                  <a:pt x="10903" y="10281"/>
                  <a:pt x="10903" y="10257"/>
                </a:cubicBezTo>
                <a:cubicBezTo>
                  <a:pt x="10911" y="10257"/>
                  <a:pt x="10929" y="10252"/>
                  <a:pt x="10941" y="10252"/>
                </a:cubicBezTo>
                <a:cubicBezTo>
                  <a:pt x="10946" y="10252"/>
                  <a:pt x="10950" y="10253"/>
                  <a:pt x="10951" y="10257"/>
                </a:cubicBezTo>
                <a:lnTo>
                  <a:pt x="10951" y="10257"/>
                </a:lnTo>
                <a:cubicBezTo>
                  <a:pt x="10950" y="10254"/>
                  <a:pt x="10949" y="10233"/>
                  <a:pt x="10927" y="10233"/>
                </a:cubicBezTo>
                <a:cubicBezTo>
                  <a:pt x="10922" y="10238"/>
                  <a:pt x="10917" y="10240"/>
                  <a:pt x="10913" y="10240"/>
                </a:cubicBezTo>
                <a:cubicBezTo>
                  <a:pt x="10899" y="10240"/>
                  <a:pt x="10888" y="10219"/>
                  <a:pt x="10867" y="10219"/>
                </a:cubicBezTo>
                <a:cubicBezTo>
                  <a:pt x="10863" y="10219"/>
                  <a:pt x="10859" y="10220"/>
                  <a:pt x="10855" y="10221"/>
                </a:cubicBezTo>
                <a:lnTo>
                  <a:pt x="10879" y="10197"/>
                </a:lnTo>
                <a:cubicBezTo>
                  <a:pt x="10879" y="10209"/>
                  <a:pt x="10891" y="10209"/>
                  <a:pt x="10891" y="10209"/>
                </a:cubicBezTo>
                <a:cubicBezTo>
                  <a:pt x="10939" y="10197"/>
                  <a:pt x="10879" y="10197"/>
                  <a:pt x="10867" y="10186"/>
                </a:cubicBezTo>
                <a:cubicBezTo>
                  <a:pt x="10879" y="10186"/>
                  <a:pt x="10879" y="10162"/>
                  <a:pt x="10903" y="10162"/>
                </a:cubicBezTo>
                <a:cubicBezTo>
                  <a:pt x="10879" y="10150"/>
                  <a:pt x="10891" y="10138"/>
                  <a:pt x="10915" y="10138"/>
                </a:cubicBezTo>
                <a:cubicBezTo>
                  <a:pt x="10911" y="10134"/>
                  <a:pt x="10907" y="10133"/>
                  <a:pt x="10902" y="10133"/>
                </a:cubicBezTo>
                <a:cubicBezTo>
                  <a:pt x="10894" y="10133"/>
                  <a:pt x="10883" y="10138"/>
                  <a:pt x="10867" y="10138"/>
                </a:cubicBezTo>
                <a:lnTo>
                  <a:pt x="10867" y="10102"/>
                </a:lnTo>
                <a:cubicBezTo>
                  <a:pt x="10891" y="10102"/>
                  <a:pt x="10962" y="10090"/>
                  <a:pt x="10974" y="10090"/>
                </a:cubicBezTo>
                <a:cubicBezTo>
                  <a:pt x="10962" y="10084"/>
                  <a:pt x="10945" y="10084"/>
                  <a:pt x="10930" y="10084"/>
                </a:cubicBezTo>
                <a:cubicBezTo>
                  <a:pt x="10915" y="10084"/>
                  <a:pt x="10903" y="10084"/>
                  <a:pt x="10903" y="10078"/>
                </a:cubicBezTo>
                <a:cubicBezTo>
                  <a:pt x="10944" y="10078"/>
                  <a:pt x="10932" y="10052"/>
                  <a:pt x="10965" y="10052"/>
                </a:cubicBezTo>
                <a:cubicBezTo>
                  <a:pt x="10971" y="10052"/>
                  <a:pt x="10978" y="10053"/>
                  <a:pt x="10986" y="10055"/>
                </a:cubicBezTo>
                <a:cubicBezTo>
                  <a:pt x="11022" y="10043"/>
                  <a:pt x="11010" y="10007"/>
                  <a:pt x="10998" y="9995"/>
                </a:cubicBezTo>
                <a:cubicBezTo>
                  <a:pt x="10962" y="9995"/>
                  <a:pt x="10986" y="10019"/>
                  <a:pt x="10939" y="10019"/>
                </a:cubicBezTo>
                <a:cubicBezTo>
                  <a:pt x="10927" y="9971"/>
                  <a:pt x="10820" y="9983"/>
                  <a:pt x="10831" y="9947"/>
                </a:cubicBezTo>
                <a:lnTo>
                  <a:pt x="10831" y="9947"/>
                </a:lnTo>
                <a:lnTo>
                  <a:pt x="10820" y="9959"/>
                </a:lnTo>
                <a:cubicBezTo>
                  <a:pt x="10796" y="9935"/>
                  <a:pt x="10808" y="9947"/>
                  <a:pt x="10772" y="9935"/>
                </a:cubicBezTo>
                <a:cubicBezTo>
                  <a:pt x="10820" y="9935"/>
                  <a:pt x="10891" y="9888"/>
                  <a:pt x="10879" y="9864"/>
                </a:cubicBezTo>
                <a:cubicBezTo>
                  <a:pt x="10855" y="9864"/>
                  <a:pt x="10831" y="9888"/>
                  <a:pt x="10796" y="9888"/>
                </a:cubicBezTo>
                <a:lnTo>
                  <a:pt x="10784" y="9864"/>
                </a:lnTo>
                <a:lnTo>
                  <a:pt x="10808" y="9864"/>
                </a:lnTo>
                <a:cubicBezTo>
                  <a:pt x="10784" y="9840"/>
                  <a:pt x="10867" y="9816"/>
                  <a:pt x="10808" y="9816"/>
                </a:cubicBezTo>
                <a:lnTo>
                  <a:pt x="10838" y="9804"/>
                </a:lnTo>
                <a:lnTo>
                  <a:pt x="10838" y="9804"/>
                </a:lnTo>
                <a:cubicBezTo>
                  <a:pt x="10840" y="9804"/>
                  <a:pt x="10842" y="9805"/>
                  <a:pt x="10843" y="9805"/>
                </a:cubicBezTo>
                <a:lnTo>
                  <a:pt x="10867" y="9793"/>
                </a:lnTo>
                <a:lnTo>
                  <a:pt x="10867" y="9793"/>
                </a:lnTo>
                <a:lnTo>
                  <a:pt x="10838" y="9804"/>
                </a:lnTo>
                <a:lnTo>
                  <a:pt x="10838" y="9804"/>
                </a:lnTo>
                <a:cubicBezTo>
                  <a:pt x="10818" y="9801"/>
                  <a:pt x="10807" y="9781"/>
                  <a:pt x="10796" y="9781"/>
                </a:cubicBezTo>
                <a:cubicBezTo>
                  <a:pt x="10772" y="9757"/>
                  <a:pt x="10796" y="9745"/>
                  <a:pt x="10820" y="9721"/>
                </a:cubicBezTo>
                <a:lnTo>
                  <a:pt x="10820" y="9721"/>
                </a:lnTo>
                <a:cubicBezTo>
                  <a:pt x="10803" y="9730"/>
                  <a:pt x="10780" y="9738"/>
                  <a:pt x="10764" y="9738"/>
                </a:cubicBezTo>
                <a:cubicBezTo>
                  <a:pt x="10757" y="9738"/>
                  <a:pt x="10752" y="9737"/>
                  <a:pt x="10748" y="9733"/>
                </a:cubicBezTo>
                <a:cubicBezTo>
                  <a:pt x="10820" y="9721"/>
                  <a:pt x="10772" y="9685"/>
                  <a:pt x="10808" y="9685"/>
                </a:cubicBezTo>
                <a:cubicBezTo>
                  <a:pt x="10808" y="9674"/>
                  <a:pt x="10831" y="9662"/>
                  <a:pt x="10796" y="9662"/>
                </a:cubicBezTo>
                <a:lnTo>
                  <a:pt x="10843" y="9662"/>
                </a:lnTo>
                <a:cubicBezTo>
                  <a:pt x="10784" y="9662"/>
                  <a:pt x="10784" y="9638"/>
                  <a:pt x="10760" y="9614"/>
                </a:cubicBezTo>
                <a:cubicBezTo>
                  <a:pt x="10855" y="9602"/>
                  <a:pt x="10748" y="9602"/>
                  <a:pt x="10831" y="9578"/>
                </a:cubicBezTo>
                <a:cubicBezTo>
                  <a:pt x="10772" y="9578"/>
                  <a:pt x="10808" y="9543"/>
                  <a:pt x="10748" y="9543"/>
                </a:cubicBezTo>
                <a:cubicBezTo>
                  <a:pt x="10748" y="9531"/>
                  <a:pt x="10808" y="9519"/>
                  <a:pt x="10820" y="9519"/>
                </a:cubicBezTo>
                <a:lnTo>
                  <a:pt x="10796" y="9507"/>
                </a:lnTo>
                <a:cubicBezTo>
                  <a:pt x="10820" y="9495"/>
                  <a:pt x="10820" y="9459"/>
                  <a:pt x="10831" y="9447"/>
                </a:cubicBezTo>
                <a:lnTo>
                  <a:pt x="10784" y="9435"/>
                </a:lnTo>
                <a:lnTo>
                  <a:pt x="10808" y="9424"/>
                </a:lnTo>
                <a:cubicBezTo>
                  <a:pt x="10792" y="9424"/>
                  <a:pt x="10781" y="9418"/>
                  <a:pt x="10772" y="9418"/>
                </a:cubicBezTo>
                <a:cubicBezTo>
                  <a:pt x="10768" y="9418"/>
                  <a:pt x="10764" y="9420"/>
                  <a:pt x="10760" y="9424"/>
                </a:cubicBezTo>
                <a:cubicBezTo>
                  <a:pt x="10701" y="9424"/>
                  <a:pt x="10736" y="9412"/>
                  <a:pt x="10712" y="9400"/>
                </a:cubicBezTo>
                <a:cubicBezTo>
                  <a:pt x="10724" y="9388"/>
                  <a:pt x="10736" y="9388"/>
                  <a:pt x="10748" y="9388"/>
                </a:cubicBezTo>
                <a:cubicBezTo>
                  <a:pt x="10736" y="9376"/>
                  <a:pt x="10772" y="9376"/>
                  <a:pt x="10796" y="9364"/>
                </a:cubicBezTo>
                <a:lnTo>
                  <a:pt x="10796" y="9364"/>
                </a:lnTo>
                <a:cubicBezTo>
                  <a:pt x="10772" y="9376"/>
                  <a:pt x="10677" y="9364"/>
                  <a:pt x="10653" y="9388"/>
                </a:cubicBezTo>
                <a:cubicBezTo>
                  <a:pt x="10649" y="9391"/>
                  <a:pt x="10645" y="9393"/>
                  <a:pt x="10641" y="9393"/>
                </a:cubicBezTo>
                <a:cubicBezTo>
                  <a:pt x="10630" y="9393"/>
                  <a:pt x="10621" y="9384"/>
                  <a:pt x="10629" y="9376"/>
                </a:cubicBezTo>
                <a:lnTo>
                  <a:pt x="10677" y="9364"/>
                </a:lnTo>
                <a:lnTo>
                  <a:pt x="10617" y="9364"/>
                </a:lnTo>
                <a:cubicBezTo>
                  <a:pt x="10605" y="9352"/>
                  <a:pt x="10641" y="9340"/>
                  <a:pt x="10641" y="9328"/>
                </a:cubicBezTo>
                <a:cubicBezTo>
                  <a:pt x="10641" y="9328"/>
                  <a:pt x="10748" y="9328"/>
                  <a:pt x="10736" y="9293"/>
                </a:cubicBezTo>
                <a:lnTo>
                  <a:pt x="10736" y="9293"/>
                </a:lnTo>
                <a:cubicBezTo>
                  <a:pt x="10748" y="9316"/>
                  <a:pt x="10772" y="9316"/>
                  <a:pt x="10796" y="9316"/>
                </a:cubicBezTo>
                <a:cubicBezTo>
                  <a:pt x="10796" y="9316"/>
                  <a:pt x="10796" y="9311"/>
                  <a:pt x="10803" y="9311"/>
                </a:cubicBezTo>
                <a:cubicBezTo>
                  <a:pt x="10806" y="9311"/>
                  <a:pt x="10812" y="9312"/>
                  <a:pt x="10820" y="9316"/>
                </a:cubicBezTo>
                <a:cubicBezTo>
                  <a:pt x="10808" y="9304"/>
                  <a:pt x="10799" y="9304"/>
                  <a:pt x="10791" y="9304"/>
                </a:cubicBezTo>
                <a:cubicBezTo>
                  <a:pt x="10784" y="9304"/>
                  <a:pt x="10778" y="9304"/>
                  <a:pt x="10772" y="9293"/>
                </a:cubicBezTo>
                <a:cubicBezTo>
                  <a:pt x="10820" y="9281"/>
                  <a:pt x="10831" y="9269"/>
                  <a:pt x="10843" y="9245"/>
                </a:cubicBezTo>
                <a:lnTo>
                  <a:pt x="10843" y="9245"/>
                </a:lnTo>
                <a:lnTo>
                  <a:pt x="10808" y="9269"/>
                </a:lnTo>
                <a:lnTo>
                  <a:pt x="10796" y="9269"/>
                </a:lnTo>
                <a:cubicBezTo>
                  <a:pt x="10796" y="9281"/>
                  <a:pt x="10784" y="9281"/>
                  <a:pt x="10772" y="9281"/>
                </a:cubicBezTo>
                <a:cubicBezTo>
                  <a:pt x="10772" y="9281"/>
                  <a:pt x="10720" y="9270"/>
                  <a:pt x="10732" y="9259"/>
                </a:cubicBezTo>
                <a:lnTo>
                  <a:pt x="10732" y="9259"/>
                </a:lnTo>
                <a:cubicBezTo>
                  <a:pt x="10716" y="9270"/>
                  <a:pt x="10703" y="9274"/>
                  <a:pt x="10693" y="9274"/>
                </a:cubicBezTo>
                <a:cubicBezTo>
                  <a:pt x="10669" y="9274"/>
                  <a:pt x="10659" y="9252"/>
                  <a:pt x="10643" y="9252"/>
                </a:cubicBezTo>
                <a:cubicBezTo>
                  <a:pt x="10639" y="9252"/>
                  <a:pt x="10634" y="9253"/>
                  <a:pt x="10629" y="9257"/>
                </a:cubicBezTo>
                <a:cubicBezTo>
                  <a:pt x="10617" y="9257"/>
                  <a:pt x="10605" y="9245"/>
                  <a:pt x="10629" y="9233"/>
                </a:cubicBezTo>
                <a:cubicBezTo>
                  <a:pt x="10639" y="9236"/>
                  <a:pt x="10646" y="9238"/>
                  <a:pt x="10653" y="9238"/>
                </a:cubicBezTo>
                <a:cubicBezTo>
                  <a:pt x="10665" y="9238"/>
                  <a:pt x="10672" y="9233"/>
                  <a:pt x="10679" y="9225"/>
                </a:cubicBezTo>
                <a:lnTo>
                  <a:pt x="10679" y="9225"/>
                </a:lnTo>
                <a:cubicBezTo>
                  <a:pt x="10678" y="9226"/>
                  <a:pt x="10676" y="9226"/>
                  <a:pt x="10675" y="9226"/>
                </a:cubicBezTo>
                <a:cubicBezTo>
                  <a:pt x="10672" y="9226"/>
                  <a:pt x="10668" y="9225"/>
                  <a:pt x="10665" y="9221"/>
                </a:cubicBezTo>
                <a:cubicBezTo>
                  <a:pt x="10653" y="9209"/>
                  <a:pt x="10689" y="9197"/>
                  <a:pt x="10701" y="9185"/>
                </a:cubicBezTo>
                <a:lnTo>
                  <a:pt x="10724" y="9173"/>
                </a:lnTo>
                <a:cubicBezTo>
                  <a:pt x="10705" y="9173"/>
                  <a:pt x="10694" y="9189"/>
                  <a:pt x="10684" y="9189"/>
                </a:cubicBezTo>
                <a:cubicBezTo>
                  <a:pt x="10681" y="9189"/>
                  <a:pt x="10679" y="9188"/>
                  <a:pt x="10677" y="9185"/>
                </a:cubicBezTo>
                <a:cubicBezTo>
                  <a:pt x="10677" y="9173"/>
                  <a:pt x="10665" y="9162"/>
                  <a:pt x="10677" y="9162"/>
                </a:cubicBezTo>
                <a:cubicBezTo>
                  <a:pt x="10705" y="9162"/>
                  <a:pt x="10741" y="9146"/>
                  <a:pt x="10761" y="9146"/>
                </a:cubicBezTo>
                <a:cubicBezTo>
                  <a:pt x="10766" y="9146"/>
                  <a:pt x="10770" y="9147"/>
                  <a:pt x="10772" y="9150"/>
                </a:cubicBezTo>
                <a:cubicBezTo>
                  <a:pt x="10764" y="9142"/>
                  <a:pt x="10756" y="9122"/>
                  <a:pt x="10740" y="9122"/>
                </a:cubicBezTo>
                <a:cubicBezTo>
                  <a:pt x="10733" y="9122"/>
                  <a:pt x="10724" y="9126"/>
                  <a:pt x="10712" y="9138"/>
                </a:cubicBezTo>
                <a:lnTo>
                  <a:pt x="10701" y="9114"/>
                </a:lnTo>
                <a:cubicBezTo>
                  <a:pt x="10692" y="9131"/>
                  <a:pt x="10678" y="9148"/>
                  <a:pt x="10662" y="9148"/>
                </a:cubicBezTo>
                <a:cubicBezTo>
                  <a:pt x="10655" y="9148"/>
                  <a:pt x="10648" y="9145"/>
                  <a:pt x="10641" y="9138"/>
                </a:cubicBezTo>
                <a:lnTo>
                  <a:pt x="10653" y="9138"/>
                </a:lnTo>
                <a:lnTo>
                  <a:pt x="10617" y="9126"/>
                </a:lnTo>
                <a:lnTo>
                  <a:pt x="10641" y="9114"/>
                </a:lnTo>
                <a:lnTo>
                  <a:pt x="10617" y="9114"/>
                </a:lnTo>
                <a:cubicBezTo>
                  <a:pt x="10629" y="9102"/>
                  <a:pt x="10629" y="9102"/>
                  <a:pt x="10653" y="9090"/>
                </a:cubicBezTo>
                <a:cubicBezTo>
                  <a:pt x="10647" y="9078"/>
                  <a:pt x="10638" y="9075"/>
                  <a:pt x="10629" y="9075"/>
                </a:cubicBezTo>
                <a:cubicBezTo>
                  <a:pt x="10620" y="9075"/>
                  <a:pt x="10611" y="9078"/>
                  <a:pt x="10605" y="9078"/>
                </a:cubicBezTo>
                <a:cubicBezTo>
                  <a:pt x="10593" y="9066"/>
                  <a:pt x="10605" y="9066"/>
                  <a:pt x="10629" y="9066"/>
                </a:cubicBezTo>
                <a:cubicBezTo>
                  <a:pt x="10641" y="9043"/>
                  <a:pt x="10629" y="9019"/>
                  <a:pt x="10641" y="9007"/>
                </a:cubicBezTo>
                <a:cubicBezTo>
                  <a:pt x="10633" y="8999"/>
                  <a:pt x="10630" y="8996"/>
                  <a:pt x="10629" y="8996"/>
                </a:cubicBezTo>
                <a:cubicBezTo>
                  <a:pt x="10626" y="8996"/>
                  <a:pt x="10629" y="9007"/>
                  <a:pt x="10605" y="9007"/>
                </a:cubicBezTo>
                <a:cubicBezTo>
                  <a:pt x="10677" y="8959"/>
                  <a:pt x="10617" y="8923"/>
                  <a:pt x="10593" y="8900"/>
                </a:cubicBezTo>
                <a:cubicBezTo>
                  <a:pt x="10578" y="8906"/>
                  <a:pt x="10570" y="8908"/>
                  <a:pt x="10565" y="8908"/>
                </a:cubicBezTo>
                <a:cubicBezTo>
                  <a:pt x="10554" y="8908"/>
                  <a:pt x="10561" y="8897"/>
                  <a:pt x="10542" y="8897"/>
                </a:cubicBezTo>
                <a:cubicBezTo>
                  <a:pt x="10539" y="8897"/>
                  <a:pt x="10534" y="8897"/>
                  <a:pt x="10529" y="8898"/>
                </a:cubicBezTo>
                <a:lnTo>
                  <a:pt x="10529" y="8898"/>
                </a:lnTo>
                <a:cubicBezTo>
                  <a:pt x="10546" y="8893"/>
                  <a:pt x="10562" y="8869"/>
                  <a:pt x="10579" y="8869"/>
                </a:cubicBezTo>
                <a:cubicBezTo>
                  <a:pt x="10584" y="8869"/>
                  <a:pt x="10589" y="8871"/>
                  <a:pt x="10593" y="8876"/>
                </a:cubicBezTo>
                <a:lnTo>
                  <a:pt x="10581" y="8864"/>
                </a:lnTo>
                <a:cubicBezTo>
                  <a:pt x="10589" y="8859"/>
                  <a:pt x="10595" y="8857"/>
                  <a:pt x="10601" y="8857"/>
                </a:cubicBezTo>
                <a:cubicBezTo>
                  <a:pt x="10612" y="8857"/>
                  <a:pt x="10620" y="8866"/>
                  <a:pt x="10633" y="8866"/>
                </a:cubicBezTo>
                <a:cubicBezTo>
                  <a:pt x="10641" y="8866"/>
                  <a:pt x="10651" y="8863"/>
                  <a:pt x="10665" y="8852"/>
                </a:cubicBezTo>
                <a:cubicBezTo>
                  <a:pt x="10653" y="8828"/>
                  <a:pt x="10581" y="8840"/>
                  <a:pt x="10593" y="8804"/>
                </a:cubicBezTo>
                <a:cubicBezTo>
                  <a:pt x="10653" y="8804"/>
                  <a:pt x="10570" y="8792"/>
                  <a:pt x="10629" y="8781"/>
                </a:cubicBezTo>
                <a:cubicBezTo>
                  <a:pt x="10653" y="8781"/>
                  <a:pt x="10641" y="8792"/>
                  <a:pt x="10653" y="8792"/>
                </a:cubicBezTo>
                <a:lnTo>
                  <a:pt x="10665" y="8792"/>
                </a:lnTo>
                <a:cubicBezTo>
                  <a:pt x="10665" y="8776"/>
                  <a:pt x="10656" y="8771"/>
                  <a:pt x="10643" y="8771"/>
                </a:cubicBezTo>
                <a:cubicBezTo>
                  <a:pt x="10624" y="8771"/>
                  <a:pt x="10594" y="8783"/>
                  <a:pt x="10572" y="8783"/>
                </a:cubicBezTo>
                <a:cubicBezTo>
                  <a:pt x="10567" y="8783"/>
                  <a:pt x="10562" y="8782"/>
                  <a:pt x="10558" y="8781"/>
                </a:cubicBezTo>
                <a:cubicBezTo>
                  <a:pt x="10546" y="8757"/>
                  <a:pt x="10593" y="8745"/>
                  <a:pt x="10617" y="8733"/>
                </a:cubicBezTo>
                <a:cubicBezTo>
                  <a:pt x="10617" y="8733"/>
                  <a:pt x="10617" y="8721"/>
                  <a:pt x="10593" y="8721"/>
                </a:cubicBezTo>
                <a:lnTo>
                  <a:pt x="10593" y="8721"/>
                </a:lnTo>
                <a:cubicBezTo>
                  <a:pt x="10629" y="8721"/>
                  <a:pt x="10570" y="8757"/>
                  <a:pt x="10546" y="8757"/>
                </a:cubicBezTo>
                <a:cubicBezTo>
                  <a:pt x="10593" y="8733"/>
                  <a:pt x="10534" y="8721"/>
                  <a:pt x="10510" y="8721"/>
                </a:cubicBezTo>
                <a:cubicBezTo>
                  <a:pt x="10462" y="8781"/>
                  <a:pt x="10522" y="8745"/>
                  <a:pt x="10462" y="8804"/>
                </a:cubicBezTo>
                <a:cubicBezTo>
                  <a:pt x="10476" y="8804"/>
                  <a:pt x="10497" y="8797"/>
                  <a:pt x="10511" y="8797"/>
                </a:cubicBezTo>
                <a:cubicBezTo>
                  <a:pt x="10521" y="8797"/>
                  <a:pt x="10527" y="8801"/>
                  <a:pt x="10522" y="8816"/>
                </a:cubicBezTo>
                <a:cubicBezTo>
                  <a:pt x="10515" y="8814"/>
                  <a:pt x="10509" y="8813"/>
                  <a:pt x="10504" y="8813"/>
                </a:cubicBezTo>
                <a:cubicBezTo>
                  <a:pt x="10486" y="8813"/>
                  <a:pt x="10486" y="8828"/>
                  <a:pt x="10486" y="8828"/>
                </a:cubicBezTo>
                <a:cubicBezTo>
                  <a:pt x="10491" y="8826"/>
                  <a:pt x="10494" y="8825"/>
                  <a:pt x="10497" y="8825"/>
                </a:cubicBezTo>
                <a:cubicBezTo>
                  <a:pt x="10506" y="8825"/>
                  <a:pt x="10500" y="8840"/>
                  <a:pt x="10510" y="8840"/>
                </a:cubicBezTo>
                <a:cubicBezTo>
                  <a:pt x="10486" y="8852"/>
                  <a:pt x="10439" y="8852"/>
                  <a:pt x="10439" y="8876"/>
                </a:cubicBezTo>
                <a:lnTo>
                  <a:pt x="10510" y="8864"/>
                </a:lnTo>
                <a:lnTo>
                  <a:pt x="10510" y="8864"/>
                </a:lnTo>
                <a:cubicBezTo>
                  <a:pt x="10498" y="8876"/>
                  <a:pt x="10450" y="8876"/>
                  <a:pt x="10474" y="8888"/>
                </a:cubicBezTo>
                <a:cubicBezTo>
                  <a:pt x="10450" y="8888"/>
                  <a:pt x="10437" y="8893"/>
                  <a:pt x="10424" y="8893"/>
                </a:cubicBezTo>
                <a:cubicBezTo>
                  <a:pt x="10417" y="8893"/>
                  <a:pt x="10411" y="8892"/>
                  <a:pt x="10403" y="8888"/>
                </a:cubicBezTo>
                <a:lnTo>
                  <a:pt x="10403" y="8888"/>
                </a:lnTo>
                <a:cubicBezTo>
                  <a:pt x="10355" y="8935"/>
                  <a:pt x="10450" y="8923"/>
                  <a:pt x="10474" y="8935"/>
                </a:cubicBezTo>
                <a:lnTo>
                  <a:pt x="10462" y="8935"/>
                </a:lnTo>
                <a:cubicBezTo>
                  <a:pt x="10474" y="8935"/>
                  <a:pt x="10474" y="8947"/>
                  <a:pt x="10486" y="8947"/>
                </a:cubicBezTo>
                <a:cubicBezTo>
                  <a:pt x="10482" y="8956"/>
                  <a:pt x="10476" y="8958"/>
                  <a:pt x="10469" y="8958"/>
                </a:cubicBezTo>
                <a:cubicBezTo>
                  <a:pt x="10462" y="8958"/>
                  <a:pt x="10455" y="8956"/>
                  <a:pt x="10448" y="8956"/>
                </a:cubicBezTo>
                <a:cubicBezTo>
                  <a:pt x="10445" y="8956"/>
                  <a:pt x="10441" y="8956"/>
                  <a:pt x="10439" y="8959"/>
                </a:cubicBezTo>
                <a:lnTo>
                  <a:pt x="10439" y="8983"/>
                </a:lnTo>
                <a:cubicBezTo>
                  <a:pt x="10450" y="8983"/>
                  <a:pt x="10450" y="8995"/>
                  <a:pt x="10439" y="8995"/>
                </a:cubicBezTo>
                <a:lnTo>
                  <a:pt x="10379" y="8995"/>
                </a:lnTo>
                <a:lnTo>
                  <a:pt x="10427" y="9007"/>
                </a:lnTo>
                <a:cubicBezTo>
                  <a:pt x="10407" y="9016"/>
                  <a:pt x="10396" y="9034"/>
                  <a:pt x="10386" y="9034"/>
                </a:cubicBezTo>
                <a:cubicBezTo>
                  <a:pt x="10384" y="9034"/>
                  <a:pt x="10381" y="9033"/>
                  <a:pt x="10379" y="9031"/>
                </a:cubicBezTo>
                <a:lnTo>
                  <a:pt x="10379" y="9031"/>
                </a:lnTo>
                <a:lnTo>
                  <a:pt x="10391" y="9066"/>
                </a:lnTo>
                <a:lnTo>
                  <a:pt x="10343" y="9078"/>
                </a:lnTo>
                <a:cubicBezTo>
                  <a:pt x="10349" y="9084"/>
                  <a:pt x="10355" y="9087"/>
                  <a:pt x="10360" y="9087"/>
                </a:cubicBezTo>
                <a:cubicBezTo>
                  <a:pt x="10364" y="9087"/>
                  <a:pt x="10367" y="9084"/>
                  <a:pt x="10367" y="9078"/>
                </a:cubicBezTo>
                <a:cubicBezTo>
                  <a:pt x="10367" y="9090"/>
                  <a:pt x="10462" y="9102"/>
                  <a:pt x="10367" y="9126"/>
                </a:cubicBezTo>
                <a:cubicBezTo>
                  <a:pt x="10415" y="9150"/>
                  <a:pt x="10403" y="9162"/>
                  <a:pt x="10439" y="9185"/>
                </a:cubicBezTo>
                <a:cubicBezTo>
                  <a:pt x="10434" y="9184"/>
                  <a:pt x="10430" y="9184"/>
                  <a:pt x="10427" y="9184"/>
                </a:cubicBezTo>
                <a:cubicBezTo>
                  <a:pt x="10397" y="9184"/>
                  <a:pt x="10391" y="9215"/>
                  <a:pt x="10378" y="9215"/>
                </a:cubicBezTo>
                <a:cubicBezTo>
                  <a:pt x="10375" y="9215"/>
                  <a:pt x="10371" y="9213"/>
                  <a:pt x="10367" y="9209"/>
                </a:cubicBezTo>
                <a:lnTo>
                  <a:pt x="10367" y="9209"/>
                </a:lnTo>
                <a:cubicBezTo>
                  <a:pt x="10355" y="9233"/>
                  <a:pt x="10403" y="9221"/>
                  <a:pt x="10415" y="9233"/>
                </a:cubicBezTo>
                <a:cubicBezTo>
                  <a:pt x="10398" y="9241"/>
                  <a:pt x="10369" y="9250"/>
                  <a:pt x="10350" y="9250"/>
                </a:cubicBezTo>
                <a:cubicBezTo>
                  <a:pt x="10346" y="9250"/>
                  <a:pt x="10342" y="9250"/>
                  <a:pt x="10339" y="9249"/>
                </a:cubicBezTo>
                <a:lnTo>
                  <a:pt x="10339" y="9249"/>
                </a:lnTo>
                <a:lnTo>
                  <a:pt x="10355" y="9257"/>
                </a:lnTo>
                <a:lnTo>
                  <a:pt x="10343" y="9257"/>
                </a:lnTo>
                <a:lnTo>
                  <a:pt x="10379" y="9269"/>
                </a:lnTo>
                <a:cubicBezTo>
                  <a:pt x="10355" y="9293"/>
                  <a:pt x="10331" y="9281"/>
                  <a:pt x="10320" y="9293"/>
                </a:cubicBezTo>
                <a:lnTo>
                  <a:pt x="10367" y="9293"/>
                </a:lnTo>
                <a:lnTo>
                  <a:pt x="10343" y="9304"/>
                </a:lnTo>
                <a:cubicBezTo>
                  <a:pt x="10350" y="9301"/>
                  <a:pt x="10356" y="9300"/>
                  <a:pt x="10361" y="9300"/>
                </a:cubicBezTo>
                <a:cubicBezTo>
                  <a:pt x="10373" y="9300"/>
                  <a:pt x="10379" y="9308"/>
                  <a:pt x="10379" y="9316"/>
                </a:cubicBezTo>
                <a:lnTo>
                  <a:pt x="10367" y="9316"/>
                </a:lnTo>
                <a:lnTo>
                  <a:pt x="10379" y="9328"/>
                </a:lnTo>
                <a:cubicBezTo>
                  <a:pt x="10374" y="9326"/>
                  <a:pt x="10371" y="9325"/>
                  <a:pt x="10370" y="9325"/>
                </a:cubicBezTo>
                <a:cubicBezTo>
                  <a:pt x="10362" y="9325"/>
                  <a:pt x="10372" y="9340"/>
                  <a:pt x="10343" y="9340"/>
                </a:cubicBezTo>
                <a:cubicBezTo>
                  <a:pt x="10343" y="9352"/>
                  <a:pt x="10343" y="9352"/>
                  <a:pt x="10355" y="9376"/>
                </a:cubicBezTo>
                <a:lnTo>
                  <a:pt x="10391" y="9364"/>
                </a:lnTo>
                <a:lnTo>
                  <a:pt x="10391" y="9364"/>
                </a:lnTo>
                <a:cubicBezTo>
                  <a:pt x="10415" y="9388"/>
                  <a:pt x="10343" y="9376"/>
                  <a:pt x="10355" y="9400"/>
                </a:cubicBezTo>
                <a:lnTo>
                  <a:pt x="10379" y="9388"/>
                </a:lnTo>
                <a:lnTo>
                  <a:pt x="10379" y="9388"/>
                </a:lnTo>
                <a:cubicBezTo>
                  <a:pt x="10331" y="9424"/>
                  <a:pt x="10427" y="9435"/>
                  <a:pt x="10391" y="9459"/>
                </a:cubicBezTo>
                <a:cubicBezTo>
                  <a:pt x="10391" y="9455"/>
                  <a:pt x="10386" y="9454"/>
                  <a:pt x="10379" y="9454"/>
                </a:cubicBezTo>
                <a:cubicBezTo>
                  <a:pt x="10366" y="9454"/>
                  <a:pt x="10347" y="9459"/>
                  <a:pt x="10355" y="9459"/>
                </a:cubicBezTo>
                <a:cubicBezTo>
                  <a:pt x="10379" y="9471"/>
                  <a:pt x="10379" y="9507"/>
                  <a:pt x="10415" y="9519"/>
                </a:cubicBezTo>
                <a:cubicBezTo>
                  <a:pt x="10379" y="9543"/>
                  <a:pt x="10355" y="9543"/>
                  <a:pt x="10343" y="9566"/>
                </a:cubicBezTo>
                <a:cubicBezTo>
                  <a:pt x="10352" y="9575"/>
                  <a:pt x="10354" y="9583"/>
                  <a:pt x="10363" y="9583"/>
                </a:cubicBezTo>
                <a:cubicBezTo>
                  <a:pt x="10367" y="9583"/>
                  <a:pt x="10372" y="9582"/>
                  <a:pt x="10379" y="9578"/>
                </a:cubicBezTo>
                <a:lnTo>
                  <a:pt x="10379" y="9578"/>
                </a:lnTo>
                <a:cubicBezTo>
                  <a:pt x="10368" y="9600"/>
                  <a:pt x="10397" y="9622"/>
                  <a:pt x="10375" y="9635"/>
                </a:cubicBezTo>
                <a:lnTo>
                  <a:pt x="10375" y="9635"/>
                </a:lnTo>
                <a:cubicBezTo>
                  <a:pt x="10375" y="9635"/>
                  <a:pt x="10375" y="9634"/>
                  <a:pt x="10375" y="9634"/>
                </a:cubicBezTo>
                <a:lnTo>
                  <a:pt x="10375" y="9634"/>
                </a:lnTo>
                <a:cubicBezTo>
                  <a:pt x="10379" y="9634"/>
                  <a:pt x="10360" y="9650"/>
                  <a:pt x="10379" y="9650"/>
                </a:cubicBezTo>
                <a:lnTo>
                  <a:pt x="10403" y="9650"/>
                </a:lnTo>
                <a:cubicBezTo>
                  <a:pt x="10331" y="9685"/>
                  <a:pt x="10450" y="9685"/>
                  <a:pt x="10391" y="9721"/>
                </a:cubicBezTo>
                <a:lnTo>
                  <a:pt x="10379" y="9721"/>
                </a:lnTo>
                <a:lnTo>
                  <a:pt x="10391" y="9733"/>
                </a:lnTo>
                <a:lnTo>
                  <a:pt x="10355" y="9733"/>
                </a:lnTo>
                <a:lnTo>
                  <a:pt x="10355" y="9781"/>
                </a:lnTo>
                <a:lnTo>
                  <a:pt x="10379" y="9769"/>
                </a:lnTo>
                <a:cubicBezTo>
                  <a:pt x="10379" y="9781"/>
                  <a:pt x="10415" y="9781"/>
                  <a:pt x="10391" y="9805"/>
                </a:cubicBezTo>
                <a:cubicBezTo>
                  <a:pt x="10382" y="9802"/>
                  <a:pt x="10377" y="9801"/>
                  <a:pt x="10374" y="9801"/>
                </a:cubicBezTo>
                <a:cubicBezTo>
                  <a:pt x="10363" y="9801"/>
                  <a:pt x="10392" y="9818"/>
                  <a:pt x="10359" y="9827"/>
                </a:cubicBezTo>
                <a:lnTo>
                  <a:pt x="10359" y="9827"/>
                </a:lnTo>
                <a:cubicBezTo>
                  <a:pt x="10353" y="9826"/>
                  <a:pt x="10350" y="9823"/>
                  <a:pt x="10344" y="9817"/>
                </a:cubicBezTo>
                <a:lnTo>
                  <a:pt x="10344" y="9817"/>
                </a:lnTo>
                <a:lnTo>
                  <a:pt x="10355" y="9828"/>
                </a:lnTo>
                <a:cubicBezTo>
                  <a:pt x="10356" y="9828"/>
                  <a:pt x="10358" y="9828"/>
                  <a:pt x="10359" y="9827"/>
                </a:cubicBezTo>
                <a:lnTo>
                  <a:pt x="10359" y="9827"/>
                </a:lnTo>
                <a:cubicBezTo>
                  <a:pt x="10363" y="9828"/>
                  <a:pt x="10369" y="9828"/>
                  <a:pt x="10379" y="9828"/>
                </a:cubicBezTo>
                <a:cubicBezTo>
                  <a:pt x="10403" y="9840"/>
                  <a:pt x="10320" y="9852"/>
                  <a:pt x="10355" y="9864"/>
                </a:cubicBezTo>
                <a:lnTo>
                  <a:pt x="10355" y="9852"/>
                </a:lnTo>
                <a:cubicBezTo>
                  <a:pt x="10363" y="9848"/>
                  <a:pt x="10371" y="9847"/>
                  <a:pt x="10378" y="9847"/>
                </a:cubicBezTo>
                <a:cubicBezTo>
                  <a:pt x="10392" y="9847"/>
                  <a:pt x="10403" y="9852"/>
                  <a:pt x="10403" y="9852"/>
                </a:cubicBezTo>
                <a:cubicBezTo>
                  <a:pt x="10403" y="9852"/>
                  <a:pt x="10391" y="9864"/>
                  <a:pt x="10379" y="9864"/>
                </a:cubicBezTo>
                <a:cubicBezTo>
                  <a:pt x="10403" y="9876"/>
                  <a:pt x="10379" y="9900"/>
                  <a:pt x="10403" y="9900"/>
                </a:cubicBezTo>
                <a:cubicBezTo>
                  <a:pt x="10391" y="9912"/>
                  <a:pt x="10367" y="9912"/>
                  <a:pt x="10355" y="9912"/>
                </a:cubicBezTo>
                <a:cubicBezTo>
                  <a:pt x="10391" y="9935"/>
                  <a:pt x="10355" y="9924"/>
                  <a:pt x="10391" y="9959"/>
                </a:cubicBezTo>
                <a:lnTo>
                  <a:pt x="10367" y="9959"/>
                </a:lnTo>
                <a:lnTo>
                  <a:pt x="10391" y="9971"/>
                </a:lnTo>
                <a:lnTo>
                  <a:pt x="10355" y="9995"/>
                </a:lnTo>
                <a:lnTo>
                  <a:pt x="10379" y="9983"/>
                </a:lnTo>
                <a:cubicBezTo>
                  <a:pt x="10379" y="9995"/>
                  <a:pt x="10391" y="9995"/>
                  <a:pt x="10391" y="10007"/>
                </a:cubicBezTo>
                <a:lnTo>
                  <a:pt x="10355" y="10007"/>
                </a:lnTo>
                <a:cubicBezTo>
                  <a:pt x="10375" y="10027"/>
                  <a:pt x="10336" y="10047"/>
                  <a:pt x="10345" y="10067"/>
                </a:cubicBezTo>
                <a:lnTo>
                  <a:pt x="10345" y="10067"/>
                </a:lnTo>
                <a:cubicBezTo>
                  <a:pt x="10389" y="10091"/>
                  <a:pt x="10296" y="10102"/>
                  <a:pt x="10355" y="10114"/>
                </a:cubicBezTo>
                <a:cubicBezTo>
                  <a:pt x="10343" y="10114"/>
                  <a:pt x="10331" y="10126"/>
                  <a:pt x="10320" y="10126"/>
                </a:cubicBezTo>
                <a:lnTo>
                  <a:pt x="10343" y="10126"/>
                </a:lnTo>
                <a:lnTo>
                  <a:pt x="10308" y="10138"/>
                </a:lnTo>
                <a:lnTo>
                  <a:pt x="10355" y="10138"/>
                </a:lnTo>
                <a:lnTo>
                  <a:pt x="10320" y="10150"/>
                </a:lnTo>
                <a:lnTo>
                  <a:pt x="10343" y="10150"/>
                </a:lnTo>
                <a:cubicBezTo>
                  <a:pt x="10272" y="10174"/>
                  <a:pt x="10331" y="10186"/>
                  <a:pt x="10272" y="10209"/>
                </a:cubicBezTo>
                <a:lnTo>
                  <a:pt x="10320" y="10197"/>
                </a:lnTo>
                <a:lnTo>
                  <a:pt x="10320" y="10197"/>
                </a:lnTo>
                <a:cubicBezTo>
                  <a:pt x="10427" y="10233"/>
                  <a:pt x="10284" y="10305"/>
                  <a:pt x="10331" y="10364"/>
                </a:cubicBezTo>
                <a:lnTo>
                  <a:pt x="10296" y="10364"/>
                </a:lnTo>
                <a:lnTo>
                  <a:pt x="10343" y="10376"/>
                </a:lnTo>
                <a:cubicBezTo>
                  <a:pt x="10331" y="10384"/>
                  <a:pt x="10323" y="10387"/>
                  <a:pt x="10318" y="10387"/>
                </a:cubicBezTo>
                <a:cubicBezTo>
                  <a:pt x="10306" y="10387"/>
                  <a:pt x="10304" y="10376"/>
                  <a:pt x="10296" y="10376"/>
                </a:cubicBezTo>
                <a:cubicBezTo>
                  <a:pt x="10308" y="10400"/>
                  <a:pt x="10343" y="10388"/>
                  <a:pt x="10355" y="10412"/>
                </a:cubicBezTo>
                <a:cubicBezTo>
                  <a:pt x="10347" y="10420"/>
                  <a:pt x="10342" y="10422"/>
                  <a:pt x="10338" y="10422"/>
                </a:cubicBezTo>
                <a:cubicBezTo>
                  <a:pt x="10330" y="10422"/>
                  <a:pt x="10327" y="10412"/>
                  <a:pt x="10320" y="10412"/>
                </a:cubicBezTo>
                <a:cubicBezTo>
                  <a:pt x="10331" y="10436"/>
                  <a:pt x="10355" y="10471"/>
                  <a:pt x="10331" y="10483"/>
                </a:cubicBezTo>
                <a:cubicBezTo>
                  <a:pt x="10339" y="10483"/>
                  <a:pt x="10342" y="10488"/>
                  <a:pt x="10346" y="10488"/>
                </a:cubicBezTo>
                <a:cubicBezTo>
                  <a:pt x="10349" y="10488"/>
                  <a:pt x="10351" y="10487"/>
                  <a:pt x="10355" y="10483"/>
                </a:cubicBezTo>
                <a:cubicBezTo>
                  <a:pt x="10367" y="10507"/>
                  <a:pt x="10355" y="10531"/>
                  <a:pt x="10355" y="10555"/>
                </a:cubicBezTo>
                <a:cubicBezTo>
                  <a:pt x="10331" y="10555"/>
                  <a:pt x="10331" y="10543"/>
                  <a:pt x="10331" y="10543"/>
                </a:cubicBezTo>
                <a:cubicBezTo>
                  <a:pt x="10331" y="10543"/>
                  <a:pt x="10320" y="10555"/>
                  <a:pt x="10331" y="10567"/>
                </a:cubicBezTo>
                <a:lnTo>
                  <a:pt x="10296" y="10555"/>
                </a:lnTo>
                <a:lnTo>
                  <a:pt x="10296" y="10555"/>
                </a:lnTo>
                <a:cubicBezTo>
                  <a:pt x="10296" y="10567"/>
                  <a:pt x="10331" y="10602"/>
                  <a:pt x="10284" y="10602"/>
                </a:cubicBezTo>
                <a:cubicBezTo>
                  <a:pt x="10308" y="10602"/>
                  <a:pt x="10331" y="10602"/>
                  <a:pt x="10331" y="10614"/>
                </a:cubicBezTo>
                <a:cubicBezTo>
                  <a:pt x="10272" y="10626"/>
                  <a:pt x="10355" y="10650"/>
                  <a:pt x="10320" y="10674"/>
                </a:cubicBezTo>
                <a:cubicBezTo>
                  <a:pt x="10310" y="10674"/>
                  <a:pt x="10308" y="10658"/>
                  <a:pt x="10308" y="10658"/>
                </a:cubicBezTo>
                <a:cubicBezTo>
                  <a:pt x="10308" y="10658"/>
                  <a:pt x="10308" y="10659"/>
                  <a:pt x="10308" y="10662"/>
                </a:cubicBezTo>
                <a:cubicBezTo>
                  <a:pt x="10296" y="10674"/>
                  <a:pt x="10320" y="10674"/>
                  <a:pt x="10331" y="10686"/>
                </a:cubicBezTo>
                <a:lnTo>
                  <a:pt x="10308" y="10686"/>
                </a:lnTo>
                <a:lnTo>
                  <a:pt x="10343" y="10733"/>
                </a:lnTo>
                <a:cubicBezTo>
                  <a:pt x="10290" y="10733"/>
                  <a:pt x="10341" y="10771"/>
                  <a:pt x="10328" y="10771"/>
                </a:cubicBezTo>
                <a:cubicBezTo>
                  <a:pt x="10326" y="10771"/>
                  <a:pt x="10323" y="10770"/>
                  <a:pt x="10320" y="10769"/>
                </a:cubicBezTo>
                <a:cubicBezTo>
                  <a:pt x="10316" y="10775"/>
                  <a:pt x="10317" y="10778"/>
                  <a:pt x="10319" y="10778"/>
                </a:cubicBezTo>
                <a:cubicBezTo>
                  <a:pt x="10322" y="10778"/>
                  <a:pt x="10331" y="10772"/>
                  <a:pt x="10337" y="10772"/>
                </a:cubicBezTo>
                <a:cubicBezTo>
                  <a:pt x="10341" y="10772"/>
                  <a:pt x="10343" y="10774"/>
                  <a:pt x="10343" y="10781"/>
                </a:cubicBezTo>
                <a:cubicBezTo>
                  <a:pt x="10320" y="10781"/>
                  <a:pt x="10355" y="10805"/>
                  <a:pt x="10320" y="10805"/>
                </a:cubicBezTo>
                <a:lnTo>
                  <a:pt x="10320" y="10817"/>
                </a:lnTo>
                <a:lnTo>
                  <a:pt x="10284" y="10805"/>
                </a:lnTo>
                <a:lnTo>
                  <a:pt x="10284" y="10805"/>
                </a:lnTo>
                <a:cubicBezTo>
                  <a:pt x="10296" y="10817"/>
                  <a:pt x="10331" y="10828"/>
                  <a:pt x="10355" y="10828"/>
                </a:cubicBezTo>
                <a:cubicBezTo>
                  <a:pt x="10331" y="10840"/>
                  <a:pt x="10355" y="10852"/>
                  <a:pt x="10320" y="10864"/>
                </a:cubicBezTo>
                <a:lnTo>
                  <a:pt x="10308" y="10852"/>
                </a:lnTo>
                <a:lnTo>
                  <a:pt x="10308" y="10852"/>
                </a:lnTo>
                <a:cubicBezTo>
                  <a:pt x="10331" y="10888"/>
                  <a:pt x="10212" y="10912"/>
                  <a:pt x="10272" y="10936"/>
                </a:cubicBezTo>
                <a:cubicBezTo>
                  <a:pt x="10272" y="10942"/>
                  <a:pt x="10269" y="10945"/>
                  <a:pt x="10266" y="10945"/>
                </a:cubicBezTo>
                <a:cubicBezTo>
                  <a:pt x="10263" y="10945"/>
                  <a:pt x="10260" y="10942"/>
                  <a:pt x="10260" y="10936"/>
                </a:cubicBezTo>
                <a:lnTo>
                  <a:pt x="10260" y="10959"/>
                </a:lnTo>
                <a:lnTo>
                  <a:pt x="10236" y="10959"/>
                </a:lnTo>
                <a:lnTo>
                  <a:pt x="10272" y="10995"/>
                </a:lnTo>
                <a:lnTo>
                  <a:pt x="10260" y="10995"/>
                </a:lnTo>
                <a:cubicBezTo>
                  <a:pt x="10248" y="11019"/>
                  <a:pt x="10260" y="11055"/>
                  <a:pt x="10272" y="11078"/>
                </a:cubicBezTo>
                <a:lnTo>
                  <a:pt x="10260" y="11078"/>
                </a:lnTo>
                <a:cubicBezTo>
                  <a:pt x="10296" y="11102"/>
                  <a:pt x="10236" y="11102"/>
                  <a:pt x="10260" y="11126"/>
                </a:cubicBezTo>
                <a:lnTo>
                  <a:pt x="10248" y="11126"/>
                </a:lnTo>
                <a:lnTo>
                  <a:pt x="10248" y="11150"/>
                </a:lnTo>
                <a:lnTo>
                  <a:pt x="10243" y="11145"/>
                </a:lnTo>
                <a:lnTo>
                  <a:pt x="10243" y="11145"/>
                </a:lnTo>
                <a:cubicBezTo>
                  <a:pt x="10250" y="11158"/>
                  <a:pt x="10226" y="11169"/>
                  <a:pt x="10213" y="11174"/>
                </a:cubicBezTo>
                <a:lnTo>
                  <a:pt x="10213" y="11174"/>
                </a:lnTo>
                <a:cubicBezTo>
                  <a:pt x="10213" y="11174"/>
                  <a:pt x="10213" y="11174"/>
                  <a:pt x="10212" y="11174"/>
                </a:cubicBezTo>
                <a:cubicBezTo>
                  <a:pt x="10206" y="11176"/>
                  <a:pt x="10204" y="11177"/>
                  <a:pt x="10204" y="11177"/>
                </a:cubicBezTo>
                <a:cubicBezTo>
                  <a:pt x="10205" y="11177"/>
                  <a:pt x="10208" y="11176"/>
                  <a:pt x="10213" y="11174"/>
                </a:cubicBezTo>
                <a:lnTo>
                  <a:pt x="10213" y="11174"/>
                </a:lnTo>
                <a:cubicBezTo>
                  <a:pt x="10225" y="11186"/>
                  <a:pt x="10248" y="11209"/>
                  <a:pt x="10272" y="11209"/>
                </a:cubicBezTo>
                <a:cubicBezTo>
                  <a:pt x="10272" y="11218"/>
                  <a:pt x="10269" y="11221"/>
                  <a:pt x="10264" y="11221"/>
                </a:cubicBezTo>
                <a:cubicBezTo>
                  <a:pt x="10259" y="11221"/>
                  <a:pt x="10252" y="11218"/>
                  <a:pt x="10246" y="11218"/>
                </a:cubicBezTo>
                <a:cubicBezTo>
                  <a:pt x="10242" y="11218"/>
                  <a:pt x="10239" y="11219"/>
                  <a:pt x="10236" y="11221"/>
                </a:cubicBezTo>
                <a:cubicBezTo>
                  <a:pt x="10224" y="11245"/>
                  <a:pt x="10260" y="11245"/>
                  <a:pt x="10248" y="11269"/>
                </a:cubicBezTo>
                <a:lnTo>
                  <a:pt x="10224" y="11269"/>
                </a:lnTo>
                <a:cubicBezTo>
                  <a:pt x="10224" y="11281"/>
                  <a:pt x="10236" y="11293"/>
                  <a:pt x="10236" y="11305"/>
                </a:cubicBezTo>
                <a:lnTo>
                  <a:pt x="10236" y="11293"/>
                </a:lnTo>
                <a:lnTo>
                  <a:pt x="10236" y="11293"/>
                </a:lnTo>
                <a:cubicBezTo>
                  <a:pt x="10272" y="11329"/>
                  <a:pt x="10177" y="11329"/>
                  <a:pt x="10260" y="11352"/>
                </a:cubicBezTo>
                <a:cubicBezTo>
                  <a:pt x="10236" y="11352"/>
                  <a:pt x="10248" y="11376"/>
                  <a:pt x="10212" y="11376"/>
                </a:cubicBezTo>
                <a:cubicBezTo>
                  <a:pt x="10236" y="11412"/>
                  <a:pt x="10248" y="11436"/>
                  <a:pt x="10260" y="11459"/>
                </a:cubicBezTo>
                <a:cubicBezTo>
                  <a:pt x="10200" y="11459"/>
                  <a:pt x="10260" y="11471"/>
                  <a:pt x="10224" y="11483"/>
                </a:cubicBezTo>
                <a:lnTo>
                  <a:pt x="10260" y="11483"/>
                </a:lnTo>
                <a:cubicBezTo>
                  <a:pt x="10260" y="11531"/>
                  <a:pt x="10177" y="11579"/>
                  <a:pt x="10189" y="11626"/>
                </a:cubicBezTo>
                <a:cubicBezTo>
                  <a:pt x="10165" y="11686"/>
                  <a:pt x="10153" y="11745"/>
                  <a:pt x="10153" y="11781"/>
                </a:cubicBezTo>
                <a:cubicBezTo>
                  <a:pt x="10165" y="11805"/>
                  <a:pt x="10200" y="11829"/>
                  <a:pt x="10189" y="11840"/>
                </a:cubicBezTo>
                <a:cubicBezTo>
                  <a:pt x="10200" y="11876"/>
                  <a:pt x="10212" y="11924"/>
                  <a:pt x="10177" y="11960"/>
                </a:cubicBezTo>
                <a:cubicBezTo>
                  <a:pt x="10173" y="11960"/>
                  <a:pt x="10170" y="11960"/>
                  <a:pt x="10168" y="11959"/>
                </a:cubicBezTo>
                <a:lnTo>
                  <a:pt x="10168" y="11959"/>
                </a:lnTo>
                <a:cubicBezTo>
                  <a:pt x="10168" y="11967"/>
                  <a:pt x="10149" y="11975"/>
                  <a:pt x="10141" y="11983"/>
                </a:cubicBezTo>
                <a:lnTo>
                  <a:pt x="10177" y="11971"/>
                </a:lnTo>
                <a:lnTo>
                  <a:pt x="10177" y="11971"/>
                </a:lnTo>
                <a:cubicBezTo>
                  <a:pt x="10200" y="11995"/>
                  <a:pt x="10165" y="12007"/>
                  <a:pt x="10141" y="12007"/>
                </a:cubicBezTo>
                <a:lnTo>
                  <a:pt x="10177" y="12031"/>
                </a:lnTo>
                <a:lnTo>
                  <a:pt x="10129" y="12043"/>
                </a:lnTo>
                <a:cubicBezTo>
                  <a:pt x="10141" y="12043"/>
                  <a:pt x="10153" y="12067"/>
                  <a:pt x="10189" y="12079"/>
                </a:cubicBezTo>
                <a:cubicBezTo>
                  <a:pt x="10181" y="12079"/>
                  <a:pt x="10173" y="12089"/>
                  <a:pt x="10165" y="12089"/>
                </a:cubicBezTo>
                <a:cubicBezTo>
                  <a:pt x="10161" y="12089"/>
                  <a:pt x="10157" y="12087"/>
                  <a:pt x="10153" y="12079"/>
                </a:cubicBezTo>
                <a:lnTo>
                  <a:pt x="10129" y="12150"/>
                </a:lnTo>
                <a:lnTo>
                  <a:pt x="10129" y="12150"/>
                </a:lnTo>
                <a:lnTo>
                  <a:pt x="10153" y="12138"/>
                </a:lnTo>
                <a:cubicBezTo>
                  <a:pt x="10189" y="12138"/>
                  <a:pt x="10200" y="12162"/>
                  <a:pt x="10189" y="12174"/>
                </a:cubicBezTo>
                <a:cubicBezTo>
                  <a:pt x="10177" y="12168"/>
                  <a:pt x="10165" y="12165"/>
                  <a:pt x="10153" y="12165"/>
                </a:cubicBezTo>
                <a:cubicBezTo>
                  <a:pt x="10141" y="12165"/>
                  <a:pt x="10129" y="12168"/>
                  <a:pt x="10117" y="12174"/>
                </a:cubicBezTo>
                <a:cubicBezTo>
                  <a:pt x="10125" y="12174"/>
                  <a:pt x="10133" y="12169"/>
                  <a:pt x="10144" y="12169"/>
                </a:cubicBezTo>
                <a:cubicBezTo>
                  <a:pt x="10150" y="12169"/>
                  <a:pt x="10157" y="12170"/>
                  <a:pt x="10165" y="12174"/>
                </a:cubicBezTo>
                <a:cubicBezTo>
                  <a:pt x="10177" y="12186"/>
                  <a:pt x="10189" y="12210"/>
                  <a:pt x="10177" y="12221"/>
                </a:cubicBezTo>
                <a:lnTo>
                  <a:pt x="10165" y="12210"/>
                </a:lnTo>
                <a:cubicBezTo>
                  <a:pt x="10165" y="12221"/>
                  <a:pt x="10117" y="12221"/>
                  <a:pt x="10117" y="12233"/>
                </a:cubicBezTo>
                <a:cubicBezTo>
                  <a:pt x="10141" y="12257"/>
                  <a:pt x="10117" y="12257"/>
                  <a:pt x="10165" y="12269"/>
                </a:cubicBezTo>
                <a:cubicBezTo>
                  <a:pt x="10169" y="12277"/>
                  <a:pt x="10166" y="12280"/>
                  <a:pt x="10160" y="12280"/>
                </a:cubicBezTo>
                <a:cubicBezTo>
                  <a:pt x="10149" y="12280"/>
                  <a:pt x="10125" y="12269"/>
                  <a:pt x="10117" y="12269"/>
                </a:cubicBezTo>
                <a:cubicBezTo>
                  <a:pt x="10153" y="12293"/>
                  <a:pt x="10129" y="12317"/>
                  <a:pt x="10093" y="12317"/>
                </a:cubicBezTo>
                <a:cubicBezTo>
                  <a:pt x="10177" y="12341"/>
                  <a:pt x="10058" y="12352"/>
                  <a:pt x="10129" y="12376"/>
                </a:cubicBezTo>
                <a:lnTo>
                  <a:pt x="10093" y="12388"/>
                </a:lnTo>
                <a:cubicBezTo>
                  <a:pt x="10117" y="12388"/>
                  <a:pt x="10153" y="12400"/>
                  <a:pt x="10153" y="12412"/>
                </a:cubicBezTo>
                <a:cubicBezTo>
                  <a:pt x="10145" y="12416"/>
                  <a:pt x="10137" y="12417"/>
                  <a:pt x="10129" y="12417"/>
                </a:cubicBezTo>
                <a:cubicBezTo>
                  <a:pt x="10113" y="12417"/>
                  <a:pt x="10097" y="12412"/>
                  <a:pt x="10081" y="12412"/>
                </a:cubicBezTo>
                <a:lnTo>
                  <a:pt x="10153" y="12436"/>
                </a:lnTo>
                <a:cubicBezTo>
                  <a:pt x="10117" y="12448"/>
                  <a:pt x="10105" y="12471"/>
                  <a:pt x="10093" y="12507"/>
                </a:cubicBezTo>
                <a:cubicBezTo>
                  <a:pt x="10081" y="12471"/>
                  <a:pt x="10069" y="12460"/>
                  <a:pt x="10046" y="12436"/>
                </a:cubicBezTo>
                <a:cubicBezTo>
                  <a:pt x="10069" y="12412"/>
                  <a:pt x="10081" y="12400"/>
                  <a:pt x="10093" y="12388"/>
                </a:cubicBezTo>
                <a:cubicBezTo>
                  <a:pt x="10093" y="12364"/>
                  <a:pt x="10093" y="12352"/>
                  <a:pt x="10093" y="12329"/>
                </a:cubicBezTo>
                <a:cubicBezTo>
                  <a:pt x="10081" y="12281"/>
                  <a:pt x="10069" y="12281"/>
                  <a:pt x="10034" y="12269"/>
                </a:cubicBezTo>
                <a:cubicBezTo>
                  <a:pt x="10046" y="12221"/>
                  <a:pt x="9986" y="12150"/>
                  <a:pt x="10022" y="12138"/>
                </a:cubicBezTo>
                <a:cubicBezTo>
                  <a:pt x="9988" y="12138"/>
                  <a:pt x="10008" y="12106"/>
                  <a:pt x="9979" y="12082"/>
                </a:cubicBezTo>
                <a:lnTo>
                  <a:pt x="9979" y="12082"/>
                </a:lnTo>
                <a:lnTo>
                  <a:pt x="9962" y="12090"/>
                </a:lnTo>
                <a:cubicBezTo>
                  <a:pt x="9998" y="11983"/>
                  <a:pt x="9879" y="11971"/>
                  <a:pt x="9903" y="11876"/>
                </a:cubicBezTo>
                <a:lnTo>
                  <a:pt x="9903" y="11876"/>
                </a:lnTo>
                <a:lnTo>
                  <a:pt x="9891" y="11864"/>
                </a:lnTo>
                <a:cubicBezTo>
                  <a:pt x="9897" y="11858"/>
                  <a:pt x="9906" y="11858"/>
                  <a:pt x="9915" y="11858"/>
                </a:cubicBezTo>
                <a:cubicBezTo>
                  <a:pt x="9924" y="11858"/>
                  <a:pt x="9933" y="11858"/>
                  <a:pt x="9939" y="11852"/>
                </a:cubicBezTo>
                <a:lnTo>
                  <a:pt x="9891" y="11710"/>
                </a:lnTo>
                <a:lnTo>
                  <a:pt x="9879" y="11745"/>
                </a:lnTo>
                <a:cubicBezTo>
                  <a:pt x="9867" y="11710"/>
                  <a:pt x="9819" y="11698"/>
                  <a:pt x="9831" y="11662"/>
                </a:cubicBezTo>
                <a:lnTo>
                  <a:pt x="9831" y="11662"/>
                </a:lnTo>
                <a:cubicBezTo>
                  <a:pt x="9844" y="11668"/>
                  <a:pt x="9851" y="11671"/>
                  <a:pt x="9856" y="11671"/>
                </a:cubicBezTo>
                <a:cubicBezTo>
                  <a:pt x="9877" y="11671"/>
                  <a:pt x="9824" y="11610"/>
                  <a:pt x="9843" y="11590"/>
                </a:cubicBezTo>
                <a:lnTo>
                  <a:pt x="9843" y="11590"/>
                </a:lnTo>
                <a:lnTo>
                  <a:pt x="9867" y="11614"/>
                </a:lnTo>
                <a:cubicBezTo>
                  <a:pt x="9860" y="11586"/>
                  <a:pt x="9857" y="11575"/>
                  <a:pt x="9849" y="11575"/>
                </a:cubicBezTo>
                <a:cubicBezTo>
                  <a:pt x="9843" y="11575"/>
                  <a:pt x="9834" y="11581"/>
                  <a:pt x="9819" y="11590"/>
                </a:cubicBezTo>
                <a:cubicBezTo>
                  <a:pt x="9796" y="11531"/>
                  <a:pt x="9867" y="11519"/>
                  <a:pt x="9819" y="11483"/>
                </a:cubicBezTo>
                <a:lnTo>
                  <a:pt x="9819" y="11483"/>
                </a:lnTo>
                <a:lnTo>
                  <a:pt x="9831" y="11519"/>
                </a:lnTo>
                <a:cubicBezTo>
                  <a:pt x="9824" y="11526"/>
                  <a:pt x="9816" y="11529"/>
                  <a:pt x="9809" y="11529"/>
                </a:cubicBezTo>
                <a:cubicBezTo>
                  <a:pt x="9790" y="11529"/>
                  <a:pt x="9772" y="11512"/>
                  <a:pt x="9772" y="11495"/>
                </a:cubicBezTo>
                <a:cubicBezTo>
                  <a:pt x="9772" y="11495"/>
                  <a:pt x="9778" y="11482"/>
                  <a:pt x="9782" y="11480"/>
                </a:cubicBezTo>
                <a:lnTo>
                  <a:pt x="9782" y="11480"/>
                </a:lnTo>
                <a:cubicBezTo>
                  <a:pt x="9782" y="11481"/>
                  <a:pt x="9783" y="11482"/>
                  <a:pt x="9784" y="11483"/>
                </a:cubicBezTo>
                <a:cubicBezTo>
                  <a:pt x="9784" y="11481"/>
                  <a:pt x="9783" y="11480"/>
                  <a:pt x="9782" y="11480"/>
                </a:cubicBezTo>
                <a:cubicBezTo>
                  <a:pt x="9782" y="11480"/>
                  <a:pt x="9782" y="11480"/>
                  <a:pt x="9782" y="11480"/>
                </a:cubicBezTo>
                <a:lnTo>
                  <a:pt x="9782" y="11480"/>
                </a:lnTo>
                <a:cubicBezTo>
                  <a:pt x="9759" y="11444"/>
                  <a:pt x="9748" y="11375"/>
                  <a:pt x="9736" y="11352"/>
                </a:cubicBezTo>
                <a:cubicBezTo>
                  <a:pt x="9736" y="11338"/>
                  <a:pt x="9744" y="11333"/>
                  <a:pt x="9753" y="11333"/>
                </a:cubicBezTo>
                <a:cubicBezTo>
                  <a:pt x="9760" y="11333"/>
                  <a:pt x="9767" y="11335"/>
                  <a:pt x="9772" y="11340"/>
                </a:cubicBezTo>
                <a:cubicBezTo>
                  <a:pt x="9700" y="11257"/>
                  <a:pt x="9760" y="11293"/>
                  <a:pt x="9688" y="11209"/>
                </a:cubicBezTo>
                <a:lnTo>
                  <a:pt x="9712" y="11209"/>
                </a:lnTo>
                <a:lnTo>
                  <a:pt x="9677" y="11186"/>
                </a:lnTo>
                <a:lnTo>
                  <a:pt x="9688" y="11126"/>
                </a:lnTo>
                <a:lnTo>
                  <a:pt x="9677" y="11150"/>
                </a:lnTo>
                <a:cubicBezTo>
                  <a:pt x="9653" y="11114"/>
                  <a:pt x="9641" y="11102"/>
                  <a:pt x="9629" y="11067"/>
                </a:cubicBezTo>
                <a:lnTo>
                  <a:pt x="9665" y="11067"/>
                </a:lnTo>
                <a:cubicBezTo>
                  <a:pt x="9605" y="10983"/>
                  <a:pt x="9665" y="10948"/>
                  <a:pt x="9593" y="10888"/>
                </a:cubicBezTo>
                <a:cubicBezTo>
                  <a:pt x="9593" y="10884"/>
                  <a:pt x="9595" y="10883"/>
                  <a:pt x="9597" y="10883"/>
                </a:cubicBezTo>
                <a:cubicBezTo>
                  <a:pt x="9601" y="10883"/>
                  <a:pt x="9609" y="10888"/>
                  <a:pt x="9617" y="10888"/>
                </a:cubicBezTo>
                <a:cubicBezTo>
                  <a:pt x="9534" y="10828"/>
                  <a:pt x="9629" y="10817"/>
                  <a:pt x="9546" y="10757"/>
                </a:cubicBezTo>
                <a:cubicBezTo>
                  <a:pt x="9558" y="10757"/>
                  <a:pt x="9569" y="10745"/>
                  <a:pt x="9569" y="10745"/>
                </a:cubicBezTo>
                <a:lnTo>
                  <a:pt x="9546" y="10721"/>
                </a:lnTo>
                <a:lnTo>
                  <a:pt x="9581" y="10709"/>
                </a:lnTo>
                <a:lnTo>
                  <a:pt x="9510" y="10697"/>
                </a:lnTo>
                <a:lnTo>
                  <a:pt x="9546" y="10662"/>
                </a:lnTo>
                <a:lnTo>
                  <a:pt x="9522" y="10662"/>
                </a:lnTo>
                <a:cubicBezTo>
                  <a:pt x="9569" y="10590"/>
                  <a:pt x="9498" y="10555"/>
                  <a:pt x="9522" y="10483"/>
                </a:cubicBezTo>
                <a:lnTo>
                  <a:pt x="9522" y="10483"/>
                </a:lnTo>
                <a:lnTo>
                  <a:pt x="9486" y="10519"/>
                </a:lnTo>
                <a:cubicBezTo>
                  <a:pt x="9331" y="10424"/>
                  <a:pt x="9403" y="10197"/>
                  <a:pt x="9272" y="10066"/>
                </a:cubicBezTo>
                <a:lnTo>
                  <a:pt x="9307" y="10055"/>
                </a:lnTo>
                <a:lnTo>
                  <a:pt x="9236" y="10007"/>
                </a:lnTo>
                <a:cubicBezTo>
                  <a:pt x="9240" y="9992"/>
                  <a:pt x="9246" y="9988"/>
                  <a:pt x="9252" y="9988"/>
                </a:cubicBezTo>
                <a:cubicBezTo>
                  <a:pt x="9264" y="9988"/>
                  <a:pt x="9277" y="10001"/>
                  <a:pt x="9287" y="10001"/>
                </a:cubicBezTo>
                <a:cubicBezTo>
                  <a:pt x="9291" y="10001"/>
                  <a:pt x="9293" y="9999"/>
                  <a:pt x="9296" y="9995"/>
                </a:cubicBezTo>
                <a:cubicBezTo>
                  <a:pt x="9236" y="9935"/>
                  <a:pt x="9224" y="9995"/>
                  <a:pt x="9177" y="9924"/>
                </a:cubicBezTo>
                <a:cubicBezTo>
                  <a:pt x="9177" y="9908"/>
                  <a:pt x="9180" y="9903"/>
                  <a:pt x="9186" y="9903"/>
                </a:cubicBezTo>
                <a:cubicBezTo>
                  <a:pt x="9198" y="9903"/>
                  <a:pt x="9220" y="9927"/>
                  <a:pt x="9236" y="9935"/>
                </a:cubicBezTo>
                <a:cubicBezTo>
                  <a:pt x="9177" y="9876"/>
                  <a:pt x="9105" y="9769"/>
                  <a:pt x="9093" y="9709"/>
                </a:cubicBezTo>
                <a:cubicBezTo>
                  <a:pt x="9093" y="9709"/>
                  <a:pt x="9081" y="9709"/>
                  <a:pt x="9081" y="9721"/>
                </a:cubicBezTo>
                <a:cubicBezTo>
                  <a:pt x="9046" y="9674"/>
                  <a:pt x="9022" y="9602"/>
                  <a:pt x="8998" y="9554"/>
                </a:cubicBezTo>
                <a:cubicBezTo>
                  <a:pt x="9001" y="9551"/>
                  <a:pt x="9005" y="9550"/>
                  <a:pt x="9008" y="9550"/>
                </a:cubicBezTo>
                <a:cubicBezTo>
                  <a:pt x="9017" y="9550"/>
                  <a:pt x="9025" y="9558"/>
                  <a:pt x="9034" y="9566"/>
                </a:cubicBezTo>
                <a:cubicBezTo>
                  <a:pt x="9022" y="9554"/>
                  <a:pt x="9022" y="9519"/>
                  <a:pt x="8998" y="9507"/>
                </a:cubicBezTo>
                <a:lnTo>
                  <a:pt x="8998" y="9507"/>
                </a:lnTo>
                <a:lnTo>
                  <a:pt x="9034" y="9519"/>
                </a:lnTo>
                <a:cubicBezTo>
                  <a:pt x="9022" y="9474"/>
                  <a:pt x="8958" y="9418"/>
                  <a:pt x="8971" y="9382"/>
                </a:cubicBezTo>
                <a:lnTo>
                  <a:pt x="8971" y="9382"/>
                </a:lnTo>
                <a:cubicBezTo>
                  <a:pt x="8968" y="9385"/>
                  <a:pt x="8961" y="9388"/>
                  <a:pt x="8955" y="9388"/>
                </a:cubicBezTo>
                <a:cubicBezTo>
                  <a:pt x="8944" y="9388"/>
                  <a:pt x="8932" y="9382"/>
                  <a:pt x="8926" y="9364"/>
                </a:cubicBezTo>
                <a:cubicBezTo>
                  <a:pt x="8962" y="9316"/>
                  <a:pt x="8855" y="9281"/>
                  <a:pt x="8855" y="9209"/>
                </a:cubicBezTo>
                <a:cubicBezTo>
                  <a:pt x="8865" y="9209"/>
                  <a:pt x="8884" y="9235"/>
                  <a:pt x="8889" y="9235"/>
                </a:cubicBezTo>
                <a:cubicBezTo>
                  <a:pt x="8890" y="9235"/>
                  <a:pt x="8891" y="9235"/>
                  <a:pt x="8891" y="9233"/>
                </a:cubicBezTo>
                <a:cubicBezTo>
                  <a:pt x="8891" y="9197"/>
                  <a:pt x="8843" y="9185"/>
                  <a:pt x="8819" y="9173"/>
                </a:cubicBezTo>
                <a:lnTo>
                  <a:pt x="8843" y="9173"/>
                </a:lnTo>
                <a:lnTo>
                  <a:pt x="8736" y="9054"/>
                </a:lnTo>
                <a:cubicBezTo>
                  <a:pt x="8772" y="9007"/>
                  <a:pt x="8665" y="8947"/>
                  <a:pt x="8700" y="8935"/>
                </a:cubicBezTo>
                <a:cubicBezTo>
                  <a:pt x="8695" y="8925"/>
                  <a:pt x="8692" y="8921"/>
                  <a:pt x="8690" y="8921"/>
                </a:cubicBezTo>
                <a:cubicBezTo>
                  <a:pt x="8686" y="8921"/>
                  <a:pt x="8689" y="8944"/>
                  <a:pt x="8682" y="8944"/>
                </a:cubicBezTo>
                <a:cubicBezTo>
                  <a:pt x="8679" y="8944"/>
                  <a:pt x="8674" y="8939"/>
                  <a:pt x="8665" y="8923"/>
                </a:cubicBezTo>
                <a:cubicBezTo>
                  <a:pt x="8676" y="8900"/>
                  <a:pt x="8617" y="8876"/>
                  <a:pt x="8653" y="8864"/>
                </a:cubicBezTo>
                <a:lnTo>
                  <a:pt x="8665" y="8864"/>
                </a:lnTo>
                <a:lnTo>
                  <a:pt x="8641" y="8828"/>
                </a:lnTo>
                <a:lnTo>
                  <a:pt x="8688" y="8840"/>
                </a:lnTo>
                <a:cubicBezTo>
                  <a:pt x="8666" y="8817"/>
                  <a:pt x="8638" y="8809"/>
                  <a:pt x="8615" y="8809"/>
                </a:cubicBezTo>
                <a:cubicBezTo>
                  <a:pt x="8602" y="8809"/>
                  <a:pt x="8590" y="8812"/>
                  <a:pt x="8581" y="8816"/>
                </a:cubicBezTo>
                <a:cubicBezTo>
                  <a:pt x="8581" y="8769"/>
                  <a:pt x="8534" y="8733"/>
                  <a:pt x="8557" y="8697"/>
                </a:cubicBezTo>
                <a:lnTo>
                  <a:pt x="8557" y="8697"/>
                </a:lnTo>
                <a:lnTo>
                  <a:pt x="8569" y="8709"/>
                </a:lnTo>
                <a:cubicBezTo>
                  <a:pt x="8510" y="8626"/>
                  <a:pt x="8569" y="8495"/>
                  <a:pt x="8474" y="8459"/>
                </a:cubicBezTo>
                <a:cubicBezTo>
                  <a:pt x="8474" y="8453"/>
                  <a:pt x="8477" y="8450"/>
                  <a:pt x="8480" y="8450"/>
                </a:cubicBezTo>
                <a:cubicBezTo>
                  <a:pt x="8481" y="8450"/>
                  <a:pt x="8482" y="8450"/>
                  <a:pt x="8483" y="8451"/>
                </a:cubicBezTo>
                <a:lnTo>
                  <a:pt x="8483" y="8451"/>
                </a:lnTo>
                <a:lnTo>
                  <a:pt x="8462" y="8400"/>
                </a:lnTo>
                <a:lnTo>
                  <a:pt x="8486" y="8400"/>
                </a:lnTo>
                <a:lnTo>
                  <a:pt x="8391" y="8328"/>
                </a:lnTo>
                <a:lnTo>
                  <a:pt x="8415" y="8316"/>
                </a:lnTo>
                <a:cubicBezTo>
                  <a:pt x="8379" y="8258"/>
                  <a:pt x="8321" y="8164"/>
                  <a:pt x="8262" y="8082"/>
                </a:cubicBezTo>
                <a:lnTo>
                  <a:pt x="8262" y="8082"/>
                </a:lnTo>
                <a:cubicBezTo>
                  <a:pt x="8265" y="8084"/>
                  <a:pt x="8268" y="8087"/>
                  <a:pt x="8272" y="8090"/>
                </a:cubicBezTo>
                <a:lnTo>
                  <a:pt x="8260" y="8078"/>
                </a:lnTo>
                <a:lnTo>
                  <a:pt x="8260" y="8078"/>
                </a:lnTo>
                <a:cubicBezTo>
                  <a:pt x="8261" y="8079"/>
                  <a:pt x="8261" y="8081"/>
                  <a:pt x="8262" y="8082"/>
                </a:cubicBezTo>
                <a:lnTo>
                  <a:pt x="8262" y="8082"/>
                </a:lnTo>
                <a:cubicBezTo>
                  <a:pt x="8192" y="8017"/>
                  <a:pt x="8234" y="7993"/>
                  <a:pt x="8176" y="7947"/>
                </a:cubicBezTo>
                <a:lnTo>
                  <a:pt x="8188" y="7947"/>
                </a:lnTo>
                <a:lnTo>
                  <a:pt x="8153" y="7900"/>
                </a:lnTo>
                <a:lnTo>
                  <a:pt x="8176" y="7900"/>
                </a:lnTo>
                <a:cubicBezTo>
                  <a:pt x="8126" y="7879"/>
                  <a:pt x="8135" y="7782"/>
                  <a:pt x="8132" y="7782"/>
                </a:cubicBezTo>
                <a:lnTo>
                  <a:pt x="8132" y="7782"/>
                </a:lnTo>
                <a:cubicBezTo>
                  <a:pt x="8132" y="7782"/>
                  <a:pt x="8131" y="7785"/>
                  <a:pt x="8129" y="7792"/>
                </a:cubicBezTo>
                <a:cubicBezTo>
                  <a:pt x="8093" y="7780"/>
                  <a:pt x="8057" y="7757"/>
                  <a:pt x="8034" y="7757"/>
                </a:cubicBezTo>
                <a:cubicBezTo>
                  <a:pt x="7986" y="7697"/>
                  <a:pt x="8034" y="7733"/>
                  <a:pt x="8022" y="7685"/>
                </a:cubicBezTo>
                <a:cubicBezTo>
                  <a:pt x="7998" y="7638"/>
                  <a:pt x="7962" y="7649"/>
                  <a:pt x="7938" y="7578"/>
                </a:cubicBezTo>
                <a:lnTo>
                  <a:pt x="7962" y="7566"/>
                </a:lnTo>
                <a:cubicBezTo>
                  <a:pt x="7940" y="7544"/>
                  <a:pt x="7918" y="7532"/>
                  <a:pt x="7896" y="7503"/>
                </a:cubicBezTo>
                <a:lnTo>
                  <a:pt x="7896" y="7503"/>
                </a:lnTo>
                <a:cubicBezTo>
                  <a:pt x="7898" y="7504"/>
                  <a:pt x="7900" y="7505"/>
                  <a:pt x="7903" y="7507"/>
                </a:cubicBezTo>
                <a:lnTo>
                  <a:pt x="7891" y="7495"/>
                </a:lnTo>
                <a:lnTo>
                  <a:pt x="7891" y="7495"/>
                </a:lnTo>
                <a:cubicBezTo>
                  <a:pt x="7893" y="7498"/>
                  <a:pt x="7894" y="7500"/>
                  <a:pt x="7896" y="7503"/>
                </a:cubicBezTo>
                <a:lnTo>
                  <a:pt x="7896" y="7503"/>
                </a:lnTo>
                <a:cubicBezTo>
                  <a:pt x="7823" y="7455"/>
                  <a:pt x="7888" y="7388"/>
                  <a:pt x="7795" y="7388"/>
                </a:cubicBezTo>
                <a:cubicBezTo>
                  <a:pt x="7783" y="7352"/>
                  <a:pt x="7748" y="7304"/>
                  <a:pt x="7772" y="7292"/>
                </a:cubicBezTo>
                <a:cubicBezTo>
                  <a:pt x="7700" y="7221"/>
                  <a:pt x="7653" y="7161"/>
                  <a:pt x="7581" y="7102"/>
                </a:cubicBezTo>
                <a:cubicBezTo>
                  <a:pt x="7629" y="7054"/>
                  <a:pt x="7569" y="7090"/>
                  <a:pt x="7569" y="7018"/>
                </a:cubicBezTo>
                <a:lnTo>
                  <a:pt x="7545" y="7042"/>
                </a:lnTo>
                <a:cubicBezTo>
                  <a:pt x="7462" y="6935"/>
                  <a:pt x="7438" y="6768"/>
                  <a:pt x="7343" y="6649"/>
                </a:cubicBezTo>
                <a:lnTo>
                  <a:pt x="7367" y="6637"/>
                </a:lnTo>
                <a:lnTo>
                  <a:pt x="7319" y="6626"/>
                </a:lnTo>
                <a:cubicBezTo>
                  <a:pt x="7236" y="6495"/>
                  <a:pt x="7117" y="6316"/>
                  <a:pt x="7045" y="6221"/>
                </a:cubicBezTo>
                <a:cubicBezTo>
                  <a:pt x="7010" y="6197"/>
                  <a:pt x="6938" y="6161"/>
                  <a:pt x="6914" y="6114"/>
                </a:cubicBezTo>
                <a:cubicBezTo>
                  <a:pt x="6831" y="6030"/>
                  <a:pt x="6748" y="5947"/>
                  <a:pt x="6676" y="5840"/>
                </a:cubicBezTo>
                <a:cubicBezTo>
                  <a:pt x="6691" y="5840"/>
                  <a:pt x="6696" y="5831"/>
                  <a:pt x="6701" y="5827"/>
                </a:cubicBezTo>
                <a:lnTo>
                  <a:pt x="6701" y="5827"/>
                </a:lnTo>
                <a:cubicBezTo>
                  <a:pt x="6705" y="5827"/>
                  <a:pt x="6708" y="5828"/>
                  <a:pt x="6712" y="5828"/>
                </a:cubicBezTo>
                <a:cubicBezTo>
                  <a:pt x="6710" y="5825"/>
                  <a:pt x="6708" y="5824"/>
                  <a:pt x="6706" y="5824"/>
                </a:cubicBezTo>
                <a:cubicBezTo>
                  <a:pt x="6704" y="5824"/>
                  <a:pt x="6703" y="5825"/>
                  <a:pt x="6701" y="5827"/>
                </a:cubicBezTo>
                <a:lnTo>
                  <a:pt x="6701" y="5827"/>
                </a:lnTo>
                <a:cubicBezTo>
                  <a:pt x="6664" y="5818"/>
                  <a:pt x="6663" y="5766"/>
                  <a:pt x="6652" y="5744"/>
                </a:cubicBezTo>
                <a:lnTo>
                  <a:pt x="6652" y="5792"/>
                </a:lnTo>
                <a:cubicBezTo>
                  <a:pt x="6605" y="5780"/>
                  <a:pt x="6593" y="5721"/>
                  <a:pt x="6605" y="5697"/>
                </a:cubicBezTo>
                <a:lnTo>
                  <a:pt x="6533" y="5673"/>
                </a:lnTo>
                <a:cubicBezTo>
                  <a:pt x="6545" y="5661"/>
                  <a:pt x="6545" y="5661"/>
                  <a:pt x="6545" y="5649"/>
                </a:cubicBezTo>
                <a:lnTo>
                  <a:pt x="6545" y="5649"/>
                </a:lnTo>
                <a:lnTo>
                  <a:pt x="6521" y="5661"/>
                </a:lnTo>
                <a:lnTo>
                  <a:pt x="6533" y="5602"/>
                </a:lnTo>
                <a:cubicBezTo>
                  <a:pt x="6523" y="5602"/>
                  <a:pt x="6475" y="5564"/>
                  <a:pt x="6439" y="5564"/>
                </a:cubicBezTo>
                <a:cubicBezTo>
                  <a:pt x="6434" y="5564"/>
                  <a:pt x="6430" y="5565"/>
                  <a:pt x="6426" y="5566"/>
                </a:cubicBezTo>
                <a:cubicBezTo>
                  <a:pt x="6426" y="5548"/>
                  <a:pt x="6413" y="5517"/>
                  <a:pt x="6421" y="5517"/>
                </a:cubicBezTo>
                <a:cubicBezTo>
                  <a:pt x="6424" y="5517"/>
                  <a:pt x="6429" y="5521"/>
                  <a:pt x="6438" y="5530"/>
                </a:cubicBezTo>
                <a:lnTo>
                  <a:pt x="6319" y="5352"/>
                </a:lnTo>
                <a:lnTo>
                  <a:pt x="6331" y="5387"/>
                </a:lnTo>
                <a:cubicBezTo>
                  <a:pt x="6324" y="5394"/>
                  <a:pt x="6315" y="5397"/>
                  <a:pt x="6304" y="5397"/>
                </a:cubicBezTo>
                <a:cubicBezTo>
                  <a:pt x="6278" y="5397"/>
                  <a:pt x="6244" y="5377"/>
                  <a:pt x="6236" y="5352"/>
                </a:cubicBezTo>
                <a:lnTo>
                  <a:pt x="6236" y="5352"/>
                </a:lnTo>
                <a:cubicBezTo>
                  <a:pt x="6241" y="5353"/>
                  <a:pt x="6245" y="5353"/>
                  <a:pt x="6250" y="5353"/>
                </a:cubicBezTo>
                <a:cubicBezTo>
                  <a:pt x="6283" y="5353"/>
                  <a:pt x="6283" y="5313"/>
                  <a:pt x="6283" y="5292"/>
                </a:cubicBezTo>
                <a:cubicBezTo>
                  <a:pt x="6281" y="5291"/>
                  <a:pt x="6279" y="5290"/>
                  <a:pt x="6277" y="5290"/>
                </a:cubicBezTo>
                <a:cubicBezTo>
                  <a:pt x="6264" y="5290"/>
                  <a:pt x="6281" y="5328"/>
                  <a:pt x="6259" y="5328"/>
                </a:cubicBezTo>
                <a:cubicBezTo>
                  <a:pt x="6212" y="5316"/>
                  <a:pt x="6164" y="5268"/>
                  <a:pt x="6164" y="5244"/>
                </a:cubicBezTo>
                <a:lnTo>
                  <a:pt x="6188" y="5244"/>
                </a:lnTo>
                <a:cubicBezTo>
                  <a:pt x="6140" y="5221"/>
                  <a:pt x="6176" y="5161"/>
                  <a:pt x="6140" y="5137"/>
                </a:cubicBezTo>
                <a:cubicBezTo>
                  <a:pt x="6110" y="5122"/>
                  <a:pt x="6099" y="5102"/>
                  <a:pt x="6086" y="5102"/>
                </a:cubicBezTo>
                <a:cubicBezTo>
                  <a:pt x="6078" y="5102"/>
                  <a:pt x="6070" y="5108"/>
                  <a:pt x="6057" y="5125"/>
                </a:cubicBezTo>
                <a:cubicBezTo>
                  <a:pt x="6009" y="5090"/>
                  <a:pt x="6069" y="5078"/>
                  <a:pt x="6057" y="5066"/>
                </a:cubicBezTo>
                <a:cubicBezTo>
                  <a:pt x="6021" y="5054"/>
                  <a:pt x="5974" y="4982"/>
                  <a:pt x="5998" y="4959"/>
                </a:cubicBezTo>
                <a:lnTo>
                  <a:pt x="5998" y="4959"/>
                </a:lnTo>
                <a:cubicBezTo>
                  <a:pt x="5991" y="4960"/>
                  <a:pt x="5985" y="4961"/>
                  <a:pt x="5980" y="4961"/>
                </a:cubicBezTo>
                <a:cubicBezTo>
                  <a:pt x="5910" y="4961"/>
                  <a:pt x="5900" y="4846"/>
                  <a:pt x="5859" y="4846"/>
                </a:cubicBezTo>
                <a:cubicBezTo>
                  <a:pt x="5854" y="4846"/>
                  <a:pt x="5849" y="4848"/>
                  <a:pt x="5843" y="4852"/>
                </a:cubicBezTo>
                <a:lnTo>
                  <a:pt x="5843" y="4780"/>
                </a:lnTo>
                <a:cubicBezTo>
                  <a:pt x="5835" y="4788"/>
                  <a:pt x="5815" y="4802"/>
                  <a:pt x="5792" y="4802"/>
                </a:cubicBezTo>
                <a:cubicBezTo>
                  <a:pt x="5782" y="4802"/>
                  <a:pt x="5770" y="4799"/>
                  <a:pt x="5759" y="4792"/>
                </a:cubicBezTo>
                <a:cubicBezTo>
                  <a:pt x="5748" y="4744"/>
                  <a:pt x="5783" y="4732"/>
                  <a:pt x="5783" y="4709"/>
                </a:cubicBezTo>
                <a:lnTo>
                  <a:pt x="5783" y="4709"/>
                </a:lnTo>
                <a:lnTo>
                  <a:pt x="5712" y="4744"/>
                </a:lnTo>
                <a:cubicBezTo>
                  <a:pt x="5628" y="4530"/>
                  <a:pt x="5402" y="4340"/>
                  <a:pt x="5283" y="4125"/>
                </a:cubicBezTo>
                <a:cubicBezTo>
                  <a:pt x="5200" y="4054"/>
                  <a:pt x="5081" y="3982"/>
                  <a:pt x="4997" y="3875"/>
                </a:cubicBezTo>
                <a:lnTo>
                  <a:pt x="4997" y="3875"/>
                </a:lnTo>
                <a:lnTo>
                  <a:pt x="5009" y="3887"/>
                </a:lnTo>
                <a:lnTo>
                  <a:pt x="4938" y="3780"/>
                </a:lnTo>
                <a:lnTo>
                  <a:pt x="4986" y="3863"/>
                </a:lnTo>
                <a:cubicBezTo>
                  <a:pt x="4962" y="3851"/>
                  <a:pt x="4938" y="3851"/>
                  <a:pt x="4914" y="3828"/>
                </a:cubicBezTo>
                <a:cubicBezTo>
                  <a:pt x="4843" y="3709"/>
                  <a:pt x="4747" y="3554"/>
                  <a:pt x="4605" y="3458"/>
                </a:cubicBezTo>
                <a:cubicBezTo>
                  <a:pt x="4479" y="3436"/>
                  <a:pt x="4593" y="3359"/>
                  <a:pt x="4500" y="3321"/>
                </a:cubicBezTo>
                <a:lnTo>
                  <a:pt x="4500" y="3321"/>
                </a:lnTo>
                <a:cubicBezTo>
                  <a:pt x="4507" y="3320"/>
                  <a:pt x="4514" y="3316"/>
                  <a:pt x="4521" y="3316"/>
                </a:cubicBezTo>
                <a:cubicBezTo>
                  <a:pt x="4414" y="3256"/>
                  <a:pt x="4366" y="3220"/>
                  <a:pt x="4247" y="3185"/>
                </a:cubicBezTo>
                <a:cubicBezTo>
                  <a:pt x="4319" y="3125"/>
                  <a:pt x="4200" y="3125"/>
                  <a:pt x="4235" y="3101"/>
                </a:cubicBezTo>
                <a:lnTo>
                  <a:pt x="4235" y="3101"/>
                </a:lnTo>
                <a:lnTo>
                  <a:pt x="4200" y="3125"/>
                </a:lnTo>
                <a:cubicBezTo>
                  <a:pt x="4200" y="3089"/>
                  <a:pt x="4164" y="3042"/>
                  <a:pt x="4188" y="3030"/>
                </a:cubicBezTo>
                <a:lnTo>
                  <a:pt x="4116" y="3030"/>
                </a:lnTo>
                <a:lnTo>
                  <a:pt x="4140" y="3006"/>
                </a:lnTo>
                <a:cubicBezTo>
                  <a:pt x="4093" y="2958"/>
                  <a:pt x="3973" y="2875"/>
                  <a:pt x="3997" y="2804"/>
                </a:cubicBezTo>
                <a:cubicBezTo>
                  <a:pt x="3843" y="2720"/>
                  <a:pt x="3676" y="2530"/>
                  <a:pt x="3521" y="2387"/>
                </a:cubicBezTo>
                <a:cubicBezTo>
                  <a:pt x="3485" y="2387"/>
                  <a:pt x="3438" y="2351"/>
                  <a:pt x="3402" y="2327"/>
                </a:cubicBezTo>
                <a:lnTo>
                  <a:pt x="3390" y="2256"/>
                </a:lnTo>
                <a:cubicBezTo>
                  <a:pt x="3342" y="2232"/>
                  <a:pt x="3283" y="2244"/>
                  <a:pt x="3259" y="2196"/>
                </a:cubicBezTo>
                <a:cubicBezTo>
                  <a:pt x="3259" y="2185"/>
                  <a:pt x="3271" y="2185"/>
                  <a:pt x="3271" y="2185"/>
                </a:cubicBezTo>
                <a:cubicBezTo>
                  <a:pt x="3235" y="2161"/>
                  <a:pt x="3211" y="2113"/>
                  <a:pt x="3152" y="2113"/>
                </a:cubicBezTo>
                <a:cubicBezTo>
                  <a:pt x="3119" y="2080"/>
                  <a:pt x="3096" y="2037"/>
                  <a:pt x="3121" y="2012"/>
                </a:cubicBezTo>
                <a:lnTo>
                  <a:pt x="3121" y="2012"/>
                </a:lnTo>
                <a:cubicBezTo>
                  <a:pt x="3116" y="2015"/>
                  <a:pt x="3112" y="2016"/>
                  <a:pt x="3107" y="2016"/>
                </a:cubicBezTo>
                <a:cubicBezTo>
                  <a:pt x="3070" y="2016"/>
                  <a:pt x="3045" y="1923"/>
                  <a:pt x="3045" y="1923"/>
                </a:cubicBezTo>
                <a:cubicBezTo>
                  <a:pt x="3045" y="1923"/>
                  <a:pt x="3021" y="1899"/>
                  <a:pt x="2961" y="1839"/>
                </a:cubicBezTo>
                <a:cubicBezTo>
                  <a:pt x="2914" y="1792"/>
                  <a:pt x="2830" y="1720"/>
                  <a:pt x="2735" y="1625"/>
                </a:cubicBezTo>
                <a:cubicBezTo>
                  <a:pt x="2533" y="1446"/>
                  <a:pt x="2259" y="1208"/>
                  <a:pt x="1961" y="970"/>
                </a:cubicBezTo>
                <a:cubicBezTo>
                  <a:pt x="1652" y="744"/>
                  <a:pt x="1330" y="506"/>
                  <a:pt x="1021" y="327"/>
                </a:cubicBezTo>
                <a:cubicBezTo>
                  <a:pt x="711" y="160"/>
                  <a:pt x="437" y="41"/>
                  <a:pt x="247" y="18"/>
                </a:cubicBezTo>
                <a:cubicBezTo>
                  <a:pt x="211" y="41"/>
                  <a:pt x="152" y="18"/>
                  <a:pt x="152" y="65"/>
                </a:cubicBezTo>
                <a:cubicBezTo>
                  <a:pt x="111" y="55"/>
                  <a:pt x="114" y="1"/>
                  <a:pt x="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24;p31">
            <a:extLst>
              <a:ext uri="{FF2B5EF4-FFF2-40B4-BE49-F238E27FC236}">
                <a16:creationId xmlns:a16="http://schemas.microsoft.com/office/drawing/2014/main" id="{A7D15BBA-352E-4ED4-8006-321E0F70E429}"/>
              </a:ext>
            </a:extLst>
          </p:cNvPr>
          <p:cNvSpPr/>
          <p:nvPr/>
        </p:nvSpPr>
        <p:spPr>
          <a:xfrm rot="6089939">
            <a:off x="3452095" y="3225407"/>
            <a:ext cx="588135" cy="775893"/>
          </a:xfrm>
          <a:custGeom>
            <a:avLst/>
            <a:gdLst/>
            <a:ahLst/>
            <a:cxnLst/>
            <a:rect l="l" t="t" r="r" b="b"/>
            <a:pathLst>
              <a:path w="11261" h="14856" extrusionOk="0">
                <a:moveTo>
                  <a:pt x="53" y="152"/>
                </a:moveTo>
                <a:lnTo>
                  <a:pt x="44" y="160"/>
                </a:lnTo>
                <a:cubicBezTo>
                  <a:pt x="49" y="157"/>
                  <a:pt x="52" y="154"/>
                  <a:pt x="53" y="152"/>
                </a:cubicBezTo>
                <a:close/>
                <a:moveTo>
                  <a:pt x="3128" y="2006"/>
                </a:moveTo>
                <a:lnTo>
                  <a:pt x="3128" y="2006"/>
                </a:lnTo>
                <a:cubicBezTo>
                  <a:pt x="3125" y="2008"/>
                  <a:pt x="3123" y="2010"/>
                  <a:pt x="3121" y="2012"/>
                </a:cubicBezTo>
                <a:lnTo>
                  <a:pt x="3121" y="2012"/>
                </a:lnTo>
                <a:cubicBezTo>
                  <a:pt x="3123" y="2010"/>
                  <a:pt x="3126" y="2008"/>
                  <a:pt x="3128" y="2006"/>
                </a:cubicBezTo>
                <a:close/>
                <a:moveTo>
                  <a:pt x="8483" y="8451"/>
                </a:moveTo>
                <a:lnTo>
                  <a:pt x="8486" y="8459"/>
                </a:lnTo>
                <a:cubicBezTo>
                  <a:pt x="8486" y="8455"/>
                  <a:pt x="8485" y="8452"/>
                  <a:pt x="8483" y="8451"/>
                </a:cubicBezTo>
                <a:close/>
                <a:moveTo>
                  <a:pt x="8093" y="9078"/>
                </a:moveTo>
                <a:cubicBezTo>
                  <a:pt x="8093" y="9081"/>
                  <a:pt x="8094" y="9083"/>
                  <a:pt x="8095" y="9085"/>
                </a:cubicBezTo>
                <a:lnTo>
                  <a:pt x="8095" y="9085"/>
                </a:lnTo>
                <a:cubicBezTo>
                  <a:pt x="8094" y="9083"/>
                  <a:pt x="8094" y="9081"/>
                  <a:pt x="8093" y="9078"/>
                </a:cubicBezTo>
                <a:close/>
                <a:moveTo>
                  <a:pt x="10689" y="9209"/>
                </a:moveTo>
                <a:cubicBezTo>
                  <a:pt x="10685" y="9215"/>
                  <a:pt x="10682" y="9221"/>
                  <a:pt x="10679" y="9225"/>
                </a:cubicBezTo>
                <a:lnTo>
                  <a:pt x="10679" y="9225"/>
                </a:lnTo>
                <a:cubicBezTo>
                  <a:pt x="10685" y="9223"/>
                  <a:pt x="10689" y="9216"/>
                  <a:pt x="10689" y="9209"/>
                </a:cubicBezTo>
                <a:close/>
                <a:moveTo>
                  <a:pt x="10331" y="9245"/>
                </a:moveTo>
                <a:cubicBezTo>
                  <a:pt x="10333" y="9247"/>
                  <a:pt x="10336" y="9248"/>
                  <a:pt x="10339" y="9249"/>
                </a:cubicBezTo>
                <a:lnTo>
                  <a:pt x="10339" y="9249"/>
                </a:lnTo>
                <a:lnTo>
                  <a:pt x="10331" y="9245"/>
                </a:lnTo>
                <a:close/>
                <a:moveTo>
                  <a:pt x="8079" y="9252"/>
                </a:moveTo>
                <a:cubicBezTo>
                  <a:pt x="8076" y="9252"/>
                  <a:pt x="8073" y="9253"/>
                  <a:pt x="8069" y="9257"/>
                </a:cubicBezTo>
                <a:cubicBezTo>
                  <a:pt x="8074" y="9256"/>
                  <a:pt x="8077" y="9254"/>
                  <a:pt x="8079" y="9252"/>
                </a:cubicBezTo>
                <a:lnTo>
                  <a:pt x="8079" y="9252"/>
                </a:lnTo>
                <a:cubicBezTo>
                  <a:pt x="8079" y="9252"/>
                  <a:pt x="8079" y="9252"/>
                  <a:pt x="8079" y="9252"/>
                </a:cubicBezTo>
                <a:close/>
                <a:moveTo>
                  <a:pt x="10736" y="9257"/>
                </a:moveTo>
                <a:lnTo>
                  <a:pt x="10736" y="9257"/>
                </a:lnTo>
                <a:cubicBezTo>
                  <a:pt x="10735" y="9258"/>
                  <a:pt x="10733" y="9258"/>
                  <a:pt x="10732" y="9259"/>
                </a:cubicBezTo>
                <a:lnTo>
                  <a:pt x="10732" y="9259"/>
                </a:lnTo>
                <a:cubicBezTo>
                  <a:pt x="10734" y="9258"/>
                  <a:pt x="10735" y="9258"/>
                  <a:pt x="10736" y="9257"/>
                </a:cubicBezTo>
                <a:close/>
                <a:moveTo>
                  <a:pt x="8974" y="9376"/>
                </a:moveTo>
                <a:cubicBezTo>
                  <a:pt x="8973" y="9378"/>
                  <a:pt x="8972" y="9380"/>
                  <a:pt x="8971" y="9382"/>
                </a:cubicBezTo>
                <a:lnTo>
                  <a:pt x="8971" y="9382"/>
                </a:lnTo>
                <a:cubicBezTo>
                  <a:pt x="8973" y="9380"/>
                  <a:pt x="8974" y="9378"/>
                  <a:pt x="8974" y="9376"/>
                </a:cubicBezTo>
                <a:close/>
                <a:moveTo>
                  <a:pt x="10375" y="9635"/>
                </a:moveTo>
                <a:lnTo>
                  <a:pt x="10375" y="9635"/>
                </a:lnTo>
                <a:cubicBezTo>
                  <a:pt x="10374" y="9635"/>
                  <a:pt x="10371" y="9636"/>
                  <a:pt x="10367" y="9638"/>
                </a:cubicBezTo>
                <a:cubicBezTo>
                  <a:pt x="10370" y="9637"/>
                  <a:pt x="10373" y="9636"/>
                  <a:pt x="10375" y="9635"/>
                </a:cubicBezTo>
                <a:close/>
                <a:moveTo>
                  <a:pt x="7188" y="9924"/>
                </a:moveTo>
                <a:cubicBezTo>
                  <a:pt x="7188" y="9925"/>
                  <a:pt x="7188" y="9926"/>
                  <a:pt x="7189" y="9926"/>
                </a:cubicBezTo>
                <a:lnTo>
                  <a:pt x="7189" y="9926"/>
                </a:lnTo>
                <a:cubicBezTo>
                  <a:pt x="7189" y="9925"/>
                  <a:pt x="7188" y="9924"/>
                  <a:pt x="7188" y="9924"/>
                </a:cubicBezTo>
                <a:close/>
                <a:moveTo>
                  <a:pt x="8473" y="9970"/>
                </a:moveTo>
                <a:lnTo>
                  <a:pt x="8473" y="9970"/>
                </a:lnTo>
                <a:cubicBezTo>
                  <a:pt x="8470" y="9970"/>
                  <a:pt x="8466" y="9970"/>
                  <a:pt x="8462" y="9971"/>
                </a:cubicBezTo>
                <a:lnTo>
                  <a:pt x="8474" y="9971"/>
                </a:lnTo>
                <a:lnTo>
                  <a:pt x="8473" y="9970"/>
                </a:lnTo>
                <a:close/>
                <a:moveTo>
                  <a:pt x="10343" y="10066"/>
                </a:moveTo>
                <a:cubicBezTo>
                  <a:pt x="10343" y="10078"/>
                  <a:pt x="10355" y="10078"/>
                  <a:pt x="10355" y="10078"/>
                </a:cubicBezTo>
                <a:cubicBezTo>
                  <a:pt x="10350" y="10075"/>
                  <a:pt x="10346" y="10071"/>
                  <a:pt x="10345" y="10067"/>
                </a:cubicBezTo>
                <a:lnTo>
                  <a:pt x="10345" y="10067"/>
                </a:lnTo>
                <a:cubicBezTo>
                  <a:pt x="10344" y="10067"/>
                  <a:pt x="10344" y="10067"/>
                  <a:pt x="10343" y="10066"/>
                </a:cubicBezTo>
                <a:close/>
                <a:moveTo>
                  <a:pt x="10951" y="10257"/>
                </a:moveTo>
                <a:cubicBezTo>
                  <a:pt x="10951" y="10257"/>
                  <a:pt x="10951" y="10257"/>
                  <a:pt x="10951" y="10257"/>
                </a:cubicBezTo>
                <a:lnTo>
                  <a:pt x="10951" y="10257"/>
                </a:lnTo>
                <a:cubicBezTo>
                  <a:pt x="10951" y="10257"/>
                  <a:pt x="10951" y="10257"/>
                  <a:pt x="10951" y="10257"/>
                </a:cubicBezTo>
                <a:close/>
                <a:moveTo>
                  <a:pt x="8673" y="10290"/>
                </a:moveTo>
                <a:lnTo>
                  <a:pt x="8673" y="10290"/>
                </a:lnTo>
                <a:cubicBezTo>
                  <a:pt x="8673" y="10291"/>
                  <a:pt x="8673" y="10291"/>
                  <a:pt x="8672" y="10292"/>
                </a:cubicBezTo>
                <a:lnTo>
                  <a:pt x="8672" y="10292"/>
                </a:lnTo>
                <a:cubicBezTo>
                  <a:pt x="8673" y="10291"/>
                  <a:pt x="8673" y="10291"/>
                  <a:pt x="8673" y="10290"/>
                </a:cubicBezTo>
                <a:close/>
                <a:moveTo>
                  <a:pt x="8672" y="10292"/>
                </a:moveTo>
                <a:lnTo>
                  <a:pt x="8672" y="10292"/>
                </a:lnTo>
                <a:cubicBezTo>
                  <a:pt x="8666" y="10300"/>
                  <a:pt x="8658" y="10306"/>
                  <a:pt x="8649" y="10306"/>
                </a:cubicBezTo>
                <a:cubicBezTo>
                  <a:pt x="8646" y="10306"/>
                  <a:pt x="8643" y="10305"/>
                  <a:pt x="8641" y="10305"/>
                </a:cubicBezTo>
                <a:lnTo>
                  <a:pt x="8641" y="10305"/>
                </a:lnTo>
                <a:cubicBezTo>
                  <a:pt x="8652" y="10316"/>
                  <a:pt x="8658" y="10320"/>
                  <a:pt x="8662" y="10320"/>
                </a:cubicBezTo>
                <a:cubicBezTo>
                  <a:pt x="8671" y="10320"/>
                  <a:pt x="8668" y="10300"/>
                  <a:pt x="8672" y="10292"/>
                </a:cubicBezTo>
                <a:close/>
                <a:moveTo>
                  <a:pt x="10994" y="10320"/>
                </a:moveTo>
                <a:cubicBezTo>
                  <a:pt x="10987" y="10320"/>
                  <a:pt x="10981" y="10324"/>
                  <a:pt x="10976" y="10327"/>
                </a:cubicBezTo>
                <a:lnTo>
                  <a:pt x="10976" y="10327"/>
                </a:lnTo>
                <a:cubicBezTo>
                  <a:pt x="10982" y="10326"/>
                  <a:pt x="10988" y="10325"/>
                  <a:pt x="10994" y="10325"/>
                </a:cubicBezTo>
                <a:cubicBezTo>
                  <a:pt x="11000" y="10325"/>
                  <a:pt x="11006" y="10326"/>
                  <a:pt x="11010" y="10328"/>
                </a:cubicBezTo>
                <a:cubicBezTo>
                  <a:pt x="11004" y="10322"/>
                  <a:pt x="10998" y="10320"/>
                  <a:pt x="10994" y="10320"/>
                </a:cubicBezTo>
                <a:close/>
                <a:moveTo>
                  <a:pt x="11010" y="10555"/>
                </a:moveTo>
                <a:cubicBezTo>
                  <a:pt x="11009" y="10557"/>
                  <a:pt x="11008" y="10560"/>
                  <a:pt x="11007" y="10562"/>
                </a:cubicBezTo>
                <a:lnTo>
                  <a:pt x="11007" y="10562"/>
                </a:lnTo>
                <a:cubicBezTo>
                  <a:pt x="11009" y="10560"/>
                  <a:pt x="11010" y="10558"/>
                  <a:pt x="11010" y="10555"/>
                </a:cubicBezTo>
                <a:close/>
                <a:moveTo>
                  <a:pt x="8784" y="10721"/>
                </a:moveTo>
                <a:lnTo>
                  <a:pt x="8784" y="10769"/>
                </a:lnTo>
                <a:lnTo>
                  <a:pt x="8796" y="10769"/>
                </a:lnTo>
                <a:lnTo>
                  <a:pt x="8784" y="10721"/>
                </a:lnTo>
                <a:close/>
                <a:moveTo>
                  <a:pt x="11017" y="10767"/>
                </a:moveTo>
                <a:lnTo>
                  <a:pt x="11017" y="10767"/>
                </a:lnTo>
                <a:cubicBezTo>
                  <a:pt x="11021" y="10768"/>
                  <a:pt x="11027" y="10769"/>
                  <a:pt x="11034" y="10769"/>
                </a:cubicBezTo>
                <a:cubicBezTo>
                  <a:pt x="11027" y="10767"/>
                  <a:pt x="11021" y="10767"/>
                  <a:pt x="11017" y="10767"/>
                </a:cubicBezTo>
                <a:close/>
                <a:moveTo>
                  <a:pt x="10918" y="10815"/>
                </a:moveTo>
                <a:cubicBezTo>
                  <a:pt x="10917" y="10815"/>
                  <a:pt x="10916" y="10816"/>
                  <a:pt x="10915" y="10817"/>
                </a:cubicBezTo>
                <a:cubicBezTo>
                  <a:pt x="10921" y="10817"/>
                  <a:pt x="10921" y="10817"/>
                  <a:pt x="10918" y="10815"/>
                </a:cubicBezTo>
                <a:close/>
                <a:moveTo>
                  <a:pt x="10998" y="10984"/>
                </a:moveTo>
                <a:cubicBezTo>
                  <a:pt x="10999" y="10995"/>
                  <a:pt x="11010" y="10995"/>
                  <a:pt x="11010" y="10995"/>
                </a:cubicBezTo>
                <a:cubicBezTo>
                  <a:pt x="11005" y="10991"/>
                  <a:pt x="11001" y="10988"/>
                  <a:pt x="10998" y="10984"/>
                </a:cubicBezTo>
                <a:close/>
                <a:moveTo>
                  <a:pt x="11076" y="11065"/>
                </a:moveTo>
                <a:cubicBezTo>
                  <a:pt x="11074" y="11065"/>
                  <a:pt x="11072" y="11066"/>
                  <a:pt x="11070" y="11067"/>
                </a:cubicBezTo>
                <a:cubicBezTo>
                  <a:pt x="11073" y="11067"/>
                  <a:pt x="11075" y="11066"/>
                  <a:pt x="11076" y="11065"/>
                </a:cubicBezTo>
                <a:close/>
                <a:moveTo>
                  <a:pt x="9034" y="11067"/>
                </a:moveTo>
                <a:cubicBezTo>
                  <a:pt x="9034" y="11078"/>
                  <a:pt x="9034" y="11078"/>
                  <a:pt x="9046" y="11078"/>
                </a:cubicBezTo>
                <a:cubicBezTo>
                  <a:pt x="9034" y="11090"/>
                  <a:pt x="9022" y="11090"/>
                  <a:pt x="9022" y="11090"/>
                </a:cubicBezTo>
                <a:cubicBezTo>
                  <a:pt x="9022" y="11078"/>
                  <a:pt x="9022" y="11067"/>
                  <a:pt x="9034" y="11067"/>
                </a:cubicBezTo>
                <a:close/>
                <a:moveTo>
                  <a:pt x="9057" y="11090"/>
                </a:moveTo>
                <a:cubicBezTo>
                  <a:pt x="9057" y="11102"/>
                  <a:pt x="9057" y="11102"/>
                  <a:pt x="9046" y="11102"/>
                </a:cubicBezTo>
                <a:lnTo>
                  <a:pt x="9057" y="11090"/>
                </a:lnTo>
                <a:close/>
                <a:moveTo>
                  <a:pt x="10236" y="11138"/>
                </a:moveTo>
                <a:lnTo>
                  <a:pt x="10243" y="11145"/>
                </a:lnTo>
                <a:lnTo>
                  <a:pt x="10243" y="11145"/>
                </a:lnTo>
                <a:cubicBezTo>
                  <a:pt x="10242" y="11143"/>
                  <a:pt x="10240" y="11140"/>
                  <a:pt x="10236" y="11138"/>
                </a:cubicBezTo>
                <a:close/>
                <a:moveTo>
                  <a:pt x="9105" y="11138"/>
                </a:moveTo>
                <a:cubicBezTo>
                  <a:pt x="9153" y="11162"/>
                  <a:pt x="9188" y="11186"/>
                  <a:pt x="9212" y="11233"/>
                </a:cubicBezTo>
                <a:lnTo>
                  <a:pt x="9212" y="11209"/>
                </a:lnTo>
                <a:cubicBezTo>
                  <a:pt x="9260" y="11257"/>
                  <a:pt x="9248" y="11257"/>
                  <a:pt x="9296" y="11269"/>
                </a:cubicBezTo>
                <a:cubicBezTo>
                  <a:pt x="9272" y="11281"/>
                  <a:pt x="9248" y="11305"/>
                  <a:pt x="9248" y="11340"/>
                </a:cubicBezTo>
                <a:lnTo>
                  <a:pt x="9224" y="11340"/>
                </a:lnTo>
                <a:cubicBezTo>
                  <a:pt x="9236" y="11329"/>
                  <a:pt x="9236" y="11317"/>
                  <a:pt x="9248" y="11317"/>
                </a:cubicBezTo>
                <a:lnTo>
                  <a:pt x="9212" y="11257"/>
                </a:lnTo>
                <a:lnTo>
                  <a:pt x="9212" y="11269"/>
                </a:lnTo>
                <a:cubicBezTo>
                  <a:pt x="9198" y="11283"/>
                  <a:pt x="9180" y="11289"/>
                  <a:pt x="9170" y="11289"/>
                </a:cubicBezTo>
                <a:cubicBezTo>
                  <a:pt x="9163" y="11289"/>
                  <a:pt x="9160" y="11286"/>
                  <a:pt x="9165" y="11281"/>
                </a:cubicBezTo>
                <a:cubicBezTo>
                  <a:pt x="9188" y="11269"/>
                  <a:pt x="9200" y="11245"/>
                  <a:pt x="9212" y="11233"/>
                </a:cubicBezTo>
                <a:cubicBezTo>
                  <a:pt x="9200" y="11233"/>
                  <a:pt x="9200" y="11257"/>
                  <a:pt x="9177" y="11257"/>
                </a:cubicBezTo>
                <a:cubicBezTo>
                  <a:pt x="9170" y="11261"/>
                  <a:pt x="9163" y="11262"/>
                  <a:pt x="9156" y="11262"/>
                </a:cubicBezTo>
                <a:cubicBezTo>
                  <a:pt x="9142" y="11262"/>
                  <a:pt x="9132" y="11254"/>
                  <a:pt x="9141" y="11245"/>
                </a:cubicBezTo>
                <a:lnTo>
                  <a:pt x="9153" y="11233"/>
                </a:lnTo>
                <a:cubicBezTo>
                  <a:pt x="9129" y="11233"/>
                  <a:pt x="9177" y="11186"/>
                  <a:pt x="9165" y="11186"/>
                </a:cubicBezTo>
                <a:cubicBezTo>
                  <a:pt x="9144" y="11186"/>
                  <a:pt x="9139" y="11178"/>
                  <a:pt x="9132" y="11178"/>
                </a:cubicBezTo>
                <a:cubicBezTo>
                  <a:pt x="9127" y="11178"/>
                  <a:pt x="9120" y="11182"/>
                  <a:pt x="9105" y="11198"/>
                </a:cubicBezTo>
                <a:cubicBezTo>
                  <a:pt x="9081" y="11198"/>
                  <a:pt x="9129" y="11174"/>
                  <a:pt x="9129" y="11162"/>
                </a:cubicBezTo>
                <a:lnTo>
                  <a:pt x="9129" y="11162"/>
                </a:lnTo>
                <a:cubicBezTo>
                  <a:pt x="9122" y="11165"/>
                  <a:pt x="9118" y="11166"/>
                  <a:pt x="9114" y="11166"/>
                </a:cubicBezTo>
                <a:cubicBezTo>
                  <a:pt x="9105" y="11166"/>
                  <a:pt x="9105" y="11155"/>
                  <a:pt x="9105" y="11138"/>
                </a:cubicBezTo>
                <a:close/>
                <a:moveTo>
                  <a:pt x="9331" y="11424"/>
                </a:moveTo>
                <a:lnTo>
                  <a:pt x="9355" y="11459"/>
                </a:lnTo>
                <a:lnTo>
                  <a:pt x="9343" y="11459"/>
                </a:lnTo>
                <a:cubicBezTo>
                  <a:pt x="9343" y="11448"/>
                  <a:pt x="9331" y="11436"/>
                  <a:pt x="9319" y="11424"/>
                </a:cubicBezTo>
                <a:close/>
                <a:moveTo>
                  <a:pt x="8315" y="11635"/>
                </a:moveTo>
                <a:cubicBezTo>
                  <a:pt x="8312" y="11635"/>
                  <a:pt x="8306" y="11637"/>
                  <a:pt x="8301" y="11638"/>
                </a:cubicBezTo>
                <a:lnTo>
                  <a:pt x="8301" y="11638"/>
                </a:lnTo>
                <a:cubicBezTo>
                  <a:pt x="8299" y="11637"/>
                  <a:pt x="8298" y="11637"/>
                  <a:pt x="8296" y="11636"/>
                </a:cubicBezTo>
                <a:lnTo>
                  <a:pt x="8296" y="11636"/>
                </a:lnTo>
                <a:cubicBezTo>
                  <a:pt x="8296" y="11637"/>
                  <a:pt x="8296" y="11638"/>
                  <a:pt x="8295" y="11638"/>
                </a:cubicBezTo>
                <a:cubicBezTo>
                  <a:pt x="8297" y="11638"/>
                  <a:pt x="8299" y="11638"/>
                  <a:pt x="8301" y="11638"/>
                </a:cubicBezTo>
                <a:lnTo>
                  <a:pt x="8301" y="11638"/>
                </a:lnTo>
                <a:cubicBezTo>
                  <a:pt x="8307" y="11639"/>
                  <a:pt x="8311" y="11642"/>
                  <a:pt x="8307" y="11650"/>
                </a:cubicBezTo>
                <a:cubicBezTo>
                  <a:pt x="8319" y="11638"/>
                  <a:pt x="8319" y="11635"/>
                  <a:pt x="8315" y="11635"/>
                </a:cubicBezTo>
                <a:close/>
                <a:moveTo>
                  <a:pt x="9903" y="11876"/>
                </a:moveTo>
                <a:lnTo>
                  <a:pt x="9915" y="11888"/>
                </a:lnTo>
                <a:lnTo>
                  <a:pt x="9903" y="11876"/>
                </a:lnTo>
                <a:close/>
                <a:moveTo>
                  <a:pt x="10153" y="11948"/>
                </a:moveTo>
                <a:cubicBezTo>
                  <a:pt x="10161" y="11956"/>
                  <a:pt x="10164" y="11958"/>
                  <a:pt x="10168" y="11959"/>
                </a:cubicBezTo>
                <a:lnTo>
                  <a:pt x="10168" y="11959"/>
                </a:lnTo>
                <a:cubicBezTo>
                  <a:pt x="10168" y="11955"/>
                  <a:pt x="10164" y="11951"/>
                  <a:pt x="10153" y="11948"/>
                </a:cubicBezTo>
                <a:close/>
                <a:moveTo>
                  <a:pt x="8574" y="11993"/>
                </a:moveTo>
                <a:cubicBezTo>
                  <a:pt x="8571" y="11998"/>
                  <a:pt x="8569" y="12002"/>
                  <a:pt x="8569" y="12007"/>
                </a:cubicBezTo>
                <a:cubicBezTo>
                  <a:pt x="8569" y="12003"/>
                  <a:pt x="8572" y="11998"/>
                  <a:pt x="8574" y="11993"/>
                </a:cubicBezTo>
                <a:close/>
                <a:moveTo>
                  <a:pt x="9974" y="12079"/>
                </a:moveTo>
                <a:cubicBezTo>
                  <a:pt x="9976" y="12080"/>
                  <a:pt x="9978" y="12081"/>
                  <a:pt x="9979" y="12082"/>
                </a:cubicBezTo>
                <a:lnTo>
                  <a:pt x="9979" y="12082"/>
                </a:lnTo>
                <a:lnTo>
                  <a:pt x="9986" y="12079"/>
                </a:lnTo>
                <a:close/>
                <a:moveTo>
                  <a:pt x="11034" y="12591"/>
                </a:moveTo>
                <a:cubicBezTo>
                  <a:pt x="10988" y="12591"/>
                  <a:pt x="11019" y="12602"/>
                  <a:pt x="11022" y="12602"/>
                </a:cubicBezTo>
                <a:lnTo>
                  <a:pt x="11022" y="12602"/>
                </a:lnTo>
                <a:cubicBezTo>
                  <a:pt x="11022" y="12598"/>
                  <a:pt x="11025" y="12593"/>
                  <a:pt x="11034" y="12591"/>
                </a:cubicBezTo>
                <a:close/>
                <a:moveTo>
                  <a:pt x="11022" y="12602"/>
                </a:moveTo>
                <a:lnTo>
                  <a:pt x="11022" y="12602"/>
                </a:lnTo>
                <a:cubicBezTo>
                  <a:pt x="11022" y="12602"/>
                  <a:pt x="11022" y="12603"/>
                  <a:pt x="11022" y="12603"/>
                </a:cubicBezTo>
                <a:lnTo>
                  <a:pt x="11022" y="12603"/>
                </a:lnTo>
                <a:cubicBezTo>
                  <a:pt x="11022" y="12603"/>
                  <a:pt x="11022" y="12602"/>
                  <a:pt x="11022" y="12602"/>
                </a:cubicBezTo>
                <a:cubicBezTo>
                  <a:pt x="11022" y="12602"/>
                  <a:pt x="11022" y="12602"/>
                  <a:pt x="11022" y="12602"/>
                </a:cubicBezTo>
                <a:close/>
                <a:moveTo>
                  <a:pt x="9296" y="12648"/>
                </a:moveTo>
                <a:cubicBezTo>
                  <a:pt x="9292" y="12648"/>
                  <a:pt x="9288" y="12649"/>
                  <a:pt x="9284" y="12650"/>
                </a:cubicBezTo>
                <a:lnTo>
                  <a:pt x="9296" y="12650"/>
                </a:lnTo>
                <a:cubicBezTo>
                  <a:pt x="9296" y="12649"/>
                  <a:pt x="9296" y="12649"/>
                  <a:pt x="9296" y="12648"/>
                </a:cubicBezTo>
                <a:close/>
                <a:moveTo>
                  <a:pt x="9319" y="12739"/>
                </a:moveTo>
                <a:lnTo>
                  <a:pt x="9307" y="12745"/>
                </a:lnTo>
                <a:cubicBezTo>
                  <a:pt x="9319" y="12745"/>
                  <a:pt x="9322" y="12742"/>
                  <a:pt x="9319" y="12739"/>
                </a:cubicBezTo>
                <a:close/>
                <a:moveTo>
                  <a:pt x="9386" y="12819"/>
                </a:moveTo>
                <a:lnTo>
                  <a:pt x="9386" y="12819"/>
                </a:lnTo>
                <a:cubicBezTo>
                  <a:pt x="9381" y="12820"/>
                  <a:pt x="9375" y="12823"/>
                  <a:pt x="9367" y="12829"/>
                </a:cubicBezTo>
                <a:cubicBezTo>
                  <a:pt x="9376" y="12825"/>
                  <a:pt x="9382" y="12822"/>
                  <a:pt x="9386" y="12819"/>
                </a:cubicBezTo>
                <a:close/>
                <a:moveTo>
                  <a:pt x="9410" y="12946"/>
                </a:moveTo>
                <a:lnTo>
                  <a:pt x="9403" y="12948"/>
                </a:lnTo>
                <a:cubicBezTo>
                  <a:pt x="9401" y="12951"/>
                  <a:pt x="9400" y="12954"/>
                  <a:pt x="9399" y="12956"/>
                </a:cubicBezTo>
                <a:lnTo>
                  <a:pt x="9399" y="12956"/>
                </a:lnTo>
                <a:cubicBezTo>
                  <a:pt x="9403" y="12953"/>
                  <a:pt x="9407" y="12949"/>
                  <a:pt x="9410" y="12946"/>
                </a:cubicBezTo>
                <a:close/>
                <a:moveTo>
                  <a:pt x="9399" y="12956"/>
                </a:moveTo>
                <a:lnTo>
                  <a:pt x="9399" y="12956"/>
                </a:lnTo>
                <a:cubicBezTo>
                  <a:pt x="9393" y="12961"/>
                  <a:pt x="9387" y="12966"/>
                  <a:pt x="9379" y="12972"/>
                </a:cubicBezTo>
                <a:cubicBezTo>
                  <a:pt x="9399" y="12972"/>
                  <a:pt x="9385" y="12998"/>
                  <a:pt x="9410" y="12998"/>
                </a:cubicBezTo>
                <a:cubicBezTo>
                  <a:pt x="9414" y="12998"/>
                  <a:pt x="9420" y="12997"/>
                  <a:pt x="9427" y="12995"/>
                </a:cubicBezTo>
                <a:cubicBezTo>
                  <a:pt x="9438" y="12962"/>
                  <a:pt x="9387" y="12991"/>
                  <a:pt x="9399" y="12956"/>
                </a:cubicBezTo>
                <a:close/>
                <a:moveTo>
                  <a:pt x="9519" y="13040"/>
                </a:moveTo>
                <a:cubicBezTo>
                  <a:pt x="9516" y="13041"/>
                  <a:pt x="9513" y="13042"/>
                  <a:pt x="9510" y="13043"/>
                </a:cubicBezTo>
                <a:lnTo>
                  <a:pt x="9522" y="13043"/>
                </a:lnTo>
                <a:lnTo>
                  <a:pt x="9519" y="13040"/>
                </a:lnTo>
                <a:close/>
                <a:moveTo>
                  <a:pt x="10820" y="13543"/>
                </a:moveTo>
                <a:lnTo>
                  <a:pt x="10820" y="13543"/>
                </a:lnTo>
                <a:cubicBezTo>
                  <a:pt x="10819" y="13544"/>
                  <a:pt x="10819" y="13545"/>
                  <a:pt x="10819" y="13546"/>
                </a:cubicBezTo>
                <a:lnTo>
                  <a:pt x="10819" y="13546"/>
                </a:lnTo>
                <a:cubicBezTo>
                  <a:pt x="10819" y="13545"/>
                  <a:pt x="10820" y="13544"/>
                  <a:pt x="10820" y="13543"/>
                </a:cubicBezTo>
                <a:close/>
                <a:moveTo>
                  <a:pt x="10501" y="14221"/>
                </a:moveTo>
                <a:cubicBezTo>
                  <a:pt x="10500" y="14221"/>
                  <a:pt x="10499" y="14221"/>
                  <a:pt x="10498" y="14222"/>
                </a:cubicBezTo>
                <a:lnTo>
                  <a:pt x="10503" y="14222"/>
                </a:lnTo>
                <a:cubicBezTo>
                  <a:pt x="10503" y="14221"/>
                  <a:pt x="10502" y="14221"/>
                  <a:pt x="10501" y="14221"/>
                </a:cubicBezTo>
                <a:close/>
                <a:moveTo>
                  <a:pt x="10503" y="14222"/>
                </a:moveTo>
                <a:cubicBezTo>
                  <a:pt x="10513" y="14227"/>
                  <a:pt x="10524" y="14232"/>
                  <a:pt x="10531" y="14232"/>
                </a:cubicBezTo>
                <a:cubicBezTo>
                  <a:pt x="10535" y="14232"/>
                  <a:pt x="10538" y="14229"/>
                  <a:pt x="10534" y="14222"/>
                </a:cubicBezTo>
                <a:close/>
                <a:moveTo>
                  <a:pt x="10060" y="14637"/>
                </a:moveTo>
                <a:cubicBezTo>
                  <a:pt x="10059" y="14637"/>
                  <a:pt x="10058" y="14638"/>
                  <a:pt x="10058" y="14638"/>
                </a:cubicBezTo>
                <a:cubicBezTo>
                  <a:pt x="10060" y="14638"/>
                  <a:pt x="10060" y="14638"/>
                  <a:pt x="10060" y="14637"/>
                </a:cubicBezTo>
                <a:close/>
                <a:moveTo>
                  <a:pt x="100" y="1"/>
                </a:moveTo>
                <a:cubicBezTo>
                  <a:pt x="98" y="1"/>
                  <a:pt x="95" y="2"/>
                  <a:pt x="92" y="6"/>
                </a:cubicBezTo>
                <a:cubicBezTo>
                  <a:pt x="128" y="65"/>
                  <a:pt x="33" y="65"/>
                  <a:pt x="56" y="137"/>
                </a:cubicBezTo>
                <a:lnTo>
                  <a:pt x="21" y="125"/>
                </a:lnTo>
                <a:lnTo>
                  <a:pt x="21" y="125"/>
                </a:lnTo>
                <a:cubicBezTo>
                  <a:pt x="0" y="135"/>
                  <a:pt x="59" y="136"/>
                  <a:pt x="53" y="152"/>
                </a:cubicBezTo>
                <a:lnTo>
                  <a:pt x="53" y="152"/>
                </a:lnTo>
                <a:lnTo>
                  <a:pt x="92" y="113"/>
                </a:lnTo>
                <a:cubicBezTo>
                  <a:pt x="116" y="149"/>
                  <a:pt x="116" y="160"/>
                  <a:pt x="116" y="184"/>
                </a:cubicBezTo>
                <a:cubicBezTo>
                  <a:pt x="138" y="184"/>
                  <a:pt x="174" y="161"/>
                  <a:pt x="207" y="161"/>
                </a:cubicBezTo>
                <a:cubicBezTo>
                  <a:pt x="227" y="161"/>
                  <a:pt x="245" y="169"/>
                  <a:pt x="259" y="196"/>
                </a:cubicBezTo>
                <a:lnTo>
                  <a:pt x="235" y="196"/>
                </a:lnTo>
                <a:cubicBezTo>
                  <a:pt x="294" y="220"/>
                  <a:pt x="247" y="244"/>
                  <a:pt x="259" y="256"/>
                </a:cubicBezTo>
                <a:lnTo>
                  <a:pt x="247" y="256"/>
                </a:lnTo>
                <a:lnTo>
                  <a:pt x="271" y="303"/>
                </a:lnTo>
                <a:cubicBezTo>
                  <a:pt x="258" y="284"/>
                  <a:pt x="226" y="275"/>
                  <a:pt x="207" y="275"/>
                </a:cubicBezTo>
                <a:cubicBezTo>
                  <a:pt x="191" y="275"/>
                  <a:pt x="183" y="281"/>
                  <a:pt x="199" y="291"/>
                </a:cubicBezTo>
                <a:cubicBezTo>
                  <a:pt x="212" y="304"/>
                  <a:pt x="217" y="308"/>
                  <a:pt x="218" y="308"/>
                </a:cubicBezTo>
                <a:cubicBezTo>
                  <a:pt x="222" y="308"/>
                  <a:pt x="208" y="286"/>
                  <a:pt x="220" y="286"/>
                </a:cubicBezTo>
                <a:cubicBezTo>
                  <a:pt x="223" y="286"/>
                  <a:pt x="228" y="288"/>
                  <a:pt x="235" y="291"/>
                </a:cubicBezTo>
                <a:cubicBezTo>
                  <a:pt x="271" y="303"/>
                  <a:pt x="247" y="327"/>
                  <a:pt x="235" y="339"/>
                </a:cubicBezTo>
                <a:lnTo>
                  <a:pt x="283" y="375"/>
                </a:lnTo>
                <a:cubicBezTo>
                  <a:pt x="277" y="380"/>
                  <a:pt x="273" y="382"/>
                  <a:pt x="269" y="382"/>
                </a:cubicBezTo>
                <a:cubicBezTo>
                  <a:pt x="260" y="382"/>
                  <a:pt x="253" y="373"/>
                  <a:pt x="250" y="373"/>
                </a:cubicBezTo>
                <a:cubicBezTo>
                  <a:pt x="248" y="373"/>
                  <a:pt x="247" y="376"/>
                  <a:pt x="247" y="387"/>
                </a:cubicBezTo>
                <a:lnTo>
                  <a:pt x="330" y="410"/>
                </a:lnTo>
                <a:cubicBezTo>
                  <a:pt x="306" y="470"/>
                  <a:pt x="414" y="422"/>
                  <a:pt x="402" y="494"/>
                </a:cubicBezTo>
                <a:cubicBezTo>
                  <a:pt x="395" y="492"/>
                  <a:pt x="390" y="491"/>
                  <a:pt x="387" y="491"/>
                </a:cubicBezTo>
                <a:cubicBezTo>
                  <a:pt x="366" y="491"/>
                  <a:pt x="398" y="519"/>
                  <a:pt x="378" y="530"/>
                </a:cubicBezTo>
                <a:lnTo>
                  <a:pt x="485" y="601"/>
                </a:lnTo>
                <a:cubicBezTo>
                  <a:pt x="489" y="610"/>
                  <a:pt x="486" y="612"/>
                  <a:pt x="480" y="612"/>
                </a:cubicBezTo>
                <a:cubicBezTo>
                  <a:pt x="473" y="612"/>
                  <a:pt x="464" y="609"/>
                  <a:pt x="461" y="609"/>
                </a:cubicBezTo>
                <a:cubicBezTo>
                  <a:pt x="459" y="609"/>
                  <a:pt x="458" y="610"/>
                  <a:pt x="461" y="613"/>
                </a:cubicBezTo>
                <a:cubicBezTo>
                  <a:pt x="467" y="625"/>
                  <a:pt x="479" y="628"/>
                  <a:pt x="491" y="628"/>
                </a:cubicBezTo>
                <a:cubicBezTo>
                  <a:pt x="503" y="628"/>
                  <a:pt x="515" y="625"/>
                  <a:pt x="521" y="625"/>
                </a:cubicBezTo>
                <a:cubicBezTo>
                  <a:pt x="521" y="649"/>
                  <a:pt x="604" y="684"/>
                  <a:pt x="568" y="720"/>
                </a:cubicBezTo>
                <a:cubicBezTo>
                  <a:pt x="587" y="742"/>
                  <a:pt x="601" y="748"/>
                  <a:pt x="613" y="748"/>
                </a:cubicBezTo>
                <a:cubicBezTo>
                  <a:pt x="627" y="748"/>
                  <a:pt x="638" y="739"/>
                  <a:pt x="651" y="739"/>
                </a:cubicBezTo>
                <a:cubicBezTo>
                  <a:pt x="661" y="739"/>
                  <a:pt x="673" y="745"/>
                  <a:pt x="687" y="768"/>
                </a:cubicBezTo>
                <a:cubicBezTo>
                  <a:pt x="685" y="772"/>
                  <a:pt x="682" y="774"/>
                  <a:pt x="678" y="774"/>
                </a:cubicBezTo>
                <a:cubicBezTo>
                  <a:pt x="667" y="774"/>
                  <a:pt x="651" y="761"/>
                  <a:pt x="643" y="761"/>
                </a:cubicBezTo>
                <a:cubicBezTo>
                  <a:pt x="638" y="761"/>
                  <a:pt x="636" y="765"/>
                  <a:pt x="640" y="780"/>
                </a:cubicBezTo>
                <a:lnTo>
                  <a:pt x="723" y="815"/>
                </a:lnTo>
                <a:cubicBezTo>
                  <a:pt x="709" y="822"/>
                  <a:pt x="696" y="829"/>
                  <a:pt x="682" y="829"/>
                </a:cubicBezTo>
                <a:cubicBezTo>
                  <a:pt x="672" y="829"/>
                  <a:pt x="662" y="825"/>
                  <a:pt x="652" y="815"/>
                </a:cubicBezTo>
                <a:lnTo>
                  <a:pt x="652" y="815"/>
                </a:lnTo>
                <a:cubicBezTo>
                  <a:pt x="818" y="982"/>
                  <a:pt x="830" y="1184"/>
                  <a:pt x="1021" y="1280"/>
                </a:cubicBezTo>
                <a:cubicBezTo>
                  <a:pt x="1021" y="1296"/>
                  <a:pt x="1016" y="1301"/>
                  <a:pt x="1010" y="1301"/>
                </a:cubicBezTo>
                <a:cubicBezTo>
                  <a:pt x="1000" y="1301"/>
                  <a:pt x="984" y="1290"/>
                  <a:pt x="970" y="1290"/>
                </a:cubicBezTo>
                <a:cubicBezTo>
                  <a:pt x="967" y="1290"/>
                  <a:pt x="964" y="1290"/>
                  <a:pt x="961" y="1292"/>
                </a:cubicBezTo>
                <a:cubicBezTo>
                  <a:pt x="1104" y="1351"/>
                  <a:pt x="1080" y="1482"/>
                  <a:pt x="1187" y="1553"/>
                </a:cubicBezTo>
                <a:lnTo>
                  <a:pt x="1211" y="1530"/>
                </a:lnTo>
                <a:cubicBezTo>
                  <a:pt x="1295" y="1708"/>
                  <a:pt x="1497" y="1804"/>
                  <a:pt x="1628" y="1958"/>
                </a:cubicBezTo>
                <a:lnTo>
                  <a:pt x="1628" y="1934"/>
                </a:lnTo>
                <a:cubicBezTo>
                  <a:pt x="1633" y="1933"/>
                  <a:pt x="1638" y="1932"/>
                  <a:pt x="1643" y="1932"/>
                </a:cubicBezTo>
                <a:cubicBezTo>
                  <a:pt x="1674" y="1932"/>
                  <a:pt x="1704" y="1960"/>
                  <a:pt x="1735" y="1970"/>
                </a:cubicBezTo>
                <a:cubicBezTo>
                  <a:pt x="1735" y="1982"/>
                  <a:pt x="1676" y="1994"/>
                  <a:pt x="1735" y="2030"/>
                </a:cubicBezTo>
                <a:cubicBezTo>
                  <a:pt x="1723" y="2006"/>
                  <a:pt x="1711" y="1982"/>
                  <a:pt x="1735" y="1982"/>
                </a:cubicBezTo>
                <a:cubicBezTo>
                  <a:pt x="1818" y="2149"/>
                  <a:pt x="2116" y="2363"/>
                  <a:pt x="2307" y="2577"/>
                </a:cubicBezTo>
                <a:cubicBezTo>
                  <a:pt x="2616" y="2827"/>
                  <a:pt x="2890" y="3137"/>
                  <a:pt x="3176" y="3387"/>
                </a:cubicBezTo>
                <a:cubicBezTo>
                  <a:pt x="3152" y="3364"/>
                  <a:pt x="3170" y="3340"/>
                  <a:pt x="3191" y="3340"/>
                </a:cubicBezTo>
                <a:cubicBezTo>
                  <a:pt x="3203" y="3340"/>
                  <a:pt x="3215" y="3347"/>
                  <a:pt x="3223" y="3363"/>
                </a:cubicBezTo>
                <a:cubicBezTo>
                  <a:pt x="3223" y="3530"/>
                  <a:pt x="3390" y="3494"/>
                  <a:pt x="3414" y="3637"/>
                </a:cubicBezTo>
                <a:cubicBezTo>
                  <a:pt x="3604" y="3756"/>
                  <a:pt x="3676" y="3970"/>
                  <a:pt x="3878" y="4054"/>
                </a:cubicBezTo>
                <a:lnTo>
                  <a:pt x="3866" y="4078"/>
                </a:lnTo>
                <a:cubicBezTo>
                  <a:pt x="3878" y="4113"/>
                  <a:pt x="3890" y="4101"/>
                  <a:pt x="3914" y="4125"/>
                </a:cubicBezTo>
                <a:cubicBezTo>
                  <a:pt x="3962" y="4197"/>
                  <a:pt x="4045" y="4232"/>
                  <a:pt x="4069" y="4280"/>
                </a:cubicBezTo>
                <a:lnTo>
                  <a:pt x="4093" y="4256"/>
                </a:lnTo>
                <a:cubicBezTo>
                  <a:pt x="4128" y="4280"/>
                  <a:pt x="4093" y="4292"/>
                  <a:pt x="4140" y="4304"/>
                </a:cubicBezTo>
                <a:lnTo>
                  <a:pt x="4116" y="4328"/>
                </a:lnTo>
                <a:lnTo>
                  <a:pt x="4188" y="4340"/>
                </a:lnTo>
                <a:cubicBezTo>
                  <a:pt x="4128" y="4375"/>
                  <a:pt x="4271" y="4435"/>
                  <a:pt x="4271" y="4482"/>
                </a:cubicBezTo>
                <a:cubicBezTo>
                  <a:pt x="4319" y="4518"/>
                  <a:pt x="4414" y="4578"/>
                  <a:pt x="4474" y="4649"/>
                </a:cubicBezTo>
                <a:cubicBezTo>
                  <a:pt x="4462" y="4685"/>
                  <a:pt x="4533" y="4768"/>
                  <a:pt x="4569" y="4828"/>
                </a:cubicBezTo>
                <a:cubicBezTo>
                  <a:pt x="4664" y="4911"/>
                  <a:pt x="4807" y="5054"/>
                  <a:pt x="4902" y="5197"/>
                </a:cubicBezTo>
                <a:lnTo>
                  <a:pt x="4938" y="5161"/>
                </a:lnTo>
                <a:lnTo>
                  <a:pt x="4974" y="5197"/>
                </a:lnTo>
                <a:cubicBezTo>
                  <a:pt x="4962" y="5197"/>
                  <a:pt x="4962" y="5209"/>
                  <a:pt x="4950" y="5209"/>
                </a:cubicBezTo>
                <a:cubicBezTo>
                  <a:pt x="4938" y="5268"/>
                  <a:pt x="5033" y="5280"/>
                  <a:pt x="5033" y="5328"/>
                </a:cubicBezTo>
                <a:cubicBezTo>
                  <a:pt x="5045" y="5280"/>
                  <a:pt x="5021" y="5292"/>
                  <a:pt x="4997" y="5280"/>
                </a:cubicBezTo>
                <a:cubicBezTo>
                  <a:pt x="4997" y="5256"/>
                  <a:pt x="5009" y="5244"/>
                  <a:pt x="5024" y="5244"/>
                </a:cubicBezTo>
                <a:cubicBezTo>
                  <a:pt x="5039" y="5244"/>
                  <a:pt x="5057" y="5256"/>
                  <a:pt x="5069" y="5280"/>
                </a:cubicBezTo>
                <a:lnTo>
                  <a:pt x="5057" y="5292"/>
                </a:lnTo>
                <a:lnTo>
                  <a:pt x="5093" y="5304"/>
                </a:lnTo>
                <a:cubicBezTo>
                  <a:pt x="5069" y="5328"/>
                  <a:pt x="5081" y="5363"/>
                  <a:pt x="5057" y="5387"/>
                </a:cubicBezTo>
                <a:cubicBezTo>
                  <a:pt x="5164" y="5494"/>
                  <a:pt x="5271" y="5530"/>
                  <a:pt x="5367" y="5649"/>
                </a:cubicBezTo>
                <a:cubicBezTo>
                  <a:pt x="5319" y="5661"/>
                  <a:pt x="5438" y="5733"/>
                  <a:pt x="5378" y="5744"/>
                </a:cubicBezTo>
                <a:cubicBezTo>
                  <a:pt x="5395" y="5759"/>
                  <a:pt x="5406" y="5764"/>
                  <a:pt x="5412" y="5764"/>
                </a:cubicBezTo>
                <a:cubicBezTo>
                  <a:pt x="5433" y="5764"/>
                  <a:pt x="5416" y="5709"/>
                  <a:pt x="5462" y="5709"/>
                </a:cubicBezTo>
                <a:cubicBezTo>
                  <a:pt x="5486" y="5721"/>
                  <a:pt x="5509" y="5733"/>
                  <a:pt x="5497" y="5756"/>
                </a:cubicBezTo>
                <a:cubicBezTo>
                  <a:pt x="5477" y="5756"/>
                  <a:pt x="5483" y="5783"/>
                  <a:pt x="5470" y="5783"/>
                </a:cubicBezTo>
                <a:cubicBezTo>
                  <a:pt x="5468" y="5783"/>
                  <a:pt x="5465" y="5782"/>
                  <a:pt x="5462" y="5780"/>
                </a:cubicBezTo>
                <a:lnTo>
                  <a:pt x="5462" y="5780"/>
                </a:lnTo>
                <a:lnTo>
                  <a:pt x="5509" y="5828"/>
                </a:lnTo>
                <a:cubicBezTo>
                  <a:pt x="5509" y="5832"/>
                  <a:pt x="5507" y="5833"/>
                  <a:pt x="5503" y="5833"/>
                </a:cubicBezTo>
                <a:cubicBezTo>
                  <a:pt x="5496" y="5833"/>
                  <a:pt x="5486" y="5828"/>
                  <a:pt x="5486" y="5828"/>
                </a:cubicBezTo>
                <a:lnTo>
                  <a:pt x="5486" y="5828"/>
                </a:lnTo>
                <a:cubicBezTo>
                  <a:pt x="5593" y="5899"/>
                  <a:pt x="5593" y="6030"/>
                  <a:pt x="5688" y="6090"/>
                </a:cubicBezTo>
                <a:cubicBezTo>
                  <a:pt x="5712" y="6078"/>
                  <a:pt x="5664" y="6054"/>
                  <a:pt x="5688" y="6042"/>
                </a:cubicBezTo>
                <a:lnTo>
                  <a:pt x="5688" y="6042"/>
                </a:lnTo>
                <a:cubicBezTo>
                  <a:pt x="5795" y="6102"/>
                  <a:pt x="5724" y="6149"/>
                  <a:pt x="5807" y="6209"/>
                </a:cubicBezTo>
                <a:lnTo>
                  <a:pt x="5771" y="6209"/>
                </a:lnTo>
                <a:cubicBezTo>
                  <a:pt x="5807" y="6221"/>
                  <a:pt x="5843" y="6221"/>
                  <a:pt x="5855" y="6280"/>
                </a:cubicBezTo>
                <a:cubicBezTo>
                  <a:pt x="5850" y="6285"/>
                  <a:pt x="5845" y="6287"/>
                  <a:pt x="5840" y="6287"/>
                </a:cubicBezTo>
                <a:cubicBezTo>
                  <a:pt x="5821" y="6287"/>
                  <a:pt x="5800" y="6256"/>
                  <a:pt x="5771" y="6256"/>
                </a:cubicBezTo>
                <a:cubicBezTo>
                  <a:pt x="5789" y="6275"/>
                  <a:pt x="5835" y="6320"/>
                  <a:pt x="5856" y="6320"/>
                </a:cubicBezTo>
                <a:cubicBezTo>
                  <a:pt x="5862" y="6320"/>
                  <a:pt x="5867" y="6316"/>
                  <a:pt x="5867" y="6304"/>
                </a:cubicBezTo>
                <a:cubicBezTo>
                  <a:pt x="5914" y="6340"/>
                  <a:pt x="5890" y="6364"/>
                  <a:pt x="5902" y="6399"/>
                </a:cubicBezTo>
                <a:cubicBezTo>
                  <a:pt x="5913" y="6389"/>
                  <a:pt x="5895" y="6350"/>
                  <a:pt x="5916" y="6350"/>
                </a:cubicBezTo>
                <a:cubicBezTo>
                  <a:pt x="5919" y="6350"/>
                  <a:pt x="5922" y="6350"/>
                  <a:pt x="5926" y="6352"/>
                </a:cubicBezTo>
                <a:cubicBezTo>
                  <a:pt x="5950" y="6423"/>
                  <a:pt x="6009" y="6495"/>
                  <a:pt x="6057" y="6554"/>
                </a:cubicBezTo>
                <a:cubicBezTo>
                  <a:pt x="6045" y="6554"/>
                  <a:pt x="6045" y="6566"/>
                  <a:pt x="6033" y="6566"/>
                </a:cubicBezTo>
                <a:cubicBezTo>
                  <a:pt x="6105" y="6590"/>
                  <a:pt x="6033" y="6637"/>
                  <a:pt x="6105" y="6697"/>
                </a:cubicBezTo>
                <a:cubicBezTo>
                  <a:pt x="6248" y="6864"/>
                  <a:pt x="6462" y="7066"/>
                  <a:pt x="6581" y="7257"/>
                </a:cubicBezTo>
                <a:cubicBezTo>
                  <a:pt x="6652" y="7268"/>
                  <a:pt x="6688" y="7328"/>
                  <a:pt x="6748" y="7376"/>
                </a:cubicBezTo>
                <a:lnTo>
                  <a:pt x="6700" y="7423"/>
                </a:lnTo>
                <a:lnTo>
                  <a:pt x="6748" y="7459"/>
                </a:lnTo>
                <a:cubicBezTo>
                  <a:pt x="6748" y="7463"/>
                  <a:pt x="6746" y="7465"/>
                  <a:pt x="6745" y="7465"/>
                </a:cubicBezTo>
                <a:cubicBezTo>
                  <a:pt x="6739" y="7465"/>
                  <a:pt x="6728" y="7452"/>
                  <a:pt x="6720" y="7452"/>
                </a:cubicBezTo>
                <a:cubicBezTo>
                  <a:pt x="6715" y="7452"/>
                  <a:pt x="6712" y="7456"/>
                  <a:pt x="6712" y="7471"/>
                </a:cubicBezTo>
                <a:lnTo>
                  <a:pt x="6760" y="7471"/>
                </a:lnTo>
                <a:cubicBezTo>
                  <a:pt x="6750" y="7481"/>
                  <a:pt x="6814" y="7565"/>
                  <a:pt x="6774" y="7565"/>
                </a:cubicBezTo>
                <a:cubicBezTo>
                  <a:pt x="6766" y="7565"/>
                  <a:pt x="6753" y="7562"/>
                  <a:pt x="6736" y="7554"/>
                </a:cubicBezTo>
                <a:lnTo>
                  <a:pt x="6736" y="7554"/>
                </a:lnTo>
                <a:cubicBezTo>
                  <a:pt x="6736" y="7554"/>
                  <a:pt x="6771" y="7590"/>
                  <a:pt x="6807" y="7638"/>
                </a:cubicBezTo>
                <a:cubicBezTo>
                  <a:pt x="6843" y="7685"/>
                  <a:pt x="6879" y="7733"/>
                  <a:pt x="6879" y="7733"/>
                </a:cubicBezTo>
                <a:cubicBezTo>
                  <a:pt x="6891" y="7757"/>
                  <a:pt x="6905" y="7757"/>
                  <a:pt x="6919" y="7757"/>
                </a:cubicBezTo>
                <a:cubicBezTo>
                  <a:pt x="6932" y="7757"/>
                  <a:pt x="6944" y="7757"/>
                  <a:pt x="6950" y="7780"/>
                </a:cubicBezTo>
                <a:cubicBezTo>
                  <a:pt x="6950" y="7789"/>
                  <a:pt x="6948" y="7792"/>
                  <a:pt x="6945" y="7792"/>
                </a:cubicBezTo>
                <a:cubicBezTo>
                  <a:pt x="6942" y="7792"/>
                  <a:pt x="6936" y="7789"/>
                  <a:pt x="6929" y="7789"/>
                </a:cubicBezTo>
                <a:cubicBezTo>
                  <a:pt x="6924" y="7789"/>
                  <a:pt x="6920" y="7790"/>
                  <a:pt x="6914" y="7792"/>
                </a:cubicBezTo>
                <a:cubicBezTo>
                  <a:pt x="6974" y="7959"/>
                  <a:pt x="7129" y="7888"/>
                  <a:pt x="7188" y="8030"/>
                </a:cubicBezTo>
                <a:lnTo>
                  <a:pt x="7176" y="8030"/>
                </a:lnTo>
                <a:cubicBezTo>
                  <a:pt x="7212" y="8042"/>
                  <a:pt x="7236" y="8078"/>
                  <a:pt x="7248" y="8078"/>
                </a:cubicBezTo>
                <a:cubicBezTo>
                  <a:pt x="7283" y="8030"/>
                  <a:pt x="7200" y="8078"/>
                  <a:pt x="7200" y="8019"/>
                </a:cubicBezTo>
                <a:cubicBezTo>
                  <a:pt x="7212" y="8010"/>
                  <a:pt x="7221" y="8007"/>
                  <a:pt x="7229" y="8007"/>
                </a:cubicBezTo>
                <a:cubicBezTo>
                  <a:pt x="7249" y="8007"/>
                  <a:pt x="7261" y="8024"/>
                  <a:pt x="7278" y="8024"/>
                </a:cubicBezTo>
                <a:cubicBezTo>
                  <a:pt x="7283" y="8024"/>
                  <a:pt x="7289" y="8023"/>
                  <a:pt x="7295" y="8019"/>
                </a:cubicBezTo>
                <a:cubicBezTo>
                  <a:pt x="7295" y="8066"/>
                  <a:pt x="7343" y="8066"/>
                  <a:pt x="7355" y="8090"/>
                </a:cubicBezTo>
                <a:cubicBezTo>
                  <a:pt x="7355" y="8150"/>
                  <a:pt x="7426" y="8209"/>
                  <a:pt x="7414" y="8269"/>
                </a:cubicBezTo>
                <a:cubicBezTo>
                  <a:pt x="7438" y="8281"/>
                  <a:pt x="7510" y="8269"/>
                  <a:pt x="7533" y="8316"/>
                </a:cubicBezTo>
                <a:cubicBezTo>
                  <a:pt x="7522" y="8376"/>
                  <a:pt x="7498" y="8328"/>
                  <a:pt x="7510" y="8388"/>
                </a:cubicBezTo>
                <a:lnTo>
                  <a:pt x="7545" y="8376"/>
                </a:lnTo>
                <a:cubicBezTo>
                  <a:pt x="7569" y="8423"/>
                  <a:pt x="7557" y="8423"/>
                  <a:pt x="7545" y="8423"/>
                </a:cubicBezTo>
                <a:cubicBezTo>
                  <a:pt x="7569" y="8471"/>
                  <a:pt x="7605" y="8435"/>
                  <a:pt x="7617" y="8495"/>
                </a:cubicBezTo>
                <a:lnTo>
                  <a:pt x="7569" y="8483"/>
                </a:lnTo>
                <a:lnTo>
                  <a:pt x="7569" y="8483"/>
                </a:lnTo>
                <a:cubicBezTo>
                  <a:pt x="7605" y="8519"/>
                  <a:pt x="7617" y="8542"/>
                  <a:pt x="7653" y="8590"/>
                </a:cubicBezTo>
                <a:cubicBezTo>
                  <a:pt x="7648" y="8592"/>
                  <a:pt x="7644" y="8593"/>
                  <a:pt x="7640" y="8593"/>
                </a:cubicBezTo>
                <a:cubicBezTo>
                  <a:pt x="7625" y="8593"/>
                  <a:pt x="7617" y="8576"/>
                  <a:pt x="7617" y="8566"/>
                </a:cubicBezTo>
                <a:lnTo>
                  <a:pt x="7617" y="8566"/>
                </a:lnTo>
                <a:cubicBezTo>
                  <a:pt x="7593" y="8614"/>
                  <a:pt x="7664" y="8602"/>
                  <a:pt x="7664" y="8626"/>
                </a:cubicBezTo>
                <a:cubicBezTo>
                  <a:pt x="7676" y="8614"/>
                  <a:pt x="7664" y="8566"/>
                  <a:pt x="7700" y="8566"/>
                </a:cubicBezTo>
                <a:cubicBezTo>
                  <a:pt x="7712" y="8602"/>
                  <a:pt x="7772" y="8602"/>
                  <a:pt x="7748" y="8650"/>
                </a:cubicBezTo>
                <a:lnTo>
                  <a:pt x="7700" y="8626"/>
                </a:lnTo>
                <a:lnTo>
                  <a:pt x="7700" y="8626"/>
                </a:lnTo>
                <a:cubicBezTo>
                  <a:pt x="7760" y="8673"/>
                  <a:pt x="7760" y="8638"/>
                  <a:pt x="7783" y="8709"/>
                </a:cubicBezTo>
                <a:cubicBezTo>
                  <a:pt x="7783" y="8709"/>
                  <a:pt x="7772" y="8721"/>
                  <a:pt x="7772" y="8721"/>
                </a:cubicBezTo>
                <a:cubicBezTo>
                  <a:pt x="7831" y="8733"/>
                  <a:pt x="7831" y="8816"/>
                  <a:pt x="7867" y="8876"/>
                </a:cubicBezTo>
                <a:cubicBezTo>
                  <a:pt x="7891" y="8888"/>
                  <a:pt x="7903" y="8888"/>
                  <a:pt x="7914" y="8900"/>
                </a:cubicBezTo>
                <a:cubicBezTo>
                  <a:pt x="7903" y="8852"/>
                  <a:pt x="7926" y="8864"/>
                  <a:pt x="7950" y="8840"/>
                </a:cubicBezTo>
                <a:lnTo>
                  <a:pt x="7950" y="8840"/>
                </a:lnTo>
                <a:cubicBezTo>
                  <a:pt x="7926" y="8912"/>
                  <a:pt x="8045" y="8876"/>
                  <a:pt x="8057" y="8971"/>
                </a:cubicBezTo>
                <a:cubicBezTo>
                  <a:pt x="8054" y="8974"/>
                  <a:pt x="8050" y="8976"/>
                  <a:pt x="8045" y="8976"/>
                </a:cubicBezTo>
                <a:cubicBezTo>
                  <a:pt x="8031" y="8976"/>
                  <a:pt x="8013" y="8962"/>
                  <a:pt x="8022" y="8935"/>
                </a:cubicBezTo>
                <a:lnTo>
                  <a:pt x="8022" y="8935"/>
                </a:lnTo>
                <a:cubicBezTo>
                  <a:pt x="7978" y="8943"/>
                  <a:pt x="7948" y="8954"/>
                  <a:pt x="7920" y="8954"/>
                </a:cubicBezTo>
                <a:cubicBezTo>
                  <a:pt x="7902" y="8954"/>
                  <a:pt x="7886" y="8949"/>
                  <a:pt x="7867" y="8935"/>
                </a:cubicBezTo>
                <a:lnTo>
                  <a:pt x="7867" y="8935"/>
                </a:lnTo>
                <a:cubicBezTo>
                  <a:pt x="7891" y="8959"/>
                  <a:pt x="7914" y="8983"/>
                  <a:pt x="7891" y="8995"/>
                </a:cubicBezTo>
                <a:lnTo>
                  <a:pt x="7938" y="8971"/>
                </a:lnTo>
                <a:cubicBezTo>
                  <a:pt x="7950" y="8983"/>
                  <a:pt x="7962" y="9007"/>
                  <a:pt x="7962" y="9019"/>
                </a:cubicBezTo>
                <a:cubicBezTo>
                  <a:pt x="7991" y="9009"/>
                  <a:pt x="7996" y="8976"/>
                  <a:pt x="8016" y="8976"/>
                </a:cubicBezTo>
                <a:cubicBezTo>
                  <a:pt x="8021" y="8976"/>
                  <a:pt x="8027" y="8978"/>
                  <a:pt x="8034" y="8983"/>
                </a:cubicBezTo>
                <a:cubicBezTo>
                  <a:pt x="8081" y="9019"/>
                  <a:pt x="8010" y="9031"/>
                  <a:pt x="8034" y="9031"/>
                </a:cubicBezTo>
                <a:cubicBezTo>
                  <a:pt x="8081" y="9078"/>
                  <a:pt x="8093" y="9031"/>
                  <a:pt x="8117" y="9090"/>
                </a:cubicBezTo>
                <a:cubicBezTo>
                  <a:pt x="8108" y="9090"/>
                  <a:pt x="8099" y="9090"/>
                  <a:pt x="8095" y="9085"/>
                </a:cubicBezTo>
                <a:lnTo>
                  <a:pt x="8095" y="9085"/>
                </a:lnTo>
                <a:cubicBezTo>
                  <a:pt x="8110" y="9130"/>
                  <a:pt x="8162" y="9176"/>
                  <a:pt x="8117" y="9221"/>
                </a:cubicBezTo>
                <a:cubicBezTo>
                  <a:pt x="8111" y="9221"/>
                  <a:pt x="8102" y="9224"/>
                  <a:pt x="8095" y="9224"/>
                </a:cubicBezTo>
                <a:cubicBezTo>
                  <a:pt x="8087" y="9224"/>
                  <a:pt x="8081" y="9221"/>
                  <a:pt x="8081" y="9209"/>
                </a:cubicBezTo>
                <a:lnTo>
                  <a:pt x="8093" y="9209"/>
                </a:lnTo>
                <a:cubicBezTo>
                  <a:pt x="8081" y="9205"/>
                  <a:pt x="8074" y="9204"/>
                  <a:pt x="8070" y="9204"/>
                </a:cubicBezTo>
                <a:cubicBezTo>
                  <a:pt x="8051" y="9204"/>
                  <a:pt x="8096" y="9237"/>
                  <a:pt x="8079" y="9252"/>
                </a:cubicBezTo>
                <a:lnTo>
                  <a:pt x="8079" y="9252"/>
                </a:lnTo>
                <a:cubicBezTo>
                  <a:pt x="8100" y="9253"/>
                  <a:pt x="8119" y="9308"/>
                  <a:pt x="8129" y="9328"/>
                </a:cubicBezTo>
                <a:lnTo>
                  <a:pt x="8164" y="9304"/>
                </a:lnTo>
                <a:lnTo>
                  <a:pt x="8164" y="9304"/>
                </a:lnTo>
                <a:cubicBezTo>
                  <a:pt x="8307" y="9340"/>
                  <a:pt x="8093" y="9340"/>
                  <a:pt x="8153" y="9412"/>
                </a:cubicBezTo>
                <a:cubicBezTo>
                  <a:pt x="8168" y="9424"/>
                  <a:pt x="8176" y="9428"/>
                  <a:pt x="8179" y="9428"/>
                </a:cubicBezTo>
                <a:cubicBezTo>
                  <a:pt x="8186" y="9428"/>
                  <a:pt x="8173" y="9407"/>
                  <a:pt x="8185" y="9407"/>
                </a:cubicBezTo>
                <a:cubicBezTo>
                  <a:pt x="8188" y="9407"/>
                  <a:pt x="8193" y="9408"/>
                  <a:pt x="8200" y="9412"/>
                </a:cubicBezTo>
                <a:cubicBezTo>
                  <a:pt x="8212" y="9459"/>
                  <a:pt x="8188" y="9483"/>
                  <a:pt x="8236" y="9531"/>
                </a:cubicBezTo>
                <a:cubicBezTo>
                  <a:pt x="8236" y="9554"/>
                  <a:pt x="8236" y="9602"/>
                  <a:pt x="8200" y="9626"/>
                </a:cubicBezTo>
                <a:cubicBezTo>
                  <a:pt x="8236" y="9650"/>
                  <a:pt x="8236" y="9733"/>
                  <a:pt x="8284" y="9733"/>
                </a:cubicBezTo>
                <a:cubicBezTo>
                  <a:pt x="8284" y="9662"/>
                  <a:pt x="8212" y="9697"/>
                  <a:pt x="8224" y="9602"/>
                </a:cubicBezTo>
                <a:lnTo>
                  <a:pt x="8272" y="9602"/>
                </a:lnTo>
                <a:cubicBezTo>
                  <a:pt x="8295" y="9650"/>
                  <a:pt x="8343" y="9709"/>
                  <a:pt x="8355" y="9745"/>
                </a:cubicBezTo>
                <a:cubicBezTo>
                  <a:pt x="8355" y="9733"/>
                  <a:pt x="8367" y="9721"/>
                  <a:pt x="8379" y="9721"/>
                </a:cubicBezTo>
                <a:cubicBezTo>
                  <a:pt x="8426" y="9793"/>
                  <a:pt x="8474" y="9793"/>
                  <a:pt x="8498" y="9864"/>
                </a:cubicBezTo>
                <a:cubicBezTo>
                  <a:pt x="8490" y="9869"/>
                  <a:pt x="8483" y="9872"/>
                  <a:pt x="8477" y="9872"/>
                </a:cubicBezTo>
                <a:cubicBezTo>
                  <a:pt x="8457" y="9872"/>
                  <a:pt x="8448" y="9844"/>
                  <a:pt x="8438" y="9816"/>
                </a:cubicBezTo>
                <a:lnTo>
                  <a:pt x="8438" y="9816"/>
                </a:lnTo>
                <a:cubicBezTo>
                  <a:pt x="8426" y="9876"/>
                  <a:pt x="8450" y="9864"/>
                  <a:pt x="8474" y="9935"/>
                </a:cubicBezTo>
                <a:cubicBezTo>
                  <a:pt x="8471" y="9939"/>
                  <a:pt x="8468" y="9940"/>
                  <a:pt x="8466" y="9940"/>
                </a:cubicBezTo>
                <a:cubicBezTo>
                  <a:pt x="8454" y="9940"/>
                  <a:pt x="8456" y="9898"/>
                  <a:pt x="8434" y="9898"/>
                </a:cubicBezTo>
                <a:cubicBezTo>
                  <a:pt x="8432" y="9898"/>
                  <a:pt x="8429" y="9899"/>
                  <a:pt x="8426" y="9900"/>
                </a:cubicBezTo>
                <a:lnTo>
                  <a:pt x="8473" y="9970"/>
                </a:lnTo>
                <a:lnTo>
                  <a:pt x="8473" y="9970"/>
                </a:lnTo>
                <a:cubicBezTo>
                  <a:pt x="8474" y="9970"/>
                  <a:pt x="8474" y="9970"/>
                  <a:pt x="8474" y="9970"/>
                </a:cubicBezTo>
                <a:cubicBezTo>
                  <a:pt x="8518" y="9970"/>
                  <a:pt x="8501" y="10033"/>
                  <a:pt x="8534" y="10066"/>
                </a:cubicBezTo>
                <a:cubicBezTo>
                  <a:pt x="8593" y="10174"/>
                  <a:pt x="8665" y="10162"/>
                  <a:pt x="8736" y="10197"/>
                </a:cubicBezTo>
                <a:cubicBezTo>
                  <a:pt x="8724" y="10221"/>
                  <a:pt x="8724" y="10233"/>
                  <a:pt x="8700" y="10233"/>
                </a:cubicBezTo>
                <a:cubicBezTo>
                  <a:pt x="8707" y="10212"/>
                  <a:pt x="8706" y="10207"/>
                  <a:pt x="8699" y="10207"/>
                </a:cubicBezTo>
                <a:cubicBezTo>
                  <a:pt x="8694" y="10207"/>
                  <a:pt x="8686" y="10209"/>
                  <a:pt x="8676" y="10209"/>
                </a:cubicBezTo>
                <a:cubicBezTo>
                  <a:pt x="8692" y="10232"/>
                  <a:pt x="8687" y="10269"/>
                  <a:pt x="8673" y="10290"/>
                </a:cubicBezTo>
                <a:lnTo>
                  <a:pt x="8673" y="10290"/>
                </a:lnTo>
                <a:cubicBezTo>
                  <a:pt x="8674" y="10289"/>
                  <a:pt x="8676" y="10288"/>
                  <a:pt x="8678" y="10288"/>
                </a:cubicBezTo>
                <a:cubicBezTo>
                  <a:pt x="8680" y="10288"/>
                  <a:pt x="8684" y="10290"/>
                  <a:pt x="8688" y="10293"/>
                </a:cubicBezTo>
                <a:lnTo>
                  <a:pt x="8724" y="10376"/>
                </a:lnTo>
                <a:cubicBezTo>
                  <a:pt x="8741" y="10359"/>
                  <a:pt x="8740" y="10342"/>
                  <a:pt x="8755" y="10342"/>
                </a:cubicBezTo>
                <a:cubicBezTo>
                  <a:pt x="8761" y="10342"/>
                  <a:pt x="8770" y="10345"/>
                  <a:pt x="8784" y="10352"/>
                </a:cubicBezTo>
                <a:cubicBezTo>
                  <a:pt x="8807" y="10388"/>
                  <a:pt x="8807" y="10412"/>
                  <a:pt x="8831" y="10459"/>
                </a:cubicBezTo>
                <a:cubicBezTo>
                  <a:pt x="8829" y="10458"/>
                  <a:pt x="8827" y="10457"/>
                  <a:pt x="8825" y="10457"/>
                </a:cubicBezTo>
                <a:cubicBezTo>
                  <a:pt x="8818" y="10457"/>
                  <a:pt x="8808" y="10464"/>
                  <a:pt x="8800" y="10464"/>
                </a:cubicBezTo>
                <a:cubicBezTo>
                  <a:pt x="8794" y="10464"/>
                  <a:pt x="8788" y="10460"/>
                  <a:pt x="8784" y="10447"/>
                </a:cubicBezTo>
                <a:lnTo>
                  <a:pt x="8784" y="10447"/>
                </a:lnTo>
                <a:cubicBezTo>
                  <a:pt x="8784" y="10483"/>
                  <a:pt x="8807" y="10519"/>
                  <a:pt x="8831" y="10519"/>
                </a:cubicBezTo>
                <a:cubicBezTo>
                  <a:pt x="8831" y="10504"/>
                  <a:pt x="8834" y="10498"/>
                  <a:pt x="8838" y="10498"/>
                </a:cubicBezTo>
                <a:cubicBezTo>
                  <a:pt x="8851" y="10498"/>
                  <a:pt x="8878" y="10546"/>
                  <a:pt x="8899" y="10546"/>
                </a:cubicBezTo>
                <a:cubicBezTo>
                  <a:pt x="8905" y="10546"/>
                  <a:pt x="8910" y="10542"/>
                  <a:pt x="8915" y="10531"/>
                </a:cubicBezTo>
                <a:lnTo>
                  <a:pt x="8915" y="10590"/>
                </a:lnTo>
                <a:cubicBezTo>
                  <a:pt x="8915" y="10578"/>
                  <a:pt x="8891" y="10590"/>
                  <a:pt x="8891" y="10567"/>
                </a:cubicBezTo>
                <a:lnTo>
                  <a:pt x="8891" y="10567"/>
                </a:lnTo>
                <a:cubicBezTo>
                  <a:pt x="8855" y="10602"/>
                  <a:pt x="8926" y="10602"/>
                  <a:pt x="8938" y="10626"/>
                </a:cubicBezTo>
                <a:cubicBezTo>
                  <a:pt x="8938" y="10638"/>
                  <a:pt x="8950" y="10686"/>
                  <a:pt x="8938" y="10697"/>
                </a:cubicBezTo>
                <a:cubicBezTo>
                  <a:pt x="8950" y="10709"/>
                  <a:pt x="8962" y="10757"/>
                  <a:pt x="8950" y="10769"/>
                </a:cubicBezTo>
                <a:cubicBezTo>
                  <a:pt x="8954" y="10777"/>
                  <a:pt x="8958" y="10779"/>
                  <a:pt x="8962" y="10779"/>
                </a:cubicBezTo>
                <a:cubicBezTo>
                  <a:pt x="8970" y="10779"/>
                  <a:pt x="8978" y="10769"/>
                  <a:pt x="8986" y="10769"/>
                </a:cubicBezTo>
                <a:lnTo>
                  <a:pt x="9022" y="10852"/>
                </a:lnTo>
                <a:cubicBezTo>
                  <a:pt x="9011" y="10862"/>
                  <a:pt x="8966" y="10890"/>
                  <a:pt x="8946" y="10890"/>
                </a:cubicBezTo>
                <a:cubicBezTo>
                  <a:pt x="8943" y="10890"/>
                  <a:pt x="8940" y="10890"/>
                  <a:pt x="8938" y="10888"/>
                </a:cubicBezTo>
                <a:lnTo>
                  <a:pt x="8938" y="10888"/>
                </a:lnTo>
                <a:cubicBezTo>
                  <a:pt x="8946" y="10896"/>
                  <a:pt x="8956" y="10897"/>
                  <a:pt x="8965" y="10897"/>
                </a:cubicBezTo>
                <a:cubicBezTo>
                  <a:pt x="8970" y="10897"/>
                  <a:pt x="8975" y="10897"/>
                  <a:pt x="8980" y="10897"/>
                </a:cubicBezTo>
                <a:cubicBezTo>
                  <a:pt x="8995" y="10897"/>
                  <a:pt x="9010" y="10900"/>
                  <a:pt x="9022" y="10924"/>
                </a:cubicBezTo>
                <a:cubicBezTo>
                  <a:pt x="9017" y="10923"/>
                  <a:pt x="9014" y="10922"/>
                  <a:pt x="9010" y="10922"/>
                </a:cubicBezTo>
                <a:cubicBezTo>
                  <a:pt x="8978" y="10922"/>
                  <a:pt x="8995" y="10971"/>
                  <a:pt x="8962" y="10971"/>
                </a:cubicBezTo>
                <a:cubicBezTo>
                  <a:pt x="8938" y="10936"/>
                  <a:pt x="8903" y="10888"/>
                  <a:pt x="8903" y="10828"/>
                </a:cubicBezTo>
                <a:cubicBezTo>
                  <a:pt x="8867" y="10817"/>
                  <a:pt x="8807" y="10805"/>
                  <a:pt x="8784" y="10769"/>
                </a:cubicBezTo>
                <a:cubicBezTo>
                  <a:pt x="8772" y="10769"/>
                  <a:pt x="8760" y="10769"/>
                  <a:pt x="8748" y="10757"/>
                </a:cubicBezTo>
                <a:cubicBezTo>
                  <a:pt x="8748" y="10709"/>
                  <a:pt x="8724" y="10638"/>
                  <a:pt x="8665" y="10626"/>
                </a:cubicBezTo>
                <a:cubicBezTo>
                  <a:pt x="8655" y="10629"/>
                  <a:pt x="8648" y="10630"/>
                  <a:pt x="8644" y="10630"/>
                </a:cubicBezTo>
                <a:cubicBezTo>
                  <a:pt x="8608" y="10630"/>
                  <a:pt x="8682" y="10565"/>
                  <a:pt x="8650" y="10565"/>
                </a:cubicBezTo>
                <a:cubicBezTo>
                  <a:pt x="8648" y="10565"/>
                  <a:pt x="8647" y="10566"/>
                  <a:pt x="8646" y="10566"/>
                </a:cubicBezTo>
                <a:lnTo>
                  <a:pt x="8646" y="10566"/>
                </a:lnTo>
                <a:cubicBezTo>
                  <a:pt x="8650" y="10564"/>
                  <a:pt x="8658" y="10562"/>
                  <a:pt x="8665" y="10555"/>
                </a:cubicBezTo>
                <a:cubicBezTo>
                  <a:pt x="8617" y="10543"/>
                  <a:pt x="8593" y="10543"/>
                  <a:pt x="8534" y="10543"/>
                </a:cubicBezTo>
                <a:cubicBezTo>
                  <a:pt x="8563" y="10519"/>
                  <a:pt x="8557" y="10516"/>
                  <a:pt x="8548" y="10516"/>
                </a:cubicBezTo>
                <a:cubicBezTo>
                  <a:pt x="8545" y="10516"/>
                  <a:pt x="8542" y="10516"/>
                  <a:pt x="8540" y="10516"/>
                </a:cubicBezTo>
                <a:cubicBezTo>
                  <a:pt x="8535" y="10516"/>
                  <a:pt x="8534" y="10515"/>
                  <a:pt x="8545" y="10507"/>
                </a:cubicBezTo>
                <a:lnTo>
                  <a:pt x="8545" y="10507"/>
                </a:lnTo>
                <a:lnTo>
                  <a:pt x="8522" y="10519"/>
                </a:lnTo>
                <a:cubicBezTo>
                  <a:pt x="8534" y="10507"/>
                  <a:pt x="8522" y="10483"/>
                  <a:pt x="8545" y="10471"/>
                </a:cubicBezTo>
                <a:lnTo>
                  <a:pt x="8545" y="10471"/>
                </a:lnTo>
                <a:lnTo>
                  <a:pt x="8498" y="10483"/>
                </a:lnTo>
                <a:lnTo>
                  <a:pt x="8522" y="10459"/>
                </a:lnTo>
                <a:cubicBezTo>
                  <a:pt x="8510" y="10447"/>
                  <a:pt x="8462" y="10436"/>
                  <a:pt x="8510" y="10376"/>
                </a:cubicBezTo>
                <a:cubicBezTo>
                  <a:pt x="8426" y="10376"/>
                  <a:pt x="8391" y="10305"/>
                  <a:pt x="8343" y="10245"/>
                </a:cubicBezTo>
                <a:cubicBezTo>
                  <a:pt x="8336" y="10249"/>
                  <a:pt x="8330" y="10250"/>
                  <a:pt x="8325" y="10250"/>
                </a:cubicBezTo>
                <a:cubicBezTo>
                  <a:pt x="8312" y="10250"/>
                  <a:pt x="8304" y="10242"/>
                  <a:pt x="8295" y="10233"/>
                </a:cubicBezTo>
                <a:lnTo>
                  <a:pt x="8307" y="10197"/>
                </a:lnTo>
                <a:cubicBezTo>
                  <a:pt x="8305" y="10195"/>
                  <a:pt x="8300" y="10194"/>
                  <a:pt x="8295" y="10194"/>
                </a:cubicBezTo>
                <a:cubicBezTo>
                  <a:pt x="8285" y="10194"/>
                  <a:pt x="8274" y="10197"/>
                  <a:pt x="8266" y="10197"/>
                </a:cubicBezTo>
                <a:cubicBezTo>
                  <a:pt x="8259" y="10197"/>
                  <a:pt x="8255" y="10194"/>
                  <a:pt x="8260" y="10186"/>
                </a:cubicBezTo>
                <a:cubicBezTo>
                  <a:pt x="8250" y="10176"/>
                  <a:pt x="8248" y="10158"/>
                  <a:pt x="8229" y="10158"/>
                </a:cubicBezTo>
                <a:cubicBezTo>
                  <a:pt x="8224" y="10158"/>
                  <a:pt x="8219" y="10159"/>
                  <a:pt x="8212" y="10162"/>
                </a:cubicBezTo>
                <a:cubicBezTo>
                  <a:pt x="8200" y="10150"/>
                  <a:pt x="8212" y="10126"/>
                  <a:pt x="8236" y="10102"/>
                </a:cubicBezTo>
                <a:lnTo>
                  <a:pt x="8236" y="10102"/>
                </a:lnTo>
                <a:cubicBezTo>
                  <a:pt x="8225" y="10113"/>
                  <a:pt x="8219" y="10117"/>
                  <a:pt x="8215" y="10117"/>
                </a:cubicBezTo>
                <a:cubicBezTo>
                  <a:pt x="8202" y="10117"/>
                  <a:pt x="8224" y="10066"/>
                  <a:pt x="8224" y="10066"/>
                </a:cubicBezTo>
                <a:cubicBezTo>
                  <a:pt x="8224" y="10066"/>
                  <a:pt x="8093" y="9876"/>
                  <a:pt x="7914" y="9709"/>
                </a:cubicBezTo>
                <a:cubicBezTo>
                  <a:pt x="7762" y="9557"/>
                  <a:pt x="7559" y="9422"/>
                  <a:pt x="7376" y="9422"/>
                </a:cubicBezTo>
                <a:cubicBezTo>
                  <a:pt x="7345" y="9422"/>
                  <a:pt x="7314" y="9427"/>
                  <a:pt x="7283" y="9435"/>
                </a:cubicBezTo>
                <a:cubicBezTo>
                  <a:pt x="7260" y="9459"/>
                  <a:pt x="7236" y="9459"/>
                  <a:pt x="7212" y="9495"/>
                </a:cubicBezTo>
                <a:cubicBezTo>
                  <a:pt x="7193" y="9495"/>
                  <a:pt x="7212" y="9464"/>
                  <a:pt x="7208" y="9464"/>
                </a:cubicBezTo>
                <a:lnTo>
                  <a:pt x="7208" y="9464"/>
                </a:lnTo>
                <a:cubicBezTo>
                  <a:pt x="7207" y="9464"/>
                  <a:pt x="7205" y="9466"/>
                  <a:pt x="7200" y="9471"/>
                </a:cubicBezTo>
                <a:cubicBezTo>
                  <a:pt x="7200" y="9495"/>
                  <a:pt x="7141" y="9531"/>
                  <a:pt x="7129" y="9566"/>
                </a:cubicBezTo>
                <a:lnTo>
                  <a:pt x="7117" y="9566"/>
                </a:lnTo>
                <a:cubicBezTo>
                  <a:pt x="7111" y="9569"/>
                  <a:pt x="7109" y="9570"/>
                  <a:pt x="7110" y="9570"/>
                </a:cubicBezTo>
                <a:cubicBezTo>
                  <a:pt x="7111" y="9570"/>
                  <a:pt x="7114" y="9569"/>
                  <a:pt x="7117" y="9569"/>
                </a:cubicBezTo>
                <a:cubicBezTo>
                  <a:pt x="7123" y="9569"/>
                  <a:pt x="7129" y="9572"/>
                  <a:pt x="7117" y="9590"/>
                </a:cubicBezTo>
                <a:lnTo>
                  <a:pt x="7152" y="9543"/>
                </a:lnTo>
                <a:lnTo>
                  <a:pt x="7152" y="9543"/>
                </a:lnTo>
                <a:cubicBezTo>
                  <a:pt x="7152" y="9554"/>
                  <a:pt x="7152" y="9578"/>
                  <a:pt x="7141" y="9590"/>
                </a:cubicBezTo>
                <a:cubicBezTo>
                  <a:pt x="7158" y="9582"/>
                  <a:pt x="7194" y="9548"/>
                  <a:pt x="7212" y="9548"/>
                </a:cubicBezTo>
                <a:cubicBezTo>
                  <a:pt x="7219" y="9548"/>
                  <a:pt x="7224" y="9553"/>
                  <a:pt x="7224" y="9566"/>
                </a:cubicBezTo>
                <a:lnTo>
                  <a:pt x="7212" y="9566"/>
                </a:lnTo>
                <a:cubicBezTo>
                  <a:pt x="7224" y="9578"/>
                  <a:pt x="7200" y="9602"/>
                  <a:pt x="7188" y="9614"/>
                </a:cubicBezTo>
                <a:lnTo>
                  <a:pt x="7188" y="9602"/>
                </a:lnTo>
                <a:lnTo>
                  <a:pt x="7178" y="9632"/>
                </a:lnTo>
                <a:lnTo>
                  <a:pt x="7178" y="9632"/>
                </a:lnTo>
                <a:cubicBezTo>
                  <a:pt x="7178" y="9629"/>
                  <a:pt x="7177" y="9628"/>
                  <a:pt x="7174" y="9628"/>
                </a:cubicBezTo>
                <a:cubicBezTo>
                  <a:pt x="7164" y="9628"/>
                  <a:pt x="7144" y="9642"/>
                  <a:pt x="7152" y="9650"/>
                </a:cubicBezTo>
                <a:cubicBezTo>
                  <a:pt x="7152" y="9655"/>
                  <a:pt x="7152" y="9656"/>
                  <a:pt x="7153" y="9656"/>
                </a:cubicBezTo>
                <a:cubicBezTo>
                  <a:pt x="7153" y="9656"/>
                  <a:pt x="7156" y="9636"/>
                  <a:pt x="7169" y="9636"/>
                </a:cubicBezTo>
                <a:cubicBezTo>
                  <a:pt x="7171" y="9636"/>
                  <a:pt x="7174" y="9636"/>
                  <a:pt x="7176" y="9638"/>
                </a:cubicBezTo>
                <a:cubicBezTo>
                  <a:pt x="7176" y="9638"/>
                  <a:pt x="7152" y="9662"/>
                  <a:pt x="7141" y="9674"/>
                </a:cubicBezTo>
                <a:lnTo>
                  <a:pt x="7164" y="9685"/>
                </a:lnTo>
                <a:cubicBezTo>
                  <a:pt x="7157" y="9693"/>
                  <a:pt x="7153" y="9694"/>
                  <a:pt x="7151" y="9694"/>
                </a:cubicBezTo>
                <a:cubicBezTo>
                  <a:pt x="7149" y="9694"/>
                  <a:pt x="7148" y="9692"/>
                  <a:pt x="7147" y="9692"/>
                </a:cubicBezTo>
                <a:cubicBezTo>
                  <a:pt x="7146" y="9692"/>
                  <a:pt x="7145" y="9695"/>
                  <a:pt x="7141" y="9709"/>
                </a:cubicBezTo>
                <a:lnTo>
                  <a:pt x="7176" y="9697"/>
                </a:lnTo>
                <a:lnTo>
                  <a:pt x="7176" y="9697"/>
                </a:lnTo>
                <a:cubicBezTo>
                  <a:pt x="7157" y="9722"/>
                  <a:pt x="7159" y="9726"/>
                  <a:pt x="7166" y="9726"/>
                </a:cubicBezTo>
                <a:cubicBezTo>
                  <a:pt x="7171" y="9726"/>
                  <a:pt x="7176" y="9725"/>
                  <a:pt x="7180" y="9725"/>
                </a:cubicBezTo>
                <a:cubicBezTo>
                  <a:pt x="7187" y="9725"/>
                  <a:pt x="7189" y="9728"/>
                  <a:pt x="7176" y="9745"/>
                </a:cubicBezTo>
                <a:cubicBezTo>
                  <a:pt x="7152" y="9745"/>
                  <a:pt x="7164" y="9769"/>
                  <a:pt x="7152" y="9781"/>
                </a:cubicBezTo>
                <a:lnTo>
                  <a:pt x="7176" y="9805"/>
                </a:lnTo>
                <a:cubicBezTo>
                  <a:pt x="7176" y="9816"/>
                  <a:pt x="7152" y="9816"/>
                  <a:pt x="7164" y="9816"/>
                </a:cubicBezTo>
                <a:cubicBezTo>
                  <a:pt x="7160" y="9824"/>
                  <a:pt x="7162" y="9827"/>
                  <a:pt x="7165" y="9827"/>
                </a:cubicBezTo>
                <a:cubicBezTo>
                  <a:pt x="7172" y="9827"/>
                  <a:pt x="7188" y="9816"/>
                  <a:pt x="7188" y="9816"/>
                </a:cubicBezTo>
                <a:lnTo>
                  <a:pt x="7188" y="9816"/>
                </a:lnTo>
                <a:cubicBezTo>
                  <a:pt x="7176" y="9840"/>
                  <a:pt x="7212" y="9840"/>
                  <a:pt x="7176" y="9876"/>
                </a:cubicBezTo>
                <a:cubicBezTo>
                  <a:pt x="7176" y="9883"/>
                  <a:pt x="7179" y="9886"/>
                  <a:pt x="7183" y="9886"/>
                </a:cubicBezTo>
                <a:cubicBezTo>
                  <a:pt x="7195" y="9886"/>
                  <a:pt x="7217" y="9866"/>
                  <a:pt x="7229" y="9866"/>
                </a:cubicBezTo>
                <a:cubicBezTo>
                  <a:pt x="7233" y="9866"/>
                  <a:pt x="7236" y="9868"/>
                  <a:pt x="7236" y="9876"/>
                </a:cubicBezTo>
                <a:cubicBezTo>
                  <a:pt x="7229" y="9883"/>
                  <a:pt x="7224" y="9885"/>
                  <a:pt x="7220" y="9885"/>
                </a:cubicBezTo>
                <a:cubicBezTo>
                  <a:pt x="7216" y="9885"/>
                  <a:pt x="7213" y="9883"/>
                  <a:pt x="7211" y="9883"/>
                </a:cubicBezTo>
                <a:cubicBezTo>
                  <a:pt x="7208" y="9883"/>
                  <a:pt x="7205" y="9886"/>
                  <a:pt x="7200" y="9900"/>
                </a:cubicBezTo>
                <a:lnTo>
                  <a:pt x="7224" y="9912"/>
                </a:lnTo>
                <a:cubicBezTo>
                  <a:pt x="7214" y="9912"/>
                  <a:pt x="7197" y="9927"/>
                  <a:pt x="7191" y="9927"/>
                </a:cubicBezTo>
                <a:cubicBezTo>
                  <a:pt x="7190" y="9927"/>
                  <a:pt x="7189" y="9927"/>
                  <a:pt x="7189" y="9926"/>
                </a:cubicBezTo>
                <a:lnTo>
                  <a:pt x="7189" y="9926"/>
                </a:lnTo>
                <a:cubicBezTo>
                  <a:pt x="7211" y="10010"/>
                  <a:pt x="7141" y="10138"/>
                  <a:pt x="7212" y="10162"/>
                </a:cubicBezTo>
                <a:cubicBezTo>
                  <a:pt x="7206" y="10180"/>
                  <a:pt x="7200" y="10183"/>
                  <a:pt x="7194" y="10183"/>
                </a:cubicBezTo>
                <a:cubicBezTo>
                  <a:pt x="7191" y="10183"/>
                  <a:pt x="7188" y="10182"/>
                  <a:pt x="7185" y="10182"/>
                </a:cubicBezTo>
                <a:cubicBezTo>
                  <a:pt x="7182" y="10182"/>
                  <a:pt x="7179" y="10183"/>
                  <a:pt x="7176" y="10186"/>
                </a:cubicBezTo>
                <a:cubicBezTo>
                  <a:pt x="7236" y="10186"/>
                  <a:pt x="7164" y="10293"/>
                  <a:pt x="7200" y="10316"/>
                </a:cubicBezTo>
                <a:lnTo>
                  <a:pt x="7224" y="10293"/>
                </a:lnTo>
                <a:lnTo>
                  <a:pt x="7224" y="10293"/>
                </a:lnTo>
                <a:cubicBezTo>
                  <a:pt x="7200" y="10400"/>
                  <a:pt x="7283" y="10412"/>
                  <a:pt x="7307" y="10483"/>
                </a:cubicBezTo>
                <a:lnTo>
                  <a:pt x="7319" y="10459"/>
                </a:lnTo>
                <a:cubicBezTo>
                  <a:pt x="7327" y="10455"/>
                  <a:pt x="7334" y="10454"/>
                  <a:pt x="7339" y="10454"/>
                </a:cubicBezTo>
                <a:cubicBezTo>
                  <a:pt x="7351" y="10454"/>
                  <a:pt x="7359" y="10459"/>
                  <a:pt x="7367" y="10459"/>
                </a:cubicBezTo>
                <a:cubicBezTo>
                  <a:pt x="7367" y="10471"/>
                  <a:pt x="7319" y="10495"/>
                  <a:pt x="7343" y="10495"/>
                </a:cubicBezTo>
                <a:cubicBezTo>
                  <a:pt x="7355" y="10483"/>
                  <a:pt x="7355" y="10471"/>
                  <a:pt x="7367" y="10471"/>
                </a:cubicBezTo>
                <a:cubicBezTo>
                  <a:pt x="7355" y="10555"/>
                  <a:pt x="7450" y="10626"/>
                  <a:pt x="7486" y="10721"/>
                </a:cubicBezTo>
                <a:cubicBezTo>
                  <a:pt x="7581" y="10793"/>
                  <a:pt x="7641" y="10936"/>
                  <a:pt x="7736" y="11007"/>
                </a:cubicBezTo>
                <a:cubicBezTo>
                  <a:pt x="7726" y="10997"/>
                  <a:pt x="7768" y="10969"/>
                  <a:pt x="7773" y="10969"/>
                </a:cubicBezTo>
                <a:lnTo>
                  <a:pt x="7773" y="10969"/>
                </a:lnTo>
                <a:cubicBezTo>
                  <a:pt x="7773" y="10969"/>
                  <a:pt x="7773" y="10970"/>
                  <a:pt x="7772" y="10971"/>
                </a:cubicBezTo>
                <a:cubicBezTo>
                  <a:pt x="7712" y="11078"/>
                  <a:pt x="7831" y="11007"/>
                  <a:pt x="7807" y="11090"/>
                </a:cubicBezTo>
                <a:cubicBezTo>
                  <a:pt x="7875" y="11124"/>
                  <a:pt x="7846" y="11222"/>
                  <a:pt x="7945" y="11222"/>
                </a:cubicBezTo>
                <a:cubicBezTo>
                  <a:pt x="7950" y="11222"/>
                  <a:pt x="7956" y="11222"/>
                  <a:pt x="7962" y="11221"/>
                </a:cubicBezTo>
                <a:lnTo>
                  <a:pt x="7962" y="11221"/>
                </a:lnTo>
                <a:lnTo>
                  <a:pt x="7938" y="11245"/>
                </a:lnTo>
                <a:cubicBezTo>
                  <a:pt x="7932" y="11257"/>
                  <a:pt x="7935" y="11260"/>
                  <a:pt x="7941" y="11260"/>
                </a:cubicBezTo>
                <a:cubicBezTo>
                  <a:pt x="7947" y="11260"/>
                  <a:pt x="7956" y="11257"/>
                  <a:pt x="7962" y="11257"/>
                </a:cubicBezTo>
                <a:lnTo>
                  <a:pt x="7950" y="11269"/>
                </a:lnTo>
                <a:cubicBezTo>
                  <a:pt x="7962" y="11293"/>
                  <a:pt x="7998" y="11293"/>
                  <a:pt x="7998" y="11317"/>
                </a:cubicBezTo>
                <a:lnTo>
                  <a:pt x="8034" y="11293"/>
                </a:lnTo>
                <a:cubicBezTo>
                  <a:pt x="8043" y="11293"/>
                  <a:pt x="8022" y="11308"/>
                  <a:pt x="8026" y="11308"/>
                </a:cubicBezTo>
                <a:cubicBezTo>
                  <a:pt x="8026" y="11308"/>
                  <a:pt x="8029" y="11307"/>
                  <a:pt x="8034" y="11305"/>
                </a:cubicBezTo>
                <a:lnTo>
                  <a:pt x="8034" y="11305"/>
                </a:lnTo>
                <a:lnTo>
                  <a:pt x="8022" y="11317"/>
                </a:lnTo>
                <a:lnTo>
                  <a:pt x="8022" y="11317"/>
                </a:lnTo>
                <a:lnTo>
                  <a:pt x="8057" y="11305"/>
                </a:lnTo>
                <a:lnTo>
                  <a:pt x="8057" y="11305"/>
                </a:lnTo>
                <a:cubicBezTo>
                  <a:pt x="8010" y="11352"/>
                  <a:pt x="8081" y="11340"/>
                  <a:pt x="8069" y="11376"/>
                </a:cubicBezTo>
                <a:cubicBezTo>
                  <a:pt x="8093" y="11376"/>
                  <a:pt x="8141" y="11388"/>
                  <a:pt x="8141" y="11424"/>
                </a:cubicBezTo>
                <a:cubicBezTo>
                  <a:pt x="8129" y="11448"/>
                  <a:pt x="8153" y="11471"/>
                  <a:pt x="8153" y="11495"/>
                </a:cubicBezTo>
                <a:cubicBezTo>
                  <a:pt x="8188" y="11531"/>
                  <a:pt x="8236" y="11567"/>
                  <a:pt x="8260" y="11614"/>
                </a:cubicBezTo>
                <a:lnTo>
                  <a:pt x="8295" y="11590"/>
                </a:lnTo>
                <a:lnTo>
                  <a:pt x="8307" y="11590"/>
                </a:lnTo>
                <a:cubicBezTo>
                  <a:pt x="8295" y="11602"/>
                  <a:pt x="8295" y="11602"/>
                  <a:pt x="8284" y="11602"/>
                </a:cubicBezTo>
                <a:cubicBezTo>
                  <a:pt x="8270" y="11630"/>
                  <a:pt x="8284" y="11634"/>
                  <a:pt x="8296" y="11636"/>
                </a:cubicBezTo>
                <a:lnTo>
                  <a:pt x="8296" y="11636"/>
                </a:lnTo>
                <a:cubicBezTo>
                  <a:pt x="8305" y="11620"/>
                  <a:pt x="8325" y="11604"/>
                  <a:pt x="8335" y="11604"/>
                </a:cubicBezTo>
                <a:cubicBezTo>
                  <a:pt x="8340" y="11604"/>
                  <a:pt x="8343" y="11607"/>
                  <a:pt x="8343" y="11614"/>
                </a:cubicBezTo>
                <a:lnTo>
                  <a:pt x="8331" y="11626"/>
                </a:lnTo>
                <a:lnTo>
                  <a:pt x="8355" y="11614"/>
                </a:lnTo>
                <a:lnTo>
                  <a:pt x="8355" y="11614"/>
                </a:lnTo>
                <a:cubicBezTo>
                  <a:pt x="8331" y="11638"/>
                  <a:pt x="8331" y="11662"/>
                  <a:pt x="8307" y="11686"/>
                </a:cubicBezTo>
                <a:cubicBezTo>
                  <a:pt x="8343" y="11710"/>
                  <a:pt x="8403" y="11698"/>
                  <a:pt x="8426" y="11745"/>
                </a:cubicBezTo>
                <a:cubicBezTo>
                  <a:pt x="8391" y="11769"/>
                  <a:pt x="8450" y="11769"/>
                  <a:pt x="8403" y="11805"/>
                </a:cubicBezTo>
                <a:cubicBezTo>
                  <a:pt x="8438" y="11805"/>
                  <a:pt x="8438" y="11769"/>
                  <a:pt x="8474" y="11745"/>
                </a:cubicBezTo>
                <a:cubicBezTo>
                  <a:pt x="8486" y="11757"/>
                  <a:pt x="8498" y="11745"/>
                  <a:pt x="8486" y="11769"/>
                </a:cubicBezTo>
                <a:cubicBezTo>
                  <a:pt x="8474" y="11769"/>
                  <a:pt x="8462" y="11793"/>
                  <a:pt x="8450" y="11793"/>
                </a:cubicBezTo>
                <a:lnTo>
                  <a:pt x="8462" y="11805"/>
                </a:lnTo>
                <a:cubicBezTo>
                  <a:pt x="8462" y="11805"/>
                  <a:pt x="8450" y="11817"/>
                  <a:pt x="8450" y="11817"/>
                </a:cubicBezTo>
                <a:cubicBezTo>
                  <a:pt x="8498" y="11817"/>
                  <a:pt x="8462" y="11900"/>
                  <a:pt x="8510" y="11900"/>
                </a:cubicBezTo>
                <a:cubicBezTo>
                  <a:pt x="8534" y="11888"/>
                  <a:pt x="8510" y="11888"/>
                  <a:pt x="8534" y="11876"/>
                </a:cubicBezTo>
                <a:cubicBezTo>
                  <a:pt x="8539" y="11875"/>
                  <a:pt x="8543" y="11875"/>
                  <a:pt x="8547" y="11875"/>
                </a:cubicBezTo>
                <a:cubicBezTo>
                  <a:pt x="8581" y="11875"/>
                  <a:pt x="8526" y="11924"/>
                  <a:pt x="8569" y="11924"/>
                </a:cubicBezTo>
                <a:lnTo>
                  <a:pt x="8534" y="11948"/>
                </a:lnTo>
                <a:cubicBezTo>
                  <a:pt x="8547" y="11941"/>
                  <a:pt x="8561" y="11934"/>
                  <a:pt x="8568" y="11934"/>
                </a:cubicBezTo>
                <a:cubicBezTo>
                  <a:pt x="8573" y="11934"/>
                  <a:pt x="8574" y="11938"/>
                  <a:pt x="8569" y="11948"/>
                </a:cubicBezTo>
                <a:cubicBezTo>
                  <a:pt x="8557" y="11965"/>
                  <a:pt x="8551" y="11968"/>
                  <a:pt x="8545" y="11968"/>
                </a:cubicBezTo>
                <a:cubicBezTo>
                  <a:pt x="8542" y="11968"/>
                  <a:pt x="8540" y="11968"/>
                  <a:pt x="8536" y="11968"/>
                </a:cubicBezTo>
                <a:cubicBezTo>
                  <a:pt x="8532" y="11968"/>
                  <a:pt x="8528" y="11968"/>
                  <a:pt x="8522" y="11971"/>
                </a:cubicBezTo>
                <a:cubicBezTo>
                  <a:pt x="8522" y="11971"/>
                  <a:pt x="8533" y="11979"/>
                  <a:pt x="8546" y="11979"/>
                </a:cubicBezTo>
                <a:cubicBezTo>
                  <a:pt x="8555" y="11979"/>
                  <a:pt x="8564" y="11975"/>
                  <a:pt x="8569" y="11960"/>
                </a:cubicBezTo>
                <a:cubicBezTo>
                  <a:pt x="8585" y="11968"/>
                  <a:pt x="8580" y="11981"/>
                  <a:pt x="8574" y="11993"/>
                </a:cubicBezTo>
                <a:lnTo>
                  <a:pt x="8574" y="11993"/>
                </a:lnTo>
                <a:cubicBezTo>
                  <a:pt x="8579" y="11986"/>
                  <a:pt x="8586" y="11979"/>
                  <a:pt x="8593" y="11971"/>
                </a:cubicBezTo>
                <a:cubicBezTo>
                  <a:pt x="8593" y="12007"/>
                  <a:pt x="8617" y="12031"/>
                  <a:pt x="8629" y="12055"/>
                </a:cubicBezTo>
                <a:cubicBezTo>
                  <a:pt x="8617" y="12055"/>
                  <a:pt x="8605" y="12067"/>
                  <a:pt x="8605" y="12067"/>
                </a:cubicBezTo>
                <a:cubicBezTo>
                  <a:pt x="8610" y="12065"/>
                  <a:pt x="8614" y="12065"/>
                  <a:pt x="8617" y="12065"/>
                </a:cubicBezTo>
                <a:cubicBezTo>
                  <a:pt x="8641" y="12065"/>
                  <a:pt x="8596" y="12104"/>
                  <a:pt x="8617" y="12114"/>
                </a:cubicBezTo>
                <a:cubicBezTo>
                  <a:pt x="8665" y="12162"/>
                  <a:pt x="8760" y="12210"/>
                  <a:pt x="8796" y="12269"/>
                </a:cubicBezTo>
                <a:cubicBezTo>
                  <a:pt x="8809" y="12266"/>
                  <a:pt x="8820" y="12264"/>
                  <a:pt x="8829" y="12264"/>
                </a:cubicBezTo>
                <a:cubicBezTo>
                  <a:pt x="8851" y="12264"/>
                  <a:pt x="8862" y="12273"/>
                  <a:pt x="8879" y="12281"/>
                </a:cubicBezTo>
                <a:lnTo>
                  <a:pt x="8831" y="12329"/>
                </a:lnTo>
                <a:lnTo>
                  <a:pt x="8855" y="12329"/>
                </a:lnTo>
                <a:cubicBezTo>
                  <a:pt x="8843" y="12341"/>
                  <a:pt x="8843" y="12329"/>
                  <a:pt x="8831" y="12352"/>
                </a:cubicBezTo>
                <a:lnTo>
                  <a:pt x="8863" y="12331"/>
                </a:lnTo>
                <a:lnTo>
                  <a:pt x="8863" y="12331"/>
                </a:lnTo>
                <a:cubicBezTo>
                  <a:pt x="8847" y="12345"/>
                  <a:pt x="8875" y="12376"/>
                  <a:pt x="8819" y="12376"/>
                </a:cubicBezTo>
                <a:lnTo>
                  <a:pt x="8867" y="12436"/>
                </a:lnTo>
                <a:cubicBezTo>
                  <a:pt x="8869" y="12441"/>
                  <a:pt x="8873" y="12443"/>
                  <a:pt x="8877" y="12443"/>
                </a:cubicBezTo>
                <a:cubicBezTo>
                  <a:pt x="8888" y="12443"/>
                  <a:pt x="8903" y="12429"/>
                  <a:pt x="8910" y="12429"/>
                </a:cubicBezTo>
                <a:cubicBezTo>
                  <a:pt x="8913" y="12429"/>
                  <a:pt x="8915" y="12431"/>
                  <a:pt x="8915" y="12436"/>
                </a:cubicBezTo>
                <a:cubicBezTo>
                  <a:pt x="8903" y="12448"/>
                  <a:pt x="8903" y="12436"/>
                  <a:pt x="8879" y="12460"/>
                </a:cubicBezTo>
                <a:cubicBezTo>
                  <a:pt x="8879" y="12481"/>
                  <a:pt x="8891" y="12487"/>
                  <a:pt x="8909" y="12487"/>
                </a:cubicBezTo>
                <a:cubicBezTo>
                  <a:pt x="8939" y="12487"/>
                  <a:pt x="8983" y="12469"/>
                  <a:pt x="9010" y="12469"/>
                </a:cubicBezTo>
                <a:cubicBezTo>
                  <a:pt x="9022" y="12469"/>
                  <a:pt x="9031" y="12473"/>
                  <a:pt x="9034" y="12483"/>
                </a:cubicBezTo>
                <a:lnTo>
                  <a:pt x="9022" y="12495"/>
                </a:lnTo>
                <a:cubicBezTo>
                  <a:pt x="9024" y="12493"/>
                  <a:pt x="9027" y="12492"/>
                  <a:pt x="9029" y="12492"/>
                </a:cubicBezTo>
                <a:cubicBezTo>
                  <a:pt x="9036" y="12492"/>
                  <a:pt x="9043" y="12499"/>
                  <a:pt x="9050" y="12499"/>
                </a:cubicBezTo>
                <a:cubicBezTo>
                  <a:pt x="9052" y="12499"/>
                  <a:pt x="9055" y="12498"/>
                  <a:pt x="9057" y="12495"/>
                </a:cubicBezTo>
                <a:cubicBezTo>
                  <a:pt x="9073" y="12480"/>
                  <a:pt x="9074" y="12476"/>
                  <a:pt x="9071" y="12476"/>
                </a:cubicBezTo>
                <a:cubicBezTo>
                  <a:pt x="9066" y="12476"/>
                  <a:pt x="9051" y="12484"/>
                  <a:pt x="9044" y="12484"/>
                </a:cubicBezTo>
                <a:cubicBezTo>
                  <a:pt x="9040" y="12484"/>
                  <a:pt x="9039" y="12481"/>
                  <a:pt x="9046" y="12471"/>
                </a:cubicBezTo>
                <a:cubicBezTo>
                  <a:pt x="9069" y="12460"/>
                  <a:pt x="9078" y="12460"/>
                  <a:pt x="9086" y="12460"/>
                </a:cubicBezTo>
                <a:cubicBezTo>
                  <a:pt x="9093" y="12460"/>
                  <a:pt x="9099" y="12460"/>
                  <a:pt x="9117" y="12448"/>
                </a:cubicBezTo>
                <a:lnTo>
                  <a:pt x="9117" y="12448"/>
                </a:lnTo>
                <a:cubicBezTo>
                  <a:pt x="9111" y="12460"/>
                  <a:pt x="9114" y="12463"/>
                  <a:pt x="9120" y="12463"/>
                </a:cubicBezTo>
                <a:cubicBezTo>
                  <a:pt x="9126" y="12463"/>
                  <a:pt x="9135" y="12460"/>
                  <a:pt x="9141" y="12460"/>
                </a:cubicBezTo>
                <a:cubicBezTo>
                  <a:pt x="9129" y="12495"/>
                  <a:pt x="9165" y="12507"/>
                  <a:pt x="9129" y="12543"/>
                </a:cubicBezTo>
                <a:cubicBezTo>
                  <a:pt x="9148" y="12533"/>
                  <a:pt x="9183" y="12516"/>
                  <a:pt x="9202" y="12516"/>
                </a:cubicBezTo>
                <a:cubicBezTo>
                  <a:pt x="9206" y="12516"/>
                  <a:pt x="9210" y="12517"/>
                  <a:pt x="9212" y="12519"/>
                </a:cubicBezTo>
                <a:cubicBezTo>
                  <a:pt x="9188" y="12555"/>
                  <a:pt x="9177" y="12543"/>
                  <a:pt x="9177" y="12567"/>
                </a:cubicBezTo>
                <a:lnTo>
                  <a:pt x="9200" y="12555"/>
                </a:lnTo>
                <a:lnTo>
                  <a:pt x="9200" y="12555"/>
                </a:lnTo>
                <a:cubicBezTo>
                  <a:pt x="9212" y="12567"/>
                  <a:pt x="9200" y="12567"/>
                  <a:pt x="9188" y="12579"/>
                </a:cubicBezTo>
                <a:cubicBezTo>
                  <a:pt x="9188" y="12581"/>
                  <a:pt x="9191" y="12582"/>
                  <a:pt x="9194" y="12582"/>
                </a:cubicBezTo>
                <a:cubicBezTo>
                  <a:pt x="9201" y="12582"/>
                  <a:pt x="9211" y="12579"/>
                  <a:pt x="9218" y="12579"/>
                </a:cubicBezTo>
                <a:cubicBezTo>
                  <a:pt x="9225" y="12579"/>
                  <a:pt x="9229" y="12582"/>
                  <a:pt x="9224" y="12591"/>
                </a:cubicBezTo>
                <a:lnTo>
                  <a:pt x="9188" y="12602"/>
                </a:lnTo>
                <a:cubicBezTo>
                  <a:pt x="9212" y="12602"/>
                  <a:pt x="9212" y="12614"/>
                  <a:pt x="9212" y="12638"/>
                </a:cubicBezTo>
                <a:cubicBezTo>
                  <a:pt x="9209" y="12642"/>
                  <a:pt x="9206" y="12643"/>
                  <a:pt x="9205" y="12643"/>
                </a:cubicBezTo>
                <a:cubicBezTo>
                  <a:pt x="9200" y="12643"/>
                  <a:pt x="9200" y="12635"/>
                  <a:pt x="9200" y="12626"/>
                </a:cubicBezTo>
                <a:cubicBezTo>
                  <a:pt x="9185" y="12642"/>
                  <a:pt x="9187" y="12646"/>
                  <a:pt x="9195" y="12646"/>
                </a:cubicBezTo>
                <a:cubicBezTo>
                  <a:pt x="9205" y="12646"/>
                  <a:pt x="9224" y="12638"/>
                  <a:pt x="9224" y="12638"/>
                </a:cubicBezTo>
                <a:cubicBezTo>
                  <a:pt x="9236" y="12626"/>
                  <a:pt x="9236" y="12614"/>
                  <a:pt x="9260" y="12602"/>
                </a:cubicBezTo>
                <a:cubicBezTo>
                  <a:pt x="9263" y="12605"/>
                  <a:pt x="9268" y="12606"/>
                  <a:pt x="9274" y="12606"/>
                </a:cubicBezTo>
                <a:cubicBezTo>
                  <a:pt x="9279" y="12606"/>
                  <a:pt x="9285" y="12605"/>
                  <a:pt x="9290" y="12605"/>
                </a:cubicBezTo>
                <a:cubicBezTo>
                  <a:pt x="9299" y="12605"/>
                  <a:pt x="9302" y="12608"/>
                  <a:pt x="9284" y="12626"/>
                </a:cubicBezTo>
                <a:lnTo>
                  <a:pt x="9260" y="12626"/>
                </a:lnTo>
                <a:cubicBezTo>
                  <a:pt x="9266" y="12629"/>
                  <a:pt x="9271" y="12630"/>
                  <a:pt x="9275" y="12630"/>
                </a:cubicBezTo>
                <a:cubicBezTo>
                  <a:pt x="9280" y="12630"/>
                  <a:pt x="9284" y="12629"/>
                  <a:pt x="9287" y="12629"/>
                </a:cubicBezTo>
                <a:cubicBezTo>
                  <a:pt x="9292" y="12629"/>
                  <a:pt x="9295" y="12632"/>
                  <a:pt x="9296" y="12648"/>
                </a:cubicBezTo>
                <a:lnTo>
                  <a:pt x="9296" y="12648"/>
                </a:lnTo>
                <a:cubicBezTo>
                  <a:pt x="9296" y="12648"/>
                  <a:pt x="9296" y="12648"/>
                  <a:pt x="9297" y="12648"/>
                </a:cubicBezTo>
                <a:cubicBezTo>
                  <a:pt x="9326" y="12648"/>
                  <a:pt x="9309" y="12687"/>
                  <a:pt x="9319" y="12698"/>
                </a:cubicBezTo>
                <a:lnTo>
                  <a:pt x="9343" y="12698"/>
                </a:lnTo>
                <a:cubicBezTo>
                  <a:pt x="9355" y="12674"/>
                  <a:pt x="9367" y="12674"/>
                  <a:pt x="9391" y="12650"/>
                </a:cubicBezTo>
                <a:lnTo>
                  <a:pt x="9391" y="12650"/>
                </a:lnTo>
                <a:cubicBezTo>
                  <a:pt x="9379" y="12666"/>
                  <a:pt x="9383" y="12670"/>
                  <a:pt x="9393" y="12670"/>
                </a:cubicBezTo>
                <a:cubicBezTo>
                  <a:pt x="9403" y="12670"/>
                  <a:pt x="9419" y="12666"/>
                  <a:pt x="9432" y="12666"/>
                </a:cubicBezTo>
                <a:cubicBezTo>
                  <a:pt x="9445" y="12666"/>
                  <a:pt x="9454" y="12670"/>
                  <a:pt x="9450" y="12686"/>
                </a:cubicBezTo>
                <a:cubicBezTo>
                  <a:pt x="9438" y="12692"/>
                  <a:pt x="9430" y="12695"/>
                  <a:pt x="9425" y="12695"/>
                </a:cubicBezTo>
                <a:cubicBezTo>
                  <a:pt x="9421" y="12695"/>
                  <a:pt x="9421" y="12692"/>
                  <a:pt x="9427" y="12686"/>
                </a:cubicBezTo>
                <a:lnTo>
                  <a:pt x="9427" y="12686"/>
                </a:lnTo>
                <a:cubicBezTo>
                  <a:pt x="9367" y="12710"/>
                  <a:pt x="9331" y="12733"/>
                  <a:pt x="9296" y="12733"/>
                </a:cubicBezTo>
                <a:cubicBezTo>
                  <a:pt x="9307" y="12733"/>
                  <a:pt x="9316" y="12736"/>
                  <a:pt x="9319" y="12739"/>
                </a:cubicBezTo>
                <a:lnTo>
                  <a:pt x="9319" y="12739"/>
                </a:lnTo>
                <a:lnTo>
                  <a:pt x="9355" y="12722"/>
                </a:lnTo>
                <a:cubicBezTo>
                  <a:pt x="9355" y="12733"/>
                  <a:pt x="9355" y="12733"/>
                  <a:pt x="9355" y="12733"/>
                </a:cubicBezTo>
                <a:cubicBezTo>
                  <a:pt x="9391" y="12722"/>
                  <a:pt x="9403" y="12698"/>
                  <a:pt x="9427" y="12698"/>
                </a:cubicBezTo>
                <a:cubicBezTo>
                  <a:pt x="9444" y="12698"/>
                  <a:pt x="9417" y="12717"/>
                  <a:pt x="9406" y="12722"/>
                </a:cubicBezTo>
                <a:lnTo>
                  <a:pt x="9406" y="12722"/>
                </a:lnTo>
                <a:cubicBezTo>
                  <a:pt x="9405" y="12722"/>
                  <a:pt x="9404" y="12722"/>
                  <a:pt x="9403" y="12722"/>
                </a:cubicBezTo>
                <a:cubicBezTo>
                  <a:pt x="9401" y="12723"/>
                  <a:pt x="9401" y="12724"/>
                  <a:pt x="9402" y="12724"/>
                </a:cubicBezTo>
                <a:cubicBezTo>
                  <a:pt x="9402" y="12724"/>
                  <a:pt x="9404" y="12723"/>
                  <a:pt x="9406" y="12722"/>
                </a:cubicBezTo>
                <a:lnTo>
                  <a:pt x="9406" y="12722"/>
                </a:lnTo>
                <a:cubicBezTo>
                  <a:pt x="9410" y="12724"/>
                  <a:pt x="9414" y="12724"/>
                  <a:pt x="9418" y="12724"/>
                </a:cubicBezTo>
                <a:cubicBezTo>
                  <a:pt x="9434" y="12724"/>
                  <a:pt x="9445" y="12717"/>
                  <a:pt x="9451" y="12717"/>
                </a:cubicBezTo>
                <a:cubicBezTo>
                  <a:pt x="9454" y="12717"/>
                  <a:pt x="9455" y="12721"/>
                  <a:pt x="9450" y="12733"/>
                </a:cubicBezTo>
                <a:cubicBezTo>
                  <a:pt x="9450" y="12733"/>
                  <a:pt x="9438" y="12733"/>
                  <a:pt x="9438" y="12722"/>
                </a:cubicBezTo>
                <a:lnTo>
                  <a:pt x="9438" y="12722"/>
                </a:lnTo>
                <a:cubicBezTo>
                  <a:pt x="9438" y="12757"/>
                  <a:pt x="9474" y="12757"/>
                  <a:pt x="9427" y="12793"/>
                </a:cubicBezTo>
                <a:cubicBezTo>
                  <a:pt x="9415" y="12805"/>
                  <a:pt x="9391" y="12805"/>
                  <a:pt x="9391" y="12805"/>
                </a:cubicBezTo>
                <a:lnTo>
                  <a:pt x="9403" y="12793"/>
                </a:lnTo>
                <a:lnTo>
                  <a:pt x="9403" y="12793"/>
                </a:lnTo>
                <a:cubicBezTo>
                  <a:pt x="9363" y="12803"/>
                  <a:pt x="9407" y="12805"/>
                  <a:pt x="9386" y="12819"/>
                </a:cubicBezTo>
                <a:lnTo>
                  <a:pt x="9386" y="12819"/>
                </a:lnTo>
                <a:cubicBezTo>
                  <a:pt x="9388" y="12819"/>
                  <a:pt x="9390" y="12818"/>
                  <a:pt x="9391" y="12818"/>
                </a:cubicBezTo>
                <a:cubicBezTo>
                  <a:pt x="9403" y="12818"/>
                  <a:pt x="9403" y="12832"/>
                  <a:pt x="9403" y="12841"/>
                </a:cubicBezTo>
                <a:lnTo>
                  <a:pt x="9438" y="12817"/>
                </a:lnTo>
                <a:cubicBezTo>
                  <a:pt x="9457" y="12811"/>
                  <a:pt x="9467" y="12808"/>
                  <a:pt x="9471" y="12808"/>
                </a:cubicBezTo>
                <a:cubicBezTo>
                  <a:pt x="9490" y="12808"/>
                  <a:pt x="9373" y="12866"/>
                  <a:pt x="9403" y="12876"/>
                </a:cubicBezTo>
                <a:cubicBezTo>
                  <a:pt x="9438" y="12876"/>
                  <a:pt x="9403" y="12864"/>
                  <a:pt x="9438" y="12864"/>
                </a:cubicBezTo>
                <a:cubicBezTo>
                  <a:pt x="9438" y="12876"/>
                  <a:pt x="9415" y="12900"/>
                  <a:pt x="9438" y="12912"/>
                </a:cubicBezTo>
                <a:cubicBezTo>
                  <a:pt x="9431" y="12920"/>
                  <a:pt x="9423" y="12932"/>
                  <a:pt x="9410" y="12946"/>
                </a:cubicBezTo>
                <a:lnTo>
                  <a:pt x="9410" y="12946"/>
                </a:lnTo>
                <a:lnTo>
                  <a:pt x="9450" y="12936"/>
                </a:lnTo>
                <a:cubicBezTo>
                  <a:pt x="9450" y="12948"/>
                  <a:pt x="9486" y="12960"/>
                  <a:pt x="9474" y="12972"/>
                </a:cubicBezTo>
                <a:cubicBezTo>
                  <a:pt x="9486" y="12972"/>
                  <a:pt x="9486" y="12960"/>
                  <a:pt x="9498" y="12960"/>
                </a:cubicBezTo>
                <a:cubicBezTo>
                  <a:pt x="9504" y="12963"/>
                  <a:pt x="9511" y="12963"/>
                  <a:pt x="9519" y="12963"/>
                </a:cubicBezTo>
                <a:cubicBezTo>
                  <a:pt x="9527" y="12963"/>
                  <a:pt x="9535" y="12963"/>
                  <a:pt x="9543" y="12963"/>
                </a:cubicBezTo>
                <a:cubicBezTo>
                  <a:pt x="9558" y="12963"/>
                  <a:pt x="9569" y="12966"/>
                  <a:pt x="9569" y="12983"/>
                </a:cubicBezTo>
                <a:cubicBezTo>
                  <a:pt x="9558" y="12991"/>
                  <a:pt x="9550" y="12994"/>
                  <a:pt x="9544" y="12994"/>
                </a:cubicBezTo>
                <a:cubicBezTo>
                  <a:pt x="9532" y="12994"/>
                  <a:pt x="9530" y="12983"/>
                  <a:pt x="9522" y="12983"/>
                </a:cubicBezTo>
                <a:cubicBezTo>
                  <a:pt x="9510" y="13007"/>
                  <a:pt x="9534" y="12995"/>
                  <a:pt x="9534" y="13019"/>
                </a:cubicBezTo>
                <a:cubicBezTo>
                  <a:pt x="9527" y="13025"/>
                  <a:pt x="9524" y="13028"/>
                  <a:pt x="9523" y="13028"/>
                </a:cubicBezTo>
                <a:cubicBezTo>
                  <a:pt x="9519" y="13028"/>
                  <a:pt x="9522" y="13017"/>
                  <a:pt x="9510" y="13017"/>
                </a:cubicBezTo>
                <a:cubicBezTo>
                  <a:pt x="9507" y="13017"/>
                  <a:pt x="9503" y="13017"/>
                  <a:pt x="9498" y="13019"/>
                </a:cubicBezTo>
                <a:lnTo>
                  <a:pt x="9519" y="13040"/>
                </a:lnTo>
                <a:lnTo>
                  <a:pt x="9519" y="13040"/>
                </a:lnTo>
                <a:cubicBezTo>
                  <a:pt x="9526" y="13037"/>
                  <a:pt x="9531" y="13036"/>
                  <a:pt x="9534" y="13036"/>
                </a:cubicBezTo>
                <a:cubicBezTo>
                  <a:pt x="9553" y="13036"/>
                  <a:pt x="9527" y="13067"/>
                  <a:pt x="9546" y="13067"/>
                </a:cubicBezTo>
                <a:cubicBezTo>
                  <a:pt x="9550" y="13079"/>
                  <a:pt x="9560" y="13083"/>
                  <a:pt x="9574" y="13083"/>
                </a:cubicBezTo>
                <a:cubicBezTo>
                  <a:pt x="9602" y="13083"/>
                  <a:pt x="9645" y="13067"/>
                  <a:pt x="9677" y="13067"/>
                </a:cubicBezTo>
                <a:cubicBezTo>
                  <a:pt x="9665" y="13079"/>
                  <a:pt x="9653" y="13091"/>
                  <a:pt x="9641" y="13091"/>
                </a:cubicBezTo>
                <a:cubicBezTo>
                  <a:pt x="9651" y="13081"/>
                  <a:pt x="9652" y="13077"/>
                  <a:pt x="9650" y="13077"/>
                </a:cubicBezTo>
                <a:cubicBezTo>
                  <a:pt x="9647" y="13077"/>
                  <a:pt x="9636" y="13084"/>
                  <a:pt x="9629" y="13091"/>
                </a:cubicBezTo>
                <a:cubicBezTo>
                  <a:pt x="9641" y="13091"/>
                  <a:pt x="9593" y="13138"/>
                  <a:pt x="9569" y="13138"/>
                </a:cubicBezTo>
                <a:cubicBezTo>
                  <a:pt x="9574" y="13141"/>
                  <a:pt x="9578" y="13142"/>
                  <a:pt x="9581" y="13142"/>
                </a:cubicBezTo>
                <a:cubicBezTo>
                  <a:pt x="9594" y="13142"/>
                  <a:pt x="9598" y="13126"/>
                  <a:pt x="9617" y="13126"/>
                </a:cubicBezTo>
                <a:lnTo>
                  <a:pt x="9629" y="13150"/>
                </a:lnTo>
                <a:cubicBezTo>
                  <a:pt x="9653" y="13138"/>
                  <a:pt x="9653" y="13126"/>
                  <a:pt x="9677" y="13126"/>
                </a:cubicBezTo>
                <a:cubicBezTo>
                  <a:pt x="9688" y="13126"/>
                  <a:pt x="9688" y="13138"/>
                  <a:pt x="9700" y="13150"/>
                </a:cubicBezTo>
                <a:cubicBezTo>
                  <a:pt x="9692" y="13159"/>
                  <a:pt x="9678" y="13167"/>
                  <a:pt x="9666" y="13167"/>
                </a:cubicBezTo>
                <a:cubicBezTo>
                  <a:pt x="9661" y="13167"/>
                  <a:pt x="9656" y="13166"/>
                  <a:pt x="9653" y="13162"/>
                </a:cubicBezTo>
                <a:lnTo>
                  <a:pt x="9653" y="13162"/>
                </a:lnTo>
                <a:cubicBezTo>
                  <a:pt x="9653" y="13174"/>
                  <a:pt x="9653" y="13186"/>
                  <a:pt x="9677" y="13186"/>
                </a:cubicBezTo>
                <a:cubicBezTo>
                  <a:pt x="9684" y="13175"/>
                  <a:pt x="9690" y="13172"/>
                  <a:pt x="9696" y="13172"/>
                </a:cubicBezTo>
                <a:cubicBezTo>
                  <a:pt x="9704" y="13172"/>
                  <a:pt x="9711" y="13176"/>
                  <a:pt x="9721" y="13176"/>
                </a:cubicBezTo>
                <a:cubicBezTo>
                  <a:pt x="9728" y="13176"/>
                  <a:pt x="9737" y="13173"/>
                  <a:pt x="9748" y="13162"/>
                </a:cubicBezTo>
                <a:lnTo>
                  <a:pt x="9748" y="13162"/>
                </a:lnTo>
                <a:lnTo>
                  <a:pt x="9736" y="13186"/>
                </a:lnTo>
                <a:cubicBezTo>
                  <a:pt x="9736" y="13186"/>
                  <a:pt x="9726" y="13191"/>
                  <a:pt x="9722" y="13191"/>
                </a:cubicBezTo>
                <a:cubicBezTo>
                  <a:pt x="9720" y="13191"/>
                  <a:pt x="9720" y="13190"/>
                  <a:pt x="9724" y="13186"/>
                </a:cubicBezTo>
                <a:lnTo>
                  <a:pt x="9724" y="13186"/>
                </a:lnTo>
                <a:cubicBezTo>
                  <a:pt x="9706" y="13198"/>
                  <a:pt x="9709" y="13201"/>
                  <a:pt x="9718" y="13201"/>
                </a:cubicBezTo>
                <a:cubicBezTo>
                  <a:pt x="9727" y="13201"/>
                  <a:pt x="9742" y="13198"/>
                  <a:pt x="9748" y="13198"/>
                </a:cubicBezTo>
                <a:cubicBezTo>
                  <a:pt x="9736" y="13210"/>
                  <a:pt x="9748" y="13222"/>
                  <a:pt x="9724" y="13233"/>
                </a:cubicBezTo>
                <a:cubicBezTo>
                  <a:pt x="9748" y="13233"/>
                  <a:pt x="9736" y="13245"/>
                  <a:pt x="9724" y="13257"/>
                </a:cubicBezTo>
                <a:cubicBezTo>
                  <a:pt x="9736" y="13257"/>
                  <a:pt x="9748" y="13245"/>
                  <a:pt x="9760" y="13245"/>
                </a:cubicBezTo>
                <a:lnTo>
                  <a:pt x="9772" y="13269"/>
                </a:lnTo>
                <a:cubicBezTo>
                  <a:pt x="9748" y="13281"/>
                  <a:pt x="9688" y="13317"/>
                  <a:pt x="9688" y="13317"/>
                </a:cubicBezTo>
                <a:cubicBezTo>
                  <a:pt x="9706" y="13317"/>
                  <a:pt x="9731" y="13297"/>
                  <a:pt x="9742" y="13297"/>
                </a:cubicBezTo>
                <a:cubicBezTo>
                  <a:pt x="9746" y="13297"/>
                  <a:pt x="9748" y="13299"/>
                  <a:pt x="9748" y="13305"/>
                </a:cubicBezTo>
                <a:cubicBezTo>
                  <a:pt x="9712" y="13317"/>
                  <a:pt x="9736" y="13341"/>
                  <a:pt x="9677" y="13353"/>
                </a:cubicBezTo>
                <a:cubicBezTo>
                  <a:pt x="9653" y="13376"/>
                  <a:pt x="9665" y="13400"/>
                  <a:pt x="9677" y="13400"/>
                </a:cubicBezTo>
                <a:cubicBezTo>
                  <a:pt x="9712" y="13388"/>
                  <a:pt x="9688" y="13376"/>
                  <a:pt x="9724" y="13364"/>
                </a:cubicBezTo>
                <a:cubicBezTo>
                  <a:pt x="9735" y="13372"/>
                  <a:pt x="9750" y="13373"/>
                  <a:pt x="9765" y="13373"/>
                </a:cubicBezTo>
                <a:cubicBezTo>
                  <a:pt x="9782" y="13373"/>
                  <a:pt x="9799" y="13371"/>
                  <a:pt x="9813" y="13371"/>
                </a:cubicBezTo>
                <a:cubicBezTo>
                  <a:pt x="9831" y="13371"/>
                  <a:pt x="9843" y="13374"/>
                  <a:pt x="9843" y="13388"/>
                </a:cubicBezTo>
                <a:lnTo>
                  <a:pt x="9855" y="13376"/>
                </a:lnTo>
                <a:lnTo>
                  <a:pt x="9867" y="13376"/>
                </a:lnTo>
                <a:cubicBezTo>
                  <a:pt x="9855" y="13388"/>
                  <a:pt x="9855" y="13400"/>
                  <a:pt x="9843" y="13412"/>
                </a:cubicBezTo>
                <a:cubicBezTo>
                  <a:pt x="9819" y="13436"/>
                  <a:pt x="9808" y="13460"/>
                  <a:pt x="9819" y="13472"/>
                </a:cubicBezTo>
                <a:cubicBezTo>
                  <a:pt x="9831" y="13472"/>
                  <a:pt x="9843" y="13460"/>
                  <a:pt x="9855" y="13448"/>
                </a:cubicBezTo>
                <a:cubicBezTo>
                  <a:pt x="9855" y="13460"/>
                  <a:pt x="9855" y="13472"/>
                  <a:pt x="9855" y="13484"/>
                </a:cubicBezTo>
                <a:lnTo>
                  <a:pt x="9819" y="13484"/>
                </a:lnTo>
                <a:cubicBezTo>
                  <a:pt x="9819" y="13495"/>
                  <a:pt x="9867" y="13531"/>
                  <a:pt x="9831" y="13543"/>
                </a:cubicBezTo>
                <a:cubicBezTo>
                  <a:pt x="9831" y="13531"/>
                  <a:pt x="9831" y="13531"/>
                  <a:pt x="9831" y="13531"/>
                </a:cubicBezTo>
                <a:cubicBezTo>
                  <a:pt x="9831" y="13555"/>
                  <a:pt x="9808" y="13555"/>
                  <a:pt x="9831" y="13579"/>
                </a:cubicBezTo>
                <a:cubicBezTo>
                  <a:pt x="9831" y="13593"/>
                  <a:pt x="9823" y="13599"/>
                  <a:pt x="9809" y="13599"/>
                </a:cubicBezTo>
                <a:cubicBezTo>
                  <a:pt x="9799" y="13599"/>
                  <a:pt x="9787" y="13596"/>
                  <a:pt x="9772" y="13591"/>
                </a:cubicBezTo>
                <a:lnTo>
                  <a:pt x="9772" y="13591"/>
                </a:lnTo>
                <a:cubicBezTo>
                  <a:pt x="9831" y="13614"/>
                  <a:pt x="9748" y="13626"/>
                  <a:pt x="9748" y="13626"/>
                </a:cubicBezTo>
                <a:cubicBezTo>
                  <a:pt x="9748" y="13626"/>
                  <a:pt x="9653" y="13829"/>
                  <a:pt x="9581" y="14055"/>
                </a:cubicBezTo>
                <a:cubicBezTo>
                  <a:pt x="9486" y="14293"/>
                  <a:pt x="9438" y="14555"/>
                  <a:pt x="9569" y="14734"/>
                </a:cubicBezTo>
                <a:cubicBezTo>
                  <a:pt x="9593" y="14746"/>
                  <a:pt x="9605" y="14781"/>
                  <a:pt x="9641" y="14781"/>
                </a:cubicBezTo>
                <a:cubicBezTo>
                  <a:pt x="9653" y="14805"/>
                  <a:pt x="9593" y="14793"/>
                  <a:pt x="9617" y="14805"/>
                </a:cubicBezTo>
                <a:cubicBezTo>
                  <a:pt x="9621" y="14804"/>
                  <a:pt x="9625" y="14803"/>
                  <a:pt x="9629" y="14803"/>
                </a:cubicBezTo>
                <a:cubicBezTo>
                  <a:pt x="9663" y="14803"/>
                  <a:pt x="9706" y="14841"/>
                  <a:pt x="9748" y="14841"/>
                </a:cubicBezTo>
                <a:lnTo>
                  <a:pt x="9748" y="14853"/>
                </a:lnTo>
                <a:cubicBezTo>
                  <a:pt x="9752" y="14855"/>
                  <a:pt x="9754" y="14855"/>
                  <a:pt x="9754" y="14855"/>
                </a:cubicBezTo>
                <a:cubicBezTo>
                  <a:pt x="9758" y="14855"/>
                  <a:pt x="9746" y="14844"/>
                  <a:pt x="9751" y="14844"/>
                </a:cubicBezTo>
                <a:cubicBezTo>
                  <a:pt x="9753" y="14844"/>
                  <a:pt x="9759" y="14847"/>
                  <a:pt x="9772" y="14853"/>
                </a:cubicBezTo>
                <a:lnTo>
                  <a:pt x="9712" y="14817"/>
                </a:lnTo>
                <a:lnTo>
                  <a:pt x="9760" y="14817"/>
                </a:lnTo>
                <a:cubicBezTo>
                  <a:pt x="9736" y="14793"/>
                  <a:pt x="9665" y="14757"/>
                  <a:pt x="9712" y="14757"/>
                </a:cubicBezTo>
                <a:cubicBezTo>
                  <a:pt x="9712" y="14754"/>
                  <a:pt x="9716" y="14752"/>
                  <a:pt x="9722" y="14752"/>
                </a:cubicBezTo>
                <a:cubicBezTo>
                  <a:pt x="9733" y="14752"/>
                  <a:pt x="9752" y="14757"/>
                  <a:pt x="9760" y="14757"/>
                </a:cubicBezTo>
                <a:lnTo>
                  <a:pt x="9760" y="14769"/>
                </a:lnTo>
                <a:lnTo>
                  <a:pt x="9796" y="14757"/>
                </a:lnTo>
                <a:lnTo>
                  <a:pt x="9796" y="14757"/>
                </a:lnTo>
                <a:cubicBezTo>
                  <a:pt x="9775" y="14768"/>
                  <a:pt x="9799" y="14796"/>
                  <a:pt x="9806" y="14796"/>
                </a:cubicBezTo>
                <a:cubicBezTo>
                  <a:pt x="9807" y="14796"/>
                  <a:pt x="9808" y="14795"/>
                  <a:pt x="9808" y="14793"/>
                </a:cubicBezTo>
                <a:cubicBezTo>
                  <a:pt x="9831" y="14781"/>
                  <a:pt x="9796" y="14793"/>
                  <a:pt x="9796" y="14769"/>
                </a:cubicBezTo>
                <a:cubicBezTo>
                  <a:pt x="9796" y="14767"/>
                  <a:pt x="9797" y="14766"/>
                  <a:pt x="9798" y="14766"/>
                </a:cubicBezTo>
                <a:cubicBezTo>
                  <a:pt x="9805" y="14766"/>
                  <a:pt x="9824" y="14781"/>
                  <a:pt x="9843" y="14781"/>
                </a:cubicBezTo>
                <a:lnTo>
                  <a:pt x="9843" y="14769"/>
                </a:lnTo>
                <a:cubicBezTo>
                  <a:pt x="9867" y="14781"/>
                  <a:pt x="9843" y="14781"/>
                  <a:pt x="9867" y="14781"/>
                </a:cubicBezTo>
                <a:lnTo>
                  <a:pt x="9855" y="14746"/>
                </a:lnTo>
                <a:lnTo>
                  <a:pt x="9855" y="14746"/>
                </a:lnTo>
                <a:cubicBezTo>
                  <a:pt x="9865" y="14750"/>
                  <a:pt x="9871" y="14751"/>
                  <a:pt x="9875" y="14751"/>
                </a:cubicBezTo>
                <a:cubicBezTo>
                  <a:pt x="9889" y="14751"/>
                  <a:pt x="9852" y="14720"/>
                  <a:pt x="9878" y="14720"/>
                </a:cubicBezTo>
                <a:cubicBezTo>
                  <a:pt x="9881" y="14720"/>
                  <a:pt x="9885" y="14721"/>
                  <a:pt x="9891" y="14722"/>
                </a:cubicBezTo>
                <a:cubicBezTo>
                  <a:pt x="9903" y="14746"/>
                  <a:pt x="9915" y="14734"/>
                  <a:pt x="9939" y="14746"/>
                </a:cubicBezTo>
                <a:lnTo>
                  <a:pt x="9950" y="14698"/>
                </a:lnTo>
                <a:cubicBezTo>
                  <a:pt x="9960" y="14698"/>
                  <a:pt x="9962" y="14713"/>
                  <a:pt x="9962" y="14713"/>
                </a:cubicBezTo>
                <a:cubicBezTo>
                  <a:pt x="9962" y="14713"/>
                  <a:pt x="9962" y="14712"/>
                  <a:pt x="9962" y="14710"/>
                </a:cubicBezTo>
                <a:cubicBezTo>
                  <a:pt x="9986" y="14710"/>
                  <a:pt x="9950" y="14686"/>
                  <a:pt x="9950" y="14686"/>
                </a:cubicBezTo>
                <a:cubicBezTo>
                  <a:pt x="9968" y="14686"/>
                  <a:pt x="9966" y="14666"/>
                  <a:pt x="9984" y="14666"/>
                </a:cubicBezTo>
                <a:cubicBezTo>
                  <a:pt x="9990" y="14666"/>
                  <a:pt x="9998" y="14668"/>
                  <a:pt x="10010" y="14674"/>
                </a:cubicBezTo>
                <a:cubicBezTo>
                  <a:pt x="10058" y="14650"/>
                  <a:pt x="9962" y="14638"/>
                  <a:pt x="9998" y="14627"/>
                </a:cubicBezTo>
                <a:cubicBezTo>
                  <a:pt x="10017" y="14627"/>
                  <a:pt x="10006" y="14642"/>
                  <a:pt x="10013" y="14642"/>
                </a:cubicBezTo>
                <a:cubicBezTo>
                  <a:pt x="10014" y="14642"/>
                  <a:pt x="10017" y="14641"/>
                  <a:pt x="10022" y="14638"/>
                </a:cubicBezTo>
                <a:lnTo>
                  <a:pt x="10022" y="14615"/>
                </a:lnTo>
                <a:cubicBezTo>
                  <a:pt x="10032" y="14615"/>
                  <a:pt x="10058" y="14631"/>
                  <a:pt x="10060" y="14637"/>
                </a:cubicBezTo>
                <a:lnTo>
                  <a:pt x="10060" y="14637"/>
                </a:lnTo>
                <a:cubicBezTo>
                  <a:pt x="10108" y="14602"/>
                  <a:pt x="10189" y="14590"/>
                  <a:pt x="10236" y="14567"/>
                </a:cubicBezTo>
                <a:cubicBezTo>
                  <a:pt x="10248" y="14591"/>
                  <a:pt x="10260" y="14603"/>
                  <a:pt x="10272" y="14615"/>
                </a:cubicBezTo>
                <a:cubicBezTo>
                  <a:pt x="10296" y="14555"/>
                  <a:pt x="10296" y="14531"/>
                  <a:pt x="10296" y="14519"/>
                </a:cubicBezTo>
                <a:cubicBezTo>
                  <a:pt x="10308" y="14519"/>
                  <a:pt x="10296" y="14531"/>
                  <a:pt x="10308" y="14543"/>
                </a:cubicBezTo>
                <a:cubicBezTo>
                  <a:pt x="10284" y="14472"/>
                  <a:pt x="10403" y="14496"/>
                  <a:pt x="10427" y="14448"/>
                </a:cubicBezTo>
                <a:lnTo>
                  <a:pt x="10391" y="14436"/>
                </a:lnTo>
                <a:cubicBezTo>
                  <a:pt x="10498" y="14412"/>
                  <a:pt x="10486" y="14317"/>
                  <a:pt x="10534" y="14257"/>
                </a:cubicBezTo>
                <a:lnTo>
                  <a:pt x="10534" y="14257"/>
                </a:lnTo>
                <a:lnTo>
                  <a:pt x="10522" y="14269"/>
                </a:lnTo>
                <a:cubicBezTo>
                  <a:pt x="10498" y="14246"/>
                  <a:pt x="10498" y="14234"/>
                  <a:pt x="10486" y="14210"/>
                </a:cubicBezTo>
                <a:lnTo>
                  <a:pt x="10486" y="14210"/>
                </a:lnTo>
                <a:cubicBezTo>
                  <a:pt x="10489" y="14213"/>
                  <a:pt x="10495" y="14217"/>
                  <a:pt x="10501" y="14221"/>
                </a:cubicBezTo>
                <a:lnTo>
                  <a:pt x="10501" y="14221"/>
                </a:lnTo>
                <a:cubicBezTo>
                  <a:pt x="10594" y="14183"/>
                  <a:pt x="10618" y="14042"/>
                  <a:pt x="10677" y="13960"/>
                </a:cubicBezTo>
                <a:cubicBezTo>
                  <a:pt x="10700" y="13818"/>
                  <a:pt x="10794" y="13688"/>
                  <a:pt x="10819" y="13546"/>
                </a:cubicBezTo>
                <a:lnTo>
                  <a:pt x="10819" y="13546"/>
                </a:lnTo>
                <a:cubicBezTo>
                  <a:pt x="10817" y="13551"/>
                  <a:pt x="10811" y="13553"/>
                  <a:pt x="10804" y="13553"/>
                </a:cubicBezTo>
                <a:cubicBezTo>
                  <a:pt x="10784" y="13553"/>
                  <a:pt x="10756" y="13539"/>
                  <a:pt x="10772" y="13531"/>
                </a:cubicBezTo>
                <a:cubicBezTo>
                  <a:pt x="10891" y="13519"/>
                  <a:pt x="10772" y="13448"/>
                  <a:pt x="10855" y="13424"/>
                </a:cubicBezTo>
                <a:cubicBezTo>
                  <a:pt x="10843" y="13341"/>
                  <a:pt x="10951" y="13293"/>
                  <a:pt x="10879" y="13198"/>
                </a:cubicBezTo>
                <a:lnTo>
                  <a:pt x="10879" y="13198"/>
                </a:lnTo>
                <a:lnTo>
                  <a:pt x="10915" y="13210"/>
                </a:lnTo>
                <a:cubicBezTo>
                  <a:pt x="10934" y="13200"/>
                  <a:pt x="10923" y="13191"/>
                  <a:pt x="10917" y="13182"/>
                </a:cubicBezTo>
                <a:lnTo>
                  <a:pt x="10917" y="13182"/>
                </a:lnTo>
                <a:cubicBezTo>
                  <a:pt x="10937" y="13147"/>
                  <a:pt x="10916" y="13114"/>
                  <a:pt x="10939" y="13103"/>
                </a:cubicBezTo>
                <a:lnTo>
                  <a:pt x="10891" y="13091"/>
                </a:lnTo>
                <a:cubicBezTo>
                  <a:pt x="10891" y="13079"/>
                  <a:pt x="10927" y="13091"/>
                  <a:pt x="10915" y="13067"/>
                </a:cubicBezTo>
                <a:lnTo>
                  <a:pt x="10915" y="13067"/>
                </a:lnTo>
                <a:lnTo>
                  <a:pt x="10927" y="13079"/>
                </a:lnTo>
                <a:lnTo>
                  <a:pt x="10903" y="13043"/>
                </a:lnTo>
                <a:lnTo>
                  <a:pt x="10903" y="13043"/>
                </a:lnTo>
                <a:cubicBezTo>
                  <a:pt x="10913" y="13047"/>
                  <a:pt x="10920" y="13049"/>
                  <a:pt x="10924" y="13049"/>
                </a:cubicBezTo>
                <a:cubicBezTo>
                  <a:pt x="10949" y="13049"/>
                  <a:pt x="10921" y="13005"/>
                  <a:pt x="10951" y="12995"/>
                </a:cubicBezTo>
                <a:cubicBezTo>
                  <a:pt x="10939" y="12972"/>
                  <a:pt x="10915" y="12924"/>
                  <a:pt x="10939" y="12900"/>
                </a:cubicBezTo>
                <a:cubicBezTo>
                  <a:pt x="10974" y="12900"/>
                  <a:pt x="10986" y="12864"/>
                  <a:pt x="11010" y="12841"/>
                </a:cubicBezTo>
                <a:cubicBezTo>
                  <a:pt x="11010" y="12793"/>
                  <a:pt x="11010" y="12722"/>
                  <a:pt x="11034" y="12662"/>
                </a:cubicBezTo>
                <a:lnTo>
                  <a:pt x="10986" y="12650"/>
                </a:lnTo>
                <a:lnTo>
                  <a:pt x="10986" y="12638"/>
                </a:lnTo>
                <a:lnTo>
                  <a:pt x="11010" y="12638"/>
                </a:lnTo>
                <a:cubicBezTo>
                  <a:pt x="11046" y="12638"/>
                  <a:pt x="11021" y="12618"/>
                  <a:pt x="11022" y="12603"/>
                </a:cubicBezTo>
                <a:lnTo>
                  <a:pt x="11022" y="12603"/>
                </a:lnTo>
                <a:cubicBezTo>
                  <a:pt x="11015" y="12606"/>
                  <a:pt x="11008" y="12607"/>
                  <a:pt x="11002" y="12607"/>
                </a:cubicBezTo>
                <a:cubicBezTo>
                  <a:pt x="10983" y="12607"/>
                  <a:pt x="10969" y="12596"/>
                  <a:pt x="10986" y="12579"/>
                </a:cubicBezTo>
                <a:lnTo>
                  <a:pt x="10986" y="12579"/>
                </a:lnTo>
                <a:lnTo>
                  <a:pt x="10974" y="12567"/>
                </a:lnTo>
                <a:lnTo>
                  <a:pt x="10974" y="12567"/>
                </a:lnTo>
                <a:cubicBezTo>
                  <a:pt x="10986" y="12571"/>
                  <a:pt x="10996" y="12572"/>
                  <a:pt x="11004" y="12572"/>
                </a:cubicBezTo>
                <a:cubicBezTo>
                  <a:pt x="11021" y="12572"/>
                  <a:pt x="11034" y="12567"/>
                  <a:pt x="11058" y="12567"/>
                </a:cubicBezTo>
                <a:cubicBezTo>
                  <a:pt x="11058" y="12519"/>
                  <a:pt x="10998" y="12471"/>
                  <a:pt x="11034" y="12412"/>
                </a:cubicBezTo>
                <a:lnTo>
                  <a:pt x="11034" y="12412"/>
                </a:lnTo>
                <a:cubicBezTo>
                  <a:pt x="11038" y="12413"/>
                  <a:pt x="11041" y="12414"/>
                  <a:pt x="11043" y="12414"/>
                </a:cubicBezTo>
                <a:cubicBezTo>
                  <a:pt x="11056" y="12414"/>
                  <a:pt x="11041" y="12393"/>
                  <a:pt x="11057" y="12393"/>
                </a:cubicBezTo>
                <a:cubicBezTo>
                  <a:pt x="11062" y="12393"/>
                  <a:pt x="11069" y="12395"/>
                  <a:pt x="11082" y="12400"/>
                </a:cubicBezTo>
                <a:cubicBezTo>
                  <a:pt x="11076" y="12376"/>
                  <a:pt x="11064" y="12373"/>
                  <a:pt x="11047" y="12373"/>
                </a:cubicBezTo>
                <a:cubicBezTo>
                  <a:pt x="11042" y="12373"/>
                  <a:pt x="11036" y="12374"/>
                  <a:pt x="11029" y="12374"/>
                </a:cubicBezTo>
                <a:cubicBezTo>
                  <a:pt x="11017" y="12374"/>
                  <a:pt x="11002" y="12372"/>
                  <a:pt x="10986" y="12364"/>
                </a:cubicBezTo>
                <a:cubicBezTo>
                  <a:pt x="10998" y="12364"/>
                  <a:pt x="10974" y="12352"/>
                  <a:pt x="10998" y="12352"/>
                </a:cubicBezTo>
                <a:lnTo>
                  <a:pt x="11046" y="12352"/>
                </a:lnTo>
                <a:lnTo>
                  <a:pt x="11046" y="12329"/>
                </a:lnTo>
                <a:cubicBezTo>
                  <a:pt x="11046" y="12329"/>
                  <a:pt x="11058" y="12341"/>
                  <a:pt x="11058" y="12341"/>
                </a:cubicBezTo>
                <a:cubicBezTo>
                  <a:pt x="11034" y="12293"/>
                  <a:pt x="11117" y="12269"/>
                  <a:pt x="11082" y="12221"/>
                </a:cubicBezTo>
                <a:cubicBezTo>
                  <a:pt x="11077" y="12219"/>
                  <a:pt x="11074" y="12218"/>
                  <a:pt x="11072" y="12218"/>
                </a:cubicBezTo>
                <a:cubicBezTo>
                  <a:pt x="11065" y="12218"/>
                  <a:pt x="11077" y="12233"/>
                  <a:pt x="11058" y="12233"/>
                </a:cubicBezTo>
                <a:cubicBezTo>
                  <a:pt x="11010" y="12186"/>
                  <a:pt x="11105" y="12198"/>
                  <a:pt x="11070" y="12162"/>
                </a:cubicBezTo>
                <a:lnTo>
                  <a:pt x="11070" y="12162"/>
                </a:lnTo>
                <a:lnTo>
                  <a:pt x="11105" y="12174"/>
                </a:lnTo>
                <a:cubicBezTo>
                  <a:pt x="11082" y="12150"/>
                  <a:pt x="11058" y="12150"/>
                  <a:pt x="11082" y="12126"/>
                </a:cubicBezTo>
                <a:cubicBezTo>
                  <a:pt x="11129" y="12126"/>
                  <a:pt x="11117" y="12150"/>
                  <a:pt x="11129" y="12162"/>
                </a:cubicBezTo>
                <a:cubicBezTo>
                  <a:pt x="11129" y="12150"/>
                  <a:pt x="11129" y="12114"/>
                  <a:pt x="11093" y="12114"/>
                </a:cubicBezTo>
                <a:cubicBezTo>
                  <a:pt x="11082" y="12102"/>
                  <a:pt x="11117" y="12102"/>
                  <a:pt x="11129" y="12090"/>
                </a:cubicBezTo>
                <a:cubicBezTo>
                  <a:pt x="11121" y="12090"/>
                  <a:pt x="11113" y="12096"/>
                  <a:pt x="11102" y="12096"/>
                </a:cubicBezTo>
                <a:cubicBezTo>
                  <a:pt x="11096" y="12096"/>
                  <a:pt x="11089" y="12094"/>
                  <a:pt x="11082" y="12090"/>
                </a:cubicBezTo>
                <a:cubicBezTo>
                  <a:pt x="11117" y="12067"/>
                  <a:pt x="11117" y="12031"/>
                  <a:pt x="11117" y="12007"/>
                </a:cubicBezTo>
                <a:lnTo>
                  <a:pt x="11153" y="12007"/>
                </a:lnTo>
                <a:cubicBezTo>
                  <a:pt x="11105" y="11983"/>
                  <a:pt x="11189" y="11995"/>
                  <a:pt x="11189" y="11960"/>
                </a:cubicBezTo>
                <a:cubicBezTo>
                  <a:pt x="11177" y="11876"/>
                  <a:pt x="11129" y="11769"/>
                  <a:pt x="11153" y="11686"/>
                </a:cubicBezTo>
                <a:cubicBezTo>
                  <a:pt x="11105" y="11662"/>
                  <a:pt x="11105" y="11638"/>
                  <a:pt x="11093" y="11614"/>
                </a:cubicBezTo>
                <a:lnTo>
                  <a:pt x="11165" y="11614"/>
                </a:lnTo>
                <a:lnTo>
                  <a:pt x="11141" y="11590"/>
                </a:lnTo>
                <a:cubicBezTo>
                  <a:pt x="11146" y="11588"/>
                  <a:pt x="11150" y="11587"/>
                  <a:pt x="11152" y="11587"/>
                </a:cubicBezTo>
                <a:cubicBezTo>
                  <a:pt x="11159" y="11587"/>
                  <a:pt x="11159" y="11594"/>
                  <a:pt x="11166" y="11594"/>
                </a:cubicBezTo>
                <a:cubicBezTo>
                  <a:pt x="11168" y="11594"/>
                  <a:pt x="11172" y="11593"/>
                  <a:pt x="11177" y="11590"/>
                </a:cubicBezTo>
                <a:lnTo>
                  <a:pt x="11141" y="11579"/>
                </a:lnTo>
                <a:cubicBezTo>
                  <a:pt x="11158" y="11579"/>
                  <a:pt x="11157" y="11548"/>
                  <a:pt x="11172" y="11548"/>
                </a:cubicBezTo>
                <a:cubicBezTo>
                  <a:pt x="11178" y="11548"/>
                  <a:pt x="11187" y="11553"/>
                  <a:pt x="11201" y="11567"/>
                </a:cubicBezTo>
                <a:lnTo>
                  <a:pt x="11212" y="11483"/>
                </a:lnTo>
                <a:cubicBezTo>
                  <a:pt x="11212" y="11459"/>
                  <a:pt x="11153" y="11459"/>
                  <a:pt x="11177" y="11448"/>
                </a:cubicBezTo>
                <a:cubicBezTo>
                  <a:pt x="11181" y="11444"/>
                  <a:pt x="11183" y="11442"/>
                  <a:pt x="11186" y="11442"/>
                </a:cubicBezTo>
                <a:cubicBezTo>
                  <a:pt x="11191" y="11442"/>
                  <a:pt x="11197" y="11448"/>
                  <a:pt x="11212" y="11448"/>
                </a:cubicBezTo>
                <a:cubicBezTo>
                  <a:pt x="11260" y="11388"/>
                  <a:pt x="11082" y="11376"/>
                  <a:pt x="11117" y="11317"/>
                </a:cubicBezTo>
                <a:lnTo>
                  <a:pt x="11129" y="11317"/>
                </a:lnTo>
                <a:cubicBezTo>
                  <a:pt x="11105" y="11317"/>
                  <a:pt x="11117" y="11293"/>
                  <a:pt x="11105" y="11293"/>
                </a:cubicBezTo>
                <a:cubicBezTo>
                  <a:pt x="11034" y="11293"/>
                  <a:pt x="11141" y="11305"/>
                  <a:pt x="11093" y="11317"/>
                </a:cubicBezTo>
                <a:lnTo>
                  <a:pt x="11093" y="11317"/>
                </a:lnTo>
                <a:cubicBezTo>
                  <a:pt x="11046" y="11317"/>
                  <a:pt x="11070" y="11293"/>
                  <a:pt x="11022" y="11293"/>
                </a:cubicBezTo>
                <a:cubicBezTo>
                  <a:pt x="11046" y="11281"/>
                  <a:pt x="11010" y="11269"/>
                  <a:pt x="11010" y="11257"/>
                </a:cubicBezTo>
                <a:cubicBezTo>
                  <a:pt x="11046" y="11245"/>
                  <a:pt x="11022" y="11209"/>
                  <a:pt x="11070" y="11198"/>
                </a:cubicBezTo>
                <a:cubicBezTo>
                  <a:pt x="11058" y="11186"/>
                  <a:pt x="10998" y="11174"/>
                  <a:pt x="10998" y="11162"/>
                </a:cubicBezTo>
                <a:cubicBezTo>
                  <a:pt x="11022" y="11150"/>
                  <a:pt x="11034" y="11150"/>
                  <a:pt x="11041" y="11150"/>
                </a:cubicBezTo>
                <a:cubicBezTo>
                  <a:pt x="11049" y="11150"/>
                  <a:pt x="11052" y="11150"/>
                  <a:pt x="11058" y="11138"/>
                </a:cubicBezTo>
                <a:lnTo>
                  <a:pt x="11022" y="11138"/>
                </a:lnTo>
                <a:cubicBezTo>
                  <a:pt x="11034" y="11126"/>
                  <a:pt x="11046" y="11126"/>
                  <a:pt x="11058" y="11126"/>
                </a:cubicBezTo>
                <a:cubicBezTo>
                  <a:pt x="11058" y="11102"/>
                  <a:pt x="11010" y="11102"/>
                  <a:pt x="11034" y="11090"/>
                </a:cubicBezTo>
                <a:lnTo>
                  <a:pt x="11034" y="11090"/>
                </a:lnTo>
                <a:lnTo>
                  <a:pt x="11070" y="11102"/>
                </a:lnTo>
                <a:cubicBezTo>
                  <a:pt x="11058" y="11078"/>
                  <a:pt x="11058" y="11078"/>
                  <a:pt x="11058" y="11055"/>
                </a:cubicBezTo>
                <a:cubicBezTo>
                  <a:pt x="11076" y="11055"/>
                  <a:pt x="11080" y="11061"/>
                  <a:pt x="11076" y="11065"/>
                </a:cubicBezTo>
                <a:lnTo>
                  <a:pt x="11076" y="11065"/>
                </a:lnTo>
                <a:cubicBezTo>
                  <a:pt x="11110" y="11053"/>
                  <a:pt x="11046" y="11043"/>
                  <a:pt x="11058" y="11043"/>
                </a:cubicBezTo>
                <a:lnTo>
                  <a:pt x="11058" y="11043"/>
                </a:lnTo>
                <a:cubicBezTo>
                  <a:pt x="11046" y="11043"/>
                  <a:pt x="11034" y="11055"/>
                  <a:pt x="10998" y="11055"/>
                </a:cubicBezTo>
                <a:cubicBezTo>
                  <a:pt x="11010" y="11043"/>
                  <a:pt x="10962" y="11019"/>
                  <a:pt x="10998" y="11019"/>
                </a:cubicBezTo>
                <a:lnTo>
                  <a:pt x="11034" y="11031"/>
                </a:lnTo>
                <a:cubicBezTo>
                  <a:pt x="10998" y="11007"/>
                  <a:pt x="10986" y="11019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3"/>
                  <a:pt x="10998" y="10983"/>
                </a:cubicBezTo>
                <a:lnTo>
                  <a:pt x="10998" y="10983"/>
                </a:lnTo>
                <a:cubicBezTo>
                  <a:pt x="10998" y="10983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85" y="10964"/>
                  <a:pt x="11010" y="10944"/>
                  <a:pt x="11010" y="10924"/>
                </a:cubicBezTo>
                <a:cubicBezTo>
                  <a:pt x="10998" y="10912"/>
                  <a:pt x="10986" y="10912"/>
                  <a:pt x="10986" y="10912"/>
                </a:cubicBezTo>
                <a:cubicBezTo>
                  <a:pt x="10974" y="10918"/>
                  <a:pt x="10965" y="10918"/>
                  <a:pt x="10956" y="10918"/>
                </a:cubicBezTo>
                <a:cubicBezTo>
                  <a:pt x="10948" y="10918"/>
                  <a:pt x="10939" y="10918"/>
                  <a:pt x="10927" y="10924"/>
                </a:cubicBezTo>
                <a:cubicBezTo>
                  <a:pt x="10974" y="10900"/>
                  <a:pt x="10855" y="10888"/>
                  <a:pt x="10891" y="10864"/>
                </a:cubicBezTo>
                <a:cubicBezTo>
                  <a:pt x="10915" y="10864"/>
                  <a:pt x="10927" y="10864"/>
                  <a:pt x="10915" y="10876"/>
                </a:cubicBezTo>
                <a:cubicBezTo>
                  <a:pt x="10962" y="10888"/>
                  <a:pt x="11010" y="10888"/>
                  <a:pt x="11046" y="10900"/>
                </a:cubicBezTo>
                <a:cubicBezTo>
                  <a:pt x="11034" y="10888"/>
                  <a:pt x="11022" y="10876"/>
                  <a:pt x="11046" y="10876"/>
                </a:cubicBezTo>
                <a:lnTo>
                  <a:pt x="10998" y="10876"/>
                </a:lnTo>
                <a:cubicBezTo>
                  <a:pt x="10986" y="10876"/>
                  <a:pt x="10998" y="10864"/>
                  <a:pt x="10998" y="10864"/>
                </a:cubicBezTo>
                <a:cubicBezTo>
                  <a:pt x="10991" y="10862"/>
                  <a:pt x="10984" y="10861"/>
                  <a:pt x="10977" y="10861"/>
                </a:cubicBezTo>
                <a:cubicBezTo>
                  <a:pt x="10959" y="10861"/>
                  <a:pt x="10944" y="10868"/>
                  <a:pt x="10930" y="10868"/>
                </a:cubicBezTo>
                <a:cubicBezTo>
                  <a:pt x="10925" y="10868"/>
                  <a:pt x="10920" y="10867"/>
                  <a:pt x="10915" y="10864"/>
                </a:cubicBezTo>
                <a:cubicBezTo>
                  <a:pt x="10903" y="10840"/>
                  <a:pt x="10974" y="10852"/>
                  <a:pt x="10951" y="10840"/>
                </a:cubicBezTo>
                <a:cubicBezTo>
                  <a:pt x="10927" y="10817"/>
                  <a:pt x="10891" y="10840"/>
                  <a:pt x="10903" y="10805"/>
                </a:cubicBezTo>
                <a:lnTo>
                  <a:pt x="10903" y="10805"/>
                </a:lnTo>
                <a:cubicBezTo>
                  <a:pt x="10909" y="10810"/>
                  <a:pt x="10915" y="10813"/>
                  <a:pt x="10918" y="10815"/>
                </a:cubicBezTo>
                <a:lnTo>
                  <a:pt x="10918" y="10815"/>
                </a:lnTo>
                <a:cubicBezTo>
                  <a:pt x="10936" y="10803"/>
                  <a:pt x="10905" y="10780"/>
                  <a:pt x="10962" y="10769"/>
                </a:cubicBezTo>
                <a:cubicBezTo>
                  <a:pt x="10986" y="10769"/>
                  <a:pt x="10998" y="10769"/>
                  <a:pt x="10998" y="10781"/>
                </a:cubicBezTo>
                <a:lnTo>
                  <a:pt x="10986" y="10781"/>
                </a:lnTo>
                <a:cubicBezTo>
                  <a:pt x="10993" y="10783"/>
                  <a:pt x="10998" y="10783"/>
                  <a:pt x="11001" y="10783"/>
                </a:cubicBezTo>
                <a:cubicBezTo>
                  <a:pt x="11016" y="10783"/>
                  <a:pt x="10994" y="10766"/>
                  <a:pt x="11015" y="10766"/>
                </a:cubicBezTo>
                <a:cubicBezTo>
                  <a:pt x="11015" y="10766"/>
                  <a:pt x="11016" y="10766"/>
                  <a:pt x="11017" y="10767"/>
                </a:cubicBezTo>
                <a:lnTo>
                  <a:pt x="11017" y="10767"/>
                </a:lnTo>
                <a:cubicBezTo>
                  <a:pt x="10999" y="10760"/>
                  <a:pt x="11000" y="10743"/>
                  <a:pt x="11010" y="10733"/>
                </a:cubicBezTo>
                <a:lnTo>
                  <a:pt x="10974" y="10733"/>
                </a:lnTo>
                <a:cubicBezTo>
                  <a:pt x="10915" y="10715"/>
                  <a:pt x="10933" y="10715"/>
                  <a:pt x="10964" y="10715"/>
                </a:cubicBezTo>
                <a:cubicBezTo>
                  <a:pt x="10995" y="10715"/>
                  <a:pt x="11040" y="10715"/>
                  <a:pt x="11034" y="10697"/>
                </a:cubicBezTo>
                <a:cubicBezTo>
                  <a:pt x="11028" y="10691"/>
                  <a:pt x="11024" y="10689"/>
                  <a:pt x="11021" y="10689"/>
                </a:cubicBezTo>
                <a:cubicBezTo>
                  <a:pt x="11015" y="10689"/>
                  <a:pt x="11015" y="10700"/>
                  <a:pt x="11007" y="10700"/>
                </a:cubicBezTo>
                <a:cubicBezTo>
                  <a:pt x="11005" y="10700"/>
                  <a:pt x="11002" y="10699"/>
                  <a:pt x="10998" y="10697"/>
                </a:cubicBezTo>
                <a:cubicBezTo>
                  <a:pt x="10998" y="10674"/>
                  <a:pt x="11034" y="10674"/>
                  <a:pt x="11022" y="10650"/>
                </a:cubicBezTo>
                <a:cubicBezTo>
                  <a:pt x="11034" y="10638"/>
                  <a:pt x="11046" y="10626"/>
                  <a:pt x="11093" y="10626"/>
                </a:cubicBezTo>
                <a:cubicBezTo>
                  <a:pt x="11082" y="10602"/>
                  <a:pt x="11117" y="10578"/>
                  <a:pt x="11070" y="10567"/>
                </a:cubicBezTo>
                <a:lnTo>
                  <a:pt x="11070" y="10567"/>
                </a:lnTo>
                <a:cubicBezTo>
                  <a:pt x="11034" y="10602"/>
                  <a:pt x="11117" y="10590"/>
                  <a:pt x="11058" y="10626"/>
                </a:cubicBezTo>
                <a:lnTo>
                  <a:pt x="11022" y="10614"/>
                </a:lnTo>
                <a:cubicBezTo>
                  <a:pt x="11022" y="10603"/>
                  <a:pt x="11003" y="10583"/>
                  <a:pt x="11007" y="10562"/>
                </a:cubicBezTo>
                <a:lnTo>
                  <a:pt x="11007" y="10562"/>
                </a:lnTo>
                <a:cubicBezTo>
                  <a:pt x="11003" y="10567"/>
                  <a:pt x="10995" y="10567"/>
                  <a:pt x="10986" y="10567"/>
                </a:cubicBezTo>
                <a:cubicBezTo>
                  <a:pt x="10974" y="10531"/>
                  <a:pt x="10927" y="10531"/>
                  <a:pt x="10939" y="10495"/>
                </a:cubicBezTo>
                <a:cubicBezTo>
                  <a:pt x="10974" y="10495"/>
                  <a:pt x="10974" y="10507"/>
                  <a:pt x="10974" y="10519"/>
                </a:cubicBezTo>
                <a:cubicBezTo>
                  <a:pt x="10998" y="10507"/>
                  <a:pt x="10974" y="10507"/>
                  <a:pt x="10986" y="10471"/>
                </a:cubicBezTo>
                <a:cubicBezTo>
                  <a:pt x="11022" y="10471"/>
                  <a:pt x="10986" y="10495"/>
                  <a:pt x="11022" y="10495"/>
                </a:cubicBezTo>
                <a:lnTo>
                  <a:pt x="11010" y="10471"/>
                </a:lnTo>
                <a:lnTo>
                  <a:pt x="11010" y="10459"/>
                </a:lnTo>
                <a:cubicBezTo>
                  <a:pt x="10962" y="10459"/>
                  <a:pt x="11022" y="10436"/>
                  <a:pt x="10998" y="10424"/>
                </a:cubicBezTo>
                <a:cubicBezTo>
                  <a:pt x="10998" y="10376"/>
                  <a:pt x="10927" y="10376"/>
                  <a:pt x="10879" y="10352"/>
                </a:cubicBezTo>
                <a:cubicBezTo>
                  <a:pt x="10887" y="10352"/>
                  <a:pt x="10895" y="10347"/>
                  <a:pt x="10906" y="10347"/>
                </a:cubicBezTo>
                <a:cubicBezTo>
                  <a:pt x="10912" y="10347"/>
                  <a:pt x="10919" y="10348"/>
                  <a:pt x="10927" y="10352"/>
                </a:cubicBezTo>
                <a:cubicBezTo>
                  <a:pt x="10915" y="10358"/>
                  <a:pt x="10912" y="10358"/>
                  <a:pt x="10913" y="10358"/>
                </a:cubicBezTo>
                <a:cubicBezTo>
                  <a:pt x="10915" y="10358"/>
                  <a:pt x="10921" y="10358"/>
                  <a:pt x="10927" y="10364"/>
                </a:cubicBezTo>
                <a:cubicBezTo>
                  <a:pt x="10927" y="10351"/>
                  <a:pt x="10945" y="10338"/>
                  <a:pt x="10966" y="10330"/>
                </a:cubicBezTo>
                <a:lnTo>
                  <a:pt x="10966" y="10330"/>
                </a:lnTo>
                <a:cubicBezTo>
                  <a:pt x="10966" y="10331"/>
                  <a:pt x="10967" y="10331"/>
                  <a:pt x="10968" y="10331"/>
                </a:cubicBezTo>
                <a:cubicBezTo>
                  <a:pt x="10971" y="10331"/>
                  <a:pt x="10973" y="10329"/>
                  <a:pt x="10976" y="10327"/>
                </a:cubicBezTo>
                <a:lnTo>
                  <a:pt x="10976" y="10327"/>
                </a:lnTo>
                <a:cubicBezTo>
                  <a:pt x="10973" y="10328"/>
                  <a:pt x="10969" y="10329"/>
                  <a:pt x="10966" y="10330"/>
                </a:cubicBezTo>
                <a:lnTo>
                  <a:pt x="10966" y="10330"/>
                </a:lnTo>
                <a:cubicBezTo>
                  <a:pt x="10965" y="10330"/>
                  <a:pt x="10963" y="10329"/>
                  <a:pt x="10962" y="10328"/>
                </a:cubicBezTo>
                <a:lnTo>
                  <a:pt x="10962" y="10293"/>
                </a:lnTo>
                <a:cubicBezTo>
                  <a:pt x="10949" y="10300"/>
                  <a:pt x="10939" y="10306"/>
                  <a:pt x="10929" y="10306"/>
                </a:cubicBezTo>
                <a:cubicBezTo>
                  <a:pt x="10921" y="10306"/>
                  <a:pt x="10913" y="10303"/>
                  <a:pt x="10903" y="10293"/>
                </a:cubicBezTo>
                <a:cubicBezTo>
                  <a:pt x="10903" y="10281"/>
                  <a:pt x="10903" y="10281"/>
                  <a:pt x="10903" y="10257"/>
                </a:cubicBezTo>
                <a:cubicBezTo>
                  <a:pt x="10911" y="10257"/>
                  <a:pt x="10929" y="10252"/>
                  <a:pt x="10941" y="10252"/>
                </a:cubicBezTo>
                <a:cubicBezTo>
                  <a:pt x="10946" y="10252"/>
                  <a:pt x="10950" y="10253"/>
                  <a:pt x="10951" y="10257"/>
                </a:cubicBezTo>
                <a:lnTo>
                  <a:pt x="10951" y="10257"/>
                </a:lnTo>
                <a:cubicBezTo>
                  <a:pt x="10950" y="10254"/>
                  <a:pt x="10949" y="10233"/>
                  <a:pt x="10927" y="10233"/>
                </a:cubicBezTo>
                <a:cubicBezTo>
                  <a:pt x="10922" y="10238"/>
                  <a:pt x="10917" y="10240"/>
                  <a:pt x="10913" y="10240"/>
                </a:cubicBezTo>
                <a:cubicBezTo>
                  <a:pt x="10899" y="10240"/>
                  <a:pt x="10888" y="10219"/>
                  <a:pt x="10867" y="10219"/>
                </a:cubicBezTo>
                <a:cubicBezTo>
                  <a:pt x="10863" y="10219"/>
                  <a:pt x="10859" y="10220"/>
                  <a:pt x="10855" y="10221"/>
                </a:cubicBezTo>
                <a:lnTo>
                  <a:pt x="10879" y="10197"/>
                </a:lnTo>
                <a:cubicBezTo>
                  <a:pt x="10879" y="10209"/>
                  <a:pt x="10891" y="10209"/>
                  <a:pt x="10891" y="10209"/>
                </a:cubicBezTo>
                <a:cubicBezTo>
                  <a:pt x="10939" y="10197"/>
                  <a:pt x="10879" y="10197"/>
                  <a:pt x="10867" y="10186"/>
                </a:cubicBezTo>
                <a:cubicBezTo>
                  <a:pt x="10879" y="10186"/>
                  <a:pt x="10879" y="10162"/>
                  <a:pt x="10903" y="10162"/>
                </a:cubicBezTo>
                <a:cubicBezTo>
                  <a:pt x="10879" y="10150"/>
                  <a:pt x="10891" y="10138"/>
                  <a:pt x="10915" y="10138"/>
                </a:cubicBezTo>
                <a:cubicBezTo>
                  <a:pt x="10911" y="10134"/>
                  <a:pt x="10907" y="10133"/>
                  <a:pt x="10902" y="10133"/>
                </a:cubicBezTo>
                <a:cubicBezTo>
                  <a:pt x="10894" y="10133"/>
                  <a:pt x="10883" y="10138"/>
                  <a:pt x="10867" y="10138"/>
                </a:cubicBezTo>
                <a:lnTo>
                  <a:pt x="10867" y="10102"/>
                </a:lnTo>
                <a:cubicBezTo>
                  <a:pt x="10891" y="10102"/>
                  <a:pt x="10962" y="10090"/>
                  <a:pt x="10974" y="10090"/>
                </a:cubicBezTo>
                <a:cubicBezTo>
                  <a:pt x="10962" y="10084"/>
                  <a:pt x="10945" y="10084"/>
                  <a:pt x="10930" y="10084"/>
                </a:cubicBezTo>
                <a:cubicBezTo>
                  <a:pt x="10915" y="10084"/>
                  <a:pt x="10903" y="10084"/>
                  <a:pt x="10903" y="10078"/>
                </a:cubicBezTo>
                <a:cubicBezTo>
                  <a:pt x="10944" y="10078"/>
                  <a:pt x="10932" y="10052"/>
                  <a:pt x="10965" y="10052"/>
                </a:cubicBezTo>
                <a:cubicBezTo>
                  <a:pt x="10971" y="10052"/>
                  <a:pt x="10978" y="10053"/>
                  <a:pt x="10986" y="10055"/>
                </a:cubicBezTo>
                <a:cubicBezTo>
                  <a:pt x="11022" y="10043"/>
                  <a:pt x="11010" y="10007"/>
                  <a:pt x="10998" y="9995"/>
                </a:cubicBezTo>
                <a:cubicBezTo>
                  <a:pt x="10962" y="9995"/>
                  <a:pt x="10986" y="10019"/>
                  <a:pt x="10939" y="10019"/>
                </a:cubicBezTo>
                <a:cubicBezTo>
                  <a:pt x="10927" y="9971"/>
                  <a:pt x="10820" y="9983"/>
                  <a:pt x="10831" y="9947"/>
                </a:cubicBezTo>
                <a:lnTo>
                  <a:pt x="10831" y="9947"/>
                </a:lnTo>
                <a:lnTo>
                  <a:pt x="10820" y="9959"/>
                </a:lnTo>
                <a:cubicBezTo>
                  <a:pt x="10796" y="9935"/>
                  <a:pt x="10808" y="9947"/>
                  <a:pt x="10772" y="9935"/>
                </a:cubicBezTo>
                <a:cubicBezTo>
                  <a:pt x="10820" y="9935"/>
                  <a:pt x="10891" y="9888"/>
                  <a:pt x="10879" y="9864"/>
                </a:cubicBezTo>
                <a:cubicBezTo>
                  <a:pt x="10855" y="9864"/>
                  <a:pt x="10831" y="9888"/>
                  <a:pt x="10796" y="9888"/>
                </a:cubicBezTo>
                <a:lnTo>
                  <a:pt x="10784" y="9864"/>
                </a:lnTo>
                <a:lnTo>
                  <a:pt x="10808" y="9864"/>
                </a:lnTo>
                <a:cubicBezTo>
                  <a:pt x="10784" y="9840"/>
                  <a:pt x="10867" y="9816"/>
                  <a:pt x="10808" y="9816"/>
                </a:cubicBezTo>
                <a:lnTo>
                  <a:pt x="10838" y="9804"/>
                </a:lnTo>
                <a:lnTo>
                  <a:pt x="10838" y="9804"/>
                </a:lnTo>
                <a:cubicBezTo>
                  <a:pt x="10840" y="9804"/>
                  <a:pt x="10842" y="9805"/>
                  <a:pt x="10843" y="9805"/>
                </a:cubicBezTo>
                <a:lnTo>
                  <a:pt x="10867" y="9793"/>
                </a:lnTo>
                <a:lnTo>
                  <a:pt x="10867" y="9793"/>
                </a:lnTo>
                <a:lnTo>
                  <a:pt x="10838" y="9804"/>
                </a:lnTo>
                <a:lnTo>
                  <a:pt x="10838" y="9804"/>
                </a:lnTo>
                <a:cubicBezTo>
                  <a:pt x="10818" y="9801"/>
                  <a:pt x="10807" y="9781"/>
                  <a:pt x="10796" y="9781"/>
                </a:cubicBezTo>
                <a:cubicBezTo>
                  <a:pt x="10772" y="9757"/>
                  <a:pt x="10796" y="9745"/>
                  <a:pt x="10820" y="9721"/>
                </a:cubicBezTo>
                <a:lnTo>
                  <a:pt x="10820" y="9721"/>
                </a:lnTo>
                <a:cubicBezTo>
                  <a:pt x="10803" y="9730"/>
                  <a:pt x="10780" y="9738"/>
                  <a:pt x="10764" y="9738"/>
                </a:cubicBezTo>
                <a:cubicBezTo>
                  <a:pt x="10757" y="9738"/>
                  <a:pt x="10752" y="9737"/>
                  <a:pt x="10748" y="9733"/>
                </a:cubicBezTo>
                <a:cubicBezTo>
                  <a:pt x="10820" y="9721"/>
                  <a:pt x="10772" y="9685"/>
                  <a:pt x="10808" y="9685"/>
                </a:cubicBezTo>
                <a:cubicBezTo>
                  <a:pt x="10808" y="9674"/>
                  <a:pt x="10831" y="9662"/>
                  <a:pt x="10796" y="9662"/>
                </a:cubicBezTo>
                <a:lnTo>
                  <a:pt x="10843" y="9662"/>
                </a:lnTo>
                <a:cubicBezTo>
                  <a:pt x="10784" y="9662"/>
                  <a:pt x="10784" y="9638"/>
                  <a:pt x="10760" y="9614"/>
                </a:cubicBezTo>
                <a:cubicBezTo>
                  <a:pt x="10855" y="9602"/>
                  <a:pt x="10748" y="9602"/>
                  <a:pt x="10831" y="9578"/>
                </a:cubicBezTo>
                <a:cubicBezTo>
                  <a:pt x="10772" y="9578"/>
                  <a:pt x="10808" y="9543"/>
                  <a:pt x="10748" y="9543"/>
                </a:cubicBezTo>
                <a:cubicBezTo>
                  <a:pt x="10748" y="9531"/>
                  <a:pt x="10808" y="9519"/>
                  <a:pt x="10820" y="9519"/>
                </a:cubicBezTo>
                <a:lnTo>
                  <a:pt x="10796" y="9507"/>
                </a:lnTo>
                <a:cubicBezTo>
                  <a:pt x="10820" y="9495"/>
                  <a:pt x="10820" y="9459"/>
                  <a:pt x="10831" y="9447"/>
                </a:cubicBezTo>
                <a:lnTo>
                  <a:pt x="10784" y="9435"/>
                </a:lnTo>
                <a:lnTo>
                  <a:pt x="10808" y="9424"/>
                </a:lnTo>
                <a:cubicBezTo>
                  <a:pt x="10792" y="9424"/>
                  <a:pt x="10781" y="9418"/>
                  <a:pt x="10772" y="9418"/>
                </a:cubicBezTo>
                <a:cubicBezTo>
                  <a:pt x="10768" y="9418"/>
                  <a:pt x="10764" y="9420"/>
                  <a:pt x="10760" y="9424"/>
                </a:cubicBezTo>
                <a:cubicBezTo>
                  <a:pt x="10701" y="9424"/>
                  <a:pt x="10736" y="9412"/>
                  <a:pt x="10712" y="9400"/>
                </a:cubicBezTo>
                <a:cubicBezTo>
                  <a:pt x="10724" y="9388"/>
                  <a:pt x="10736" y="9388"/>
                  <a:pt x="10748" y="9388"/>
                </a:cubicBezTo>
                <a:cubicBezTo>
                  <a:pt x="10736" y="9376"/>
                  <a:pt x="10772" y="9376"/>
                  <a:pt x="10796" y="9364"/>
                </a:cubicBezTo>
                <a:lnTo>
                  <a:pt x="10796" y="9364"/>
                </a:lnTo>
                <a:cubicBezTo>
                  <a:pt x="10772" y="9376"/>
                  <a:pt x="10677" y="9364"/>
                  <a:pt x="10653" y="9388"/>
                </a:cubicBezTo>
                <a:cubicBezTo>
                  <a:pt x="10649" y="9391"/>
                  <a:pt x="10645" y="9393"/>
                  <a:pt x="10641" y="9393"/>
                </a:cubicBezTo>
                <a:cubicBezTo>
                  <a:pt x="10630" y="9393"/>
                  <a:pt x="10621" y="9384"/>
                  <a:pt x="10629" y="9376"/>
                </a:cubicBezTo>
                <a:lnTo>
                  <a:pt x="10677" y="9364"/>
                </a:lnTo>
                <a:lnTo>
                  <a:pt x="10617" y="9364"/>
                </a:lnTo>
                <a:cubicBezTo>
                  <a:pt x="10605" y="9352"/>
                  <a:pt x="10641" y="9340"/>
                  <a:pt x="10641" y="9328"/>
                </a:cubicBezTo>
                <a:cubicBezTo>
                  <a:pt x="10641" y="9328"/>
                  <a:pt x="10748" y="9328"/>
                  <a:pt x="10736" y="9293"/>
                </a:cubicBezTo>
                <a:lnTo>
                  <a:pt x="10736" y="9293"/>
                </a:lnTo>
                <a:cubicBezTo>
                  <a:pt x="10748" y="9316"/>
                  <a:pt x="10772" y="9316"/>
                  <a:pt x="10796" y="9316"/>
                </a:cubicBezTo>
                <a:cubicBezTo>
                  <a:pt x="10796" y="9316"/>
                  <a:pt x="10796" y="9311"/>
                  <a:pt x="10803" y="9311"/>
                </a:cubicBezTo>
                <a:cubicBezTo>
                  <a:pt x="10806" y="9311"/>
                  <a:pt x="10812" y="9312"/>
                  <a:pt x="10820" y="9316"/>
                </a:cubicBezTo>
                <a:cubicBezTo>
                  <a:pt x="10808" y="9304"/>
                  <a:pt x="10799" y="9304"/>
                  <a:pt x="10791" y="9304"/>
                </a:cubicBezTo>
                <a:cubicBezTo>
                  <a:pt x="10784" y="9304"/>
                  <a:pt x="10778" y="9304"/>
                  <a:pt x="10772" y="9293"/>
                </a:cubicBezTo>
                <a:cubicBezTo>
                  <a:pt x="10820" y="9281"/>
                  <a:pt x="10831" y="9269"/>
                  <a:pt x="10843" y="9245"/>
                </a:cubicBezTo>
                <a:lnTo>
                  <a:pt x="10843" y="9245"/>
                </a:lnTo>
                <a:lnTo>
                  <a:pt x="10808" y="9269"/>
                </a:lnTo>
                <a:lnTo>
                  <a:pt x="10796" y="9269"/>
                </a:lnTo>
                <a:cubicBezTo>
                  <a:pt x="10796" y="9281"/>
                  <a:pt x="10784" y="9281"/>
                  <a:pt x="10772" y="9281"/>
                </a:cubicBezTo>
                <a:cubicBezTo>
                  <a:pt x="10772" y="9281"/>
                  <a:pt x="10720" y="9270"/>
                  <a:pt x="10732" y="9259"/>
                </a:cubicBezTo>
                <a:lnTo>
                  <a:pt x="10732" y="9259"/>
                </a:lnTo>
                <a:cubicBezTo>
                  <a:pt x="10716" y="9270"/>
                  <a:pt x="10703" y="9274"/>
                  <a:pt x="10693" y="9274"/>
                </a:cubicBezTo>
                <a:cubicBezTo>
                  <a:pt x="10669" y="9274"/>
                  <a:pt x="10659" y="9252"/>
                  <a:pt x="10643" y="9252"/>
                </a:cubicBezTo>
                <a:cubicBezTo>
                  <a:pt x="10639" y="9252"/>
                  <a:pt x="10634" y="9253"/>
                  <a:pt x="10629" y="9257"/>
                </a:cubicBezTo>
                <a:cubicBezTo>
                  <a:pt x="10617" y="9257"/>
                  <a:pt x="10605" y="9245"/>
                  <a:pt x="10629" y="9233"/>
                </a:cubicBezTo>
                <a:cubicBezTo>
                  <a:pt x="10639" y="9236"/>
                  <a:pt x="10646" y="9238"/>
                  <a:pt x="10653" y="9238"/>
                </a:cubicBezTo>
                <a:cubicBezTo>
                  <a:pt x="10665" y="9238"/>
                  <a:pt x="10672" y="9233"/>
                  <a:pt x="10679" y="9225"/>
                </a:cubicBezTo>
                <a:lnTo>
                  <a:pt x="10679" y="9225"/>
                </a:lnTo>
                <a:cubicBezTo>
                  <a:pt x="10678" y="9226"/>
                  <a:pt x="10676" y="9226"/>
                  <a:pt x="10675" y="9226"/>
                </a:cubicBezTo>
                <a:cubicBezTo>
                  <a:pt x="10672" y="9226"/>
                  <a:pt x="10668" y="9225"/>
                  <a:pt x="10665" y="9221"/>
                </a:cubicBezTo>
                <a:cubicBezTo>
                  <a:pt x="10653" y="9209"/>
                  <a:pt x="10689" y="9197"/>
                  <a:pt x="10701" y="9185"/>
                </a:cubicBezTo>
                <a:lnTo>
                  <a:pt x="10724" y="9173"/>
                </a:lnTo>
                <a:cubicBezTo>
                  <a:pt x="10705" y="9173"/>
                  <a:pt x="10694" y="9189"/>
                  <a:pt x="10684" y="9189"/>
                </a:cubicBezTo>
                <a:cubicBezTo>
                  <a:pt x="10681" y="9189"/>
                  <a:pt x="10679" y="9188"/>
                  <a:pt x="10677" y="9185"/>
                </a:cubicBezTo>
                <a:cubicBezTo>
                  <a:pt x="10677" y="9173"/>
                  <a:pt x="10665" y="9162"/>
                  <a:pt x="10677" y="9162"/>
                </a:cubicBezTo>
                <a:cubicBezTo>
                  <a:pt x="10705" y="9162"/>
                  <a:pt x="10741" y="9146"/>
                  <a:pt x="10761" y="9146"/>
                </a:cubicBezTo>
                <a:cubicBezTo>
                  <a:pt x="10766" y="9146"/>
                  <a:pt x="10770" y="9147"/>
                  <a:pt x="10772" y="9150"/>
                </a:cubicBezTo>
                <a:cubicBezTo>
                  <a:pt x="10764" y="9142"/>
                  <a:pt x="10756" y="9122"/>
                  <a:pt x="10740" y="9122"/>
                </a:cubicBezTo>
                <a:cubicBezTo>
                  <a:pt x="10733" y="9122"/>
                  <a:pt x="10724" y="9126"/>
                  <a:pt x="10712" y="9138"/>
                </a:cubicBezTo>
                <a:lnTo>
                  <a:pt x="10701" y="9114"/>
                </a:lnTo>
                <a:cubicBezTo>
                  <a:pt x="10692" y="9131"/>
                  <a:pt x="10678" y="9148"/>
                  <a:pt x="10662" y="9148"/>
                </a:cubicBezTo>
                <a:cubicBezTo>
                  <a:pt x="10655" y="9148"/>
                  <a:pt x="10648" y="9145"/>
                  <a:pt x="10641" y="9138"/>
                </a:cubicBezTo>
                <a:lnTo>
                  <a:pt x="10653" y="9138"/>
                </a:lnTo>
                <a:lnTo>
                  <a:pt x="10617" y="9126"/>
                </a:lnTo>
                <a:lnTo>
                  <a:pt x="10641" y="9114"/>
                </a:lnTo>
                <a:lnTo>
                  <a:pt x="10617" y="9114"/>
                </a:lnTo>
                <a:cubicBezTo>
                  <a:pt x="10629" y="9102"/>
                  <a:pt x="10629" y="9102"/>
                  <a:pt x="10653" y="9090"/>
                </a:cubicBezTo>
                <a:cubicBezTo>
                  <a:pt x="10647" y="9078"/>
                  <a:pt x="10638" y="9075"/>
                  <a:pt x="10629" y="9075"/>
                </a:cubicBezTo>
                <a:cubicBezTo>
                  <a:pt x="10620" y="9075"/>
                  <a:pt x="10611" y="9078"/>
                  <a:pt x="10605" y="9078"/>
                </a:cubicBezTo>
                <a:cubicBezTo>
                  <a:pt x="10593" y="9066"/>
                  <a:pt x="10605" y="9066"/>
                  <a:pt x="10629" y="9066"/>
                </a:cubicBezTo>
                <a:cubicBezTo>
                  <a:pt x="10641" y="9043"/>
                  <a:pt x="10629" y="9019"/>
                  <a:pt x="10641" y="9007"/>
                </a:cubicBezTo>
                <a:cubicBezTo>
                  <a:pt x="10633" y="8999"/>
                  <a:pt x="10630" y="8996"/>
                  <a:pt x="10629" y="8996"/>
                </a:cubicBezTo>
                <a:cubicBezTo>
                  <a:pt x="10626" y="8996"/>
                  <a:pt x="10629" y="9007"/>
                  <a:pt x="10605" y="9007"/>
                </a:cubicBezTo>
                <a:cubicBezTo>
                  <a:pt x="10677" y="8959"/>
                  <a:pt x="10617" y="8923"/>
                  <a:pt x="10593" y="8900"/>
                </a:cubicBezTo>
                <a:cubicBezTo>
                  <a:pt x="10578" y="8906"/>
                  <a:pt x="10570" y="8908"/>
                  <a:pt x="10565" y="8908"/>
                </a:cubicBezTo>
                <a:cubicBezTo>
                  <a:pt x="10554" y="8908"/>
                  <a:pt x="10561" y="8897"/>
                  <a:pt x="10542" y="8897"/>
                </a:cubicBezTo>
                <a:cubicBezTo>
                  <a:pt x="10539" y="8897"/>
                  <a:pt x="10534" y="8897"/>
                  <a:pt x="10529" y="8898"/>
                </a:cubicBezTo>
                <a:lnTo>
                  <a:pt x="10529" y="8898"/>
                </a:lnTo>
                <a:cubicBezTo>
                  <a:pt x="10546" y="8893"/>
                  <a:pt x="10562" y="8869"/>
                  <a:pt x="10579" y="8869"/>
                </a:cubicBezTo>
                <a:cubicBezTo>
                  <a:pt x="10584" y="8869"/>
                  <a:pt x="10589" y="8871"/>
                  <a:pt x="10593" y="8876"/>
                </a:cubicBezTo>
                <a:lnTo>
                  <a:pt x="10581" y="8864"/>
                </a:lnTo>
                <a:cubicBezTo>
                  <a:pt x="10589" y="8859"/>
                  <a:pt x="10595" y="8857"/>
                  <a:pt x="10601" y="8857"/>
                </a:cubicBezTo>
                <a:cubicBezTo>
                  <a:pt x="10612" y="8857"/>
                  <a:pt x="10620" y="8866"/>
                  <a:pt x="10633" y="8866"/>
                </a:cubicBezTo>
                <a:cubicBezTo>
                  <a:pt x="10641" y="8866"/>
                  <a:pt x="10651" y="8863"/>
                  <a:pt x="10665" y="8852"/>
                </a:cubicBezTo>
                <a:cubicBezTo>
                  <a:pt x="10653" y="8828"/>
                  <a:pt x="10581" y="8840"/>
                  <a:pt x="10593" y="8804"/>
                </a:cubicBezTo>
                <a:cubicBezTo>
                  <a:pt x="10653" y="8804"/>
                  <a:pt x="10570" y="8792"/>
                  <a:pt x="10629" y="8781"/>
                </a:cubicBezTo>
                <a:cubicBezTo>
                  <a:pt x="10653" y="8781"/>
                  <a:pt x="10641" y="8792"/>
                  <a:pt x="10653" y="8792"/>
                </a:cubicBezTo>
                <a:lnTo>
                  <a:pt x="10665" y="8792"/>
                </a:lnTo>
                <a:cubicBezTo>
                  <a:pt x="10665" y="8776"/>
                  <a:pt x="10656" y="8771"/>
                  <a:pt x="10643" y="8771"/>
                </a:cubicBezTo>
                <a:cubicBezTo>
                  <a:pt x="10624" y="8771"/>
                  <a:pt x="10594" y="8783"/>
                  <a:pt x="10572" y="8783"/>
                </a:cubicBezTo>
                <a:cubicBezTo>
                  <a:pt x="10567" y="8783"/>
                  <a:pt x="10562" y="8782"/>
                  <a:pt x="10558" y="8781"/>
                </a:cubicBezTo>
                <a:cubicBezTo>
                  <a:pt x="10546" y="8757"/>
                  <a:pt x="10593" y="8745"/>
                  <a:pt x="10617" y="8733"/>
                </a:cubicBezTo>
                <a:cubicBezTo>
                  <a:pt x="10617" y="8733"/>
                  <a:pt x="10617" y="8721"/>
                  <a:pt x="10593" y="8721"/>
                </a:cubicBezTo>
                <a:lnTo>
                  <a:pt x="10593" y="8721"/>
                </a:lnTo>
                <a:cubicBezTo>
                  <a:pt x="10629" y="8721"/>
                  <a:pt x="10570" y="8757"/>
                  <a:pt x="10546" y="8757"/>
                </a:cubicBezTo>
                <a:cubicBezTo>
                  <a:pt x="10593" y="8733"/>
                  <a:pt x="10534" y="8721"/>
                  <a:pt x="10510" y="8721"/>
                </a:cubicBezTo>
                <a:cubicBezTo>
                  <a:pt x="10462" y="8781"/>
                  <a:pt x="10522" y="8745"/>
                  <a:pt x="10462" y="8804"/>
                </a:cubicBezTo>
                <a:cubicBezTo>
                  <a:pt x="10476" y="8804"/>
                  <a:pt x="10497" y="8797"/>
                  <a:pt x="10511" y="8797"/>
                </a:cubicBezTo>
                <a:cubicBezTo>
                  <a:pt x="10521" y="8797"/>
                  <a:pt x="10527" y="8801"/>
                  <a:pt x="10522" y="8816"/>
                </a:cubicBezTo>
                <a:cubicBezTo>
                  <a:pt x="10515" y="8814"/>
                  <a:pt x="10509" y="8813"/>
                  <a:pt x="10504" y="8813"/>
                </a:cubicBezTo>
                <a:cubicBezTo>
                  <a:pt x="10486" y="8813"/>
                  <a:pt x="10486" y="8828"/>
                  <a:pt x="10486" y="8828"/>
                </a:cubicBezTo>
                <a:cubicBezTo>
                  <a:pt x="10491" y="8826"/>
                  <a:pt x="10494" y="8825"/>
                  <a:pt x="10497" y="8825"/>
                </a:cubicBezTo>
                <a:cubicBezTo>
                  <a:pt x="10506" y="8825"/>
                  <a:pt x="10500" y="8840"/>
                  <a:pt x="10510" y="8840"/>
                </a:cubicBezTo>
                <a:cubicBezTo>
                  <a:pt x="10486" y="8852"/>
                  <a:pt x="10439" y="8852"/>
                  <a:pt x="10439" y="8876"/>
                </a:cubicBezTo>
                <a:lnTo>
                  <a:pt x="10510" y="8864"/>
                </a:lnTo>
                <a:lnTo>
                  <a:pt x="10510" y="8864"/>
                </a:lnTo>
                <a:cubicBezTo>
                  <a:pt x="10498" y="8876"/>
                  <a:pt x="10450" y="8876"/>
                  <a:pt x="10474" y="8888"/>
                </a:cubicBezTo>
                <a:cubicBezTo>
                  <a:pt x="10450" y="8888"/>
                  <a:pt x="10437" y="8893"/>
                  <a:pt x="10424" y="8893"/>
                </a:cubicBezTo>
                <a:cubicBezTo>
                  <a:pt x="10417" y="8893"/>
                  <a:pt x="10411" y="8892"/>
                  <a:pt x="10403" y="8888"/>
                </a:cubicBezTo>
                <a:lnTo>
                  <a:pt x="10403" y="8888"/>
                </a:lnTo>
                <a:cubicBezTo>
                  <a:pt x="10355" y="8935"/>
                  <a:pt x="10450" y="8923"/>
                  <a:pt x="10474" y="8935"/>
                </a:cubicBezTo>
                <a:lnTo>
                  <a:pt x="10462" y="8935"/>
                </a:lnTo>
                <a:cubicBezTo>
                  <a:pt x="10474" y="8935"/>
                  <a:pt x="10474" y="8947"/>
                  <a:pt x="10486" y="8947"/>
                </a:cubicBezTo>
                <a:cubicBezTo>
                  <a:pt x="10482" y="8956"/>
                  <a:pt x="10476" y="8958"/>
                  <a:pt x="10469" y="8958"/>
                </a:cubicBezTo>
                <a:cubicBezTo>
                  <a:pt x="10462" y="8958"/>
                  <a:pt x="10455" y="8956"/>
                  <a:pt x="10448" y="8956"/>
                </a:cubicBezTo>
                <a:cubicBezTo>
                  <a:pt x="10445" y="8956"/>
                  <a:pt x="10441" y="8956"/>
                  <a:pt x="10439" y="8959"/>
                </a:cubicBezTo>
                <a:lnTo>
                  <a:pt x="10439" y="8983"/>
                </a:lnTo>
                <a:cubicBezTo>
                  <a:pt x="10450" y="8983"/>
                  <a:pt x="10450" y="8995"/>
                  <a:pt x="10439" y="8995"/>
                </a:cubicBezTo>
                <a:lnTo>
                  <a:pt x="10379" y="8995"/>
                </a:lnTo>
                <a:lnTo>
                  <a:pt x="10427" y="9007"/>
                </a:lnTo>
                <a:cubicBezTo>
                  <a:pt x="10407" y="9016"/>
                  <a:pt x="10396" y="9034"/>
                  <a:pt x="10386" y="9034"/>
                </a:cubicBezTo>
                <a:cubicBezTo>
                  <a:pt x="10384" y="9034"/>
                  <a:pt x="10381" y="9033"/>
                  <a:pt x="10379" y="9031"/>
                </a:cubicBezTo>
                <a:lnTo>
                  <a:pt x="10379" y="9031"/>
                </a:lnTo>
                <a:lnTo>
                  <a:pt x="10391" y="9066"/>
                </a:lnTo>
                <a:lnTo>
                  <a:pt x="10343" y="9078"/>
                </a:lnTo>
                <a:cubicBezTo>
                  <a:pt x="10349" y="9084"/>
                  <a:pt x="10355" y="9087"/>
                  <a:pt x="10360" y="9087"/>
                </a:cubicBezTo>
                <a:cubicBezTo>
                  <a:pt x="10364" y="9087"/>
                  <a:pt x="10367" y="9084"/>
                  <a:pt x="10367" y="9078"/>
                </a:cubicBezTo>
                <a:cubicBezTo>
                  <a:pt x="10367" y="9090"/>
                  <a:pt x="10462" y="9102"/>
                  <a:pt x="10367" y="9126"/>
                </a:cubicBezTo>
                <a:cubicBezTo>
                  <a:pt x="10415" y="9150"/>
                  <a:pt x="10403" y="9162"/>
                  <a:pt x="10439" y="9185"/>
                </a:cubicBezTo>
                <a:cubicBezTo>
                  <a:pt x="10434" y="9184"/>
                  <a:pt x="10430" y="9184"/>
                  <a:pt x="10427" y="9184"/>
                </a:cubicBezTo>
                <a:cubicBezTo>
                  <a:pt x="10397" y="9184"/>
                  <a:pt x="10391" y="9215"/>
                  <a:pt x="10378" y="9215"/>
                </a:cubicBezTo>
                <a:cubicBezTo>
                  <a:pt x="10375" y="9215"/>
                  <a:pt x="10371" y="9213"/>
                  <a:pt x="10367" y="9209"/>
                </a:cubicBezTo>
                <a:lnTo>
                  <a:pt x="10367" y="9209"/>
                </a:lnTo>
                <a:cubicBezTo>
                  <a:pt x="10355" y="9233"/>
                  <a:pt x="10403" y="9221"/>
                  <a:pt x="10415" y="9233"/>
                </a:cubicBezTo>
                <a:cubicBezTo>
                  <a:pt x="10398" y="9241"/>
                  <a:pt x="10369" y="9250"/>
                  <a:pt x="10350" y="9250"/>
                </a:cubicBezTo>
                <a:cubicBezTo>
                  <a:pt x="10346" y="9250"/>
                  <a:pt x="10342" y="9250"/>
                  <a:pt x="10339" y="9249"/>
                </a:cubicBezTo>
                <a:lnTo>
                  <a:pt x="10339" y="9249"/>
                </a:lnTo>
                <a:lnTo>
                  <a:pt x="10355" y="9257"/>
                </a:lnTo>
                <a:lnTo>
                  <a:pt x="10343" y="9257"/>
                </a:lnTo>
                <a:lnTo>
                  <a:pt x="10379" y="9269"/>
                </a:lnTo>
                <a:cubicBezTo>
                  <a:pt x="10355" y="9293"/>
                  <a:pt x="10331" y="9281"/>
                  <a:pt x="10320" y="9293"/>
                </a:cubicBezTo>
                <a:lnTo>
                  <a:pt x="10367" y="9293"/>
                </a:lnTo>
                <a:lnTo>
                  <a:pt x="10343" y="9304"/>
                </a:lnTo>
                <a:cubicBezTo>
                  <a:pt x="10350" y="9301"/>
                  <a:pt x="10356" y="9300"/>
                  <a:pt x="10361" y="9300"/>
                </a:cubicBezTo>
                <a:cubicBezTo>
                  <a:pt x="10373" y="9300"/>
                  <a:pt x="10379" y="9308"/>
                  <a:pt x="10379" y="9316"/>
                </a:cubicBezTo>
                <a:lnTo>
                  <a:pt x="10367" y="9316"/>
                </a:lnTo>
                <a:lnTo>
                  <a:pt x="10379" y="9328"/>
                </a:lnTo>
                <a:cubicBezTo>
                  <a:pt x="10374" y="9326"/>
                  <a:pt x="10371" y="9325"/>
                  <a:pt x="10370" y="9325"/>
                </a:cubicBezTo>
                <a:cubicBezTo>
                  <a:pt x="10362" y="9325"/>
                  <a:pt x="10372" y="9340"/>
                  <a:pt x="10343" y="9340"/>
                </a:cubicBezTo>
                <a:cubicBezTo>
                  <a:pt x="10343" y="9352"/>
                  <a:pt x="10343" y="9352"/>
                  <a:pt x="10355" y="9376"/>
                </a:cubicBezTo>
                <a:lnTo>
                  <a:pt x="10391" y="9364"/>
                </a:lnTo>
                <a:lnTo>
                  <a:pt x="10391" y="9364"/>
                </a:lnTo>
                <a:cubicBezTo>
                  <a:pt x="10415" y="9388"/>
                  <a:pt x="10343" y="9376"/>
                  <a:pt x="10355" y="9400"/>
                </a:cubicBezTo>
                <a:lnTo>
                  <a:pt x="10379" y="9388"/>
                </a:lnTo>
                <a:lnTo>
                  <a:pt x="10379" y="9388"/>
                </a:lnTo>
                <a:cubicBezTo>
                  <a:pt x="10331" y="9424"/>
                  <a:pt x="10427" y="9435"/>
                  <a:pt x="10391" y="9459"/>
                </a:cubicBezTo>
                <a:cubicBezTo>
                  <a:pt x="10391" y="9455"/>
                  <a:pt x="10386" y="9454"/>
                  <a:pt x="10379" y="9454"/>
                </a:cubicBezTo>
                <a:cubicBezTo>
                  <a:pt x="10366" y="9454"/>
                  <a:pt x="10347" y="9459"/>
                  <a:pt x="10355" y="9459"/>
                </a:cubicBezTo>
                <a:cubicBezTo>
                  <a:pt x="10379" y="9471"/>
                  <a:pt x="10379" y="9507"/>
                  <a:pt x="10415" y="9519"/>
                </a:cubicBezTo>
                <a:cubicBezTo>
                  <a:pt x="10379" y="9543"/>
                  <a:pt x="10355" y="9543"/>
                  <a:pt x="10343" y="9566"/>
                </a:cubicBezTo>
                <a:cubicBezTo>
                  <a:pt x="10352" y="9575"/>
                  <a:pt x="10354" y="9583"/>
                  <a:pt x="10363" y="9583"/>
                </a:cubicBezTo>
                <a:cubicBezTo>
                  <a:pt x="10367" y="9583"/>
                  <a:pt x="10372" y="9582"/>
                  <a:pt x="10379" y="9578"/>
                </a:cubicBezTo>
                <a:lnTo>
                  <a:pt x="10379" y="9578"/>
                </a:lnTo>
                <a:cubicBezTo>
                  <a:pt x="10368" y="9600"/>
                  <a:pt x="10397" y="9622"/>
                  <a:pt x="10375" y="9635"/>
                </a:cubicBezTo>
                <a:lnTo>
                  <a:pt x="10375" y="9635"/>
                </a:lnTo>
                <a:cubicBezTo>
                  <a:pt x="10375" y="9635"/>
                  <a:pt x="10375" y="9634"/>
                  <a:pt x="10375" y="9634"/>
                </a:cubicBezTo>
                <a:lnTo>
                  <a:pt x="10375" y="9634"/>
                </a:lnTo>
                <a:cubicBezTo>
                  <a:pt x="10379" y="9634"/>
                  <a:pt x="10360" y="9650"/>
                  <a:pt x="10379" y="9650"/>
                </a:cubicBezTo>
                <a:lnTo>
                  <a:pt x="10403" y="9650"/>
                </a:lnTo>
                <a:cubicBezTo>
                  <a:pt x="10331" y="9685"/>
                  <a:pt x="10450" y="9685"/>
                  <a:pt x="10391" y="9721"/>
                </a:cubicBezTo>
                <a:lnTo>
                  <a:pt x="10379" y="9721"/>
                </a:lnTo>
                <a:lnTo>
                  <a:pt x="10391" y="9733"/>
                </a:lnTo>
                <a:lnTo>
                  <a:pt x="10355" y="9733"/>
                </a:lnTo>
                <a:lnTo>
                  <a:pt x="10355" y="9781"/>
                </a:lnTo>
                <a:lnTo>
                  <a:pt x="10379" y="9769"/>
                </a:lnTo>
                <a:cubicBezTo>
                  <a:pt x="10379" y="9781"/>
                  <a:pt x="10415" y="9781"/>
                  <a:pt x="10391" y="9805"/>
                </a:cubicBezTo>
                <a:cubicBezTo>
                  <a:pt x="10382" y="9802"/>
                  <a:pt x="10377" y="9801"/>
                  <a:pt x="10374" y="9801"/>
                </a:cubicBezTo>
                <a:cubicBezTo>
                  <a:pt x="10363" y="9801"/>
                  <a:pt x="10392" y="9818"/>
                  <a:pt x="10359" y="9827"/>
                </a:cubicBezTo>
                <a:lnTo>
                  <a:pt x="10359" y="9827"/>
                </a:lnTo>
                <a:cubicBezTo>
                  <a:pt x="10353" y="9826"/>
                  <a:pt x="10350" y="9823"/>
                  <a:pt x="10344" y="9817"/>
                </a:cubicBezTo>
                <a:lnTo>
                  <a:pt x="10344" y="9817"/>
                </a:lnTo>
                <a:lnTo>
                  <a:pt x="10355" y="9828"/>
                </a:lnTo>
                <a:cubicBezTo>
                  <a:pt x="10356" y="9828"/>
                  <a:pt x="10358" y="9828"/>
                  <a:pt x="10359" y="9827"/>
                </a:cubicBezTo>
                <a:lnTo>
                  <a:pt x="10359" y="9827"/>
                </a:lnTo>
                <a:cubicBezTo>
                  <a:pt x="10363" y="9828"/>
                  <a:pt x="10369" y="9828"/>
                  <a:pt x="10379" y="9828"/>
                </a:cubicBezTo>
                <a:cubicBezTo>
                  <a:pt x="10403" y="9840"/>
                  <a:pt x="10320" y="9852"/>
                  <a:pt x="10355" y="9864"/>
                </a:cubicBezTo>
                <a:lnTo>
                  <a:pt x="10355" y="9852"/>
                </a:lnTo>
                <a:cubicBezTo>
                  <a:pt x="10363" y="9848"/>
                  <a:pt x="10371" y="9847"/>
                  <a:pt x="10378" y="9847"/>
                </a:cubicBezTo>
                <a:cubicBezTo>
                  <a:pt x="10392" y="9847"/>
                  <a:pt x="10403" y="9852"/>
                  <a:pt x="10403" y="9852"/>
                </a:cubicBezTo>
                <a:cubicBezTo>
                  <a:pt x="10403" y="9852"/>
                  <a:pt x="10391" y="9864"/>
                  <a:pt x="10379" y="9864"/>
                </a:cubicBezTo>
                <a:cubicBezTo>
                  <a:pt x="10403" y="9876"/>
                  <a:pt x="10379" y="9900"/>
                  <a:pt x="10403" y="9900"/>
                </a:cubicBezTo>
                <a:cubicBezTo>
                  <a:pt x="10391" y="9912"/>
                  <a:pt x="10367" y="9912"/>
                  <a:pt x="10355" y="9912"/>
                </a:cubicBezTo>
                <a:cubicBezTo>
                  <a:pt x="10391" y="9935"/>
                  <a:pt x="10355" y="9924"/>
                  <a:pt x="10391" y="9959"/>
                </a:cubicBezTo>
                <a:lnTo>
                  <a:pt x="10367" y="9959"/>
                </a:lnTo>
                <a:lnTo>
                  <a:pt x="10391" y="9971"/>
                </a:lnTo>
                <a:lnTo>
                  <a:pt x="10355" y="9995"/>
                </a:lnTo>
                <a:lnTo>
                  <a:pt x="10379" y="9983"/>
                </a:lnTo>
                <a:cubicBezTo>
                  <a:pt x="10379" y="9995"/>
                  <a:pt x="10391" y="9995"/>
                  <a:pt x="10391" y="10007"/>
                </a:cubicBezTo>
                <a:lnTo>
                  <a:pt x="10355" y="10007"/>
                </a:lnTo>
                <a:cubicBezTo>
                  <a:pt x="10375" y="10027"/>
                  <a:pt x="10336" y="10047"/>
                  <a:pt x="10345" y="10067"/>
                </a:cubicBezTo>
                <a:lnTo>
                  <a:pt x="10345" y="10067"/>
                </a:lnTo>
                <a:cubicBezTo>
                  <a:pt x="10389" y="10091"/>
                  <a:pt x="10296" y="10102"/>
                  <a:pt x="10355" y="10114"/>
                </a:cubicBezTo>
                <a:cubicBezTo>
                  <a:pt x="10343" y="10114"/>
                  <a:pt x="10331" y="10126"/>
                  <a:pt x="10320" y="10126"/>
                </a:cubicBezTo>
                <a:lnTo>
                  <a:pt x="10343" y="10126"/>
                </a:lnTo>
                <a:lnTo>
                  <a:pt x="10308" y="10138"/>
                </a:lnTo>
                <a:lnTo>
                  <a:pt x="10355" y="10138"/>
                </a:lnTo>
                <a:lnTo>
                  <a:pt x="10320" y="10150"/>
                </a:lnTo>
                <a:lnTo>
                  <a:pt x="10343" y="10150"/>
                </a:lnTo>
                <a:cubicBezTo>
                  <a:pt x="10272" y="10174"/>
                  <a:pt x="10331" y="10186"/>
                  <a:pt x="10272" y="10209"/>
                </a:cubicBezTo>
                <a:lnTo>
                  <a:pt x="10320" y="10197"/>
                </a:lnTo>
                <a:lnTo>
                  <a:pt x="10320" y="10197"/>
                </a:lnTo>
                <a:cubicBezTo>
                  <a:pt x="10427" y="10233"/>
                  <a:pt x="10284" y="10305"/>
                  <a:pt x="10331" y="10364"/>
                </a:cubicBezTo>
                <a:lnTo>
                  <a:pt x="10296" y="10364"/>
                </a:lnTo>
                <a:lnTo>
                  <a:pt x="10343" y="10376"/>
                </a:lnTo>
                <a:cubicBezTo>
                  <a:pt x="10331" y="10384"/>
                  <a:pt x="10323" y="10387"/>
                  <a:pt x="10318" y="10387"/>
                </a:cubicBezTo>
                <a:cubicBezTo>
                  <a:pt x="10306" y="10387"/>
                  <a:pt x="10304" y="10376"/>
                  <a:pt x="10296" y="10376"/>
                </a:cubicBezTo>
                <a:cubicBezTo>
                  <a:pt x="10308" y="10400"/>
                  <a:pt x="10343" y="10388"/>
                  <a:pt x="10355" y="10412"/>
                </a:cubicBezTo>
                <a:cubicBezTo>
                  <a:pt x="10347" y="10420"/>
                  <a:pt x="10342" y="10422"/>
                  <a:pt x="10338" y="10422"/>
                </a:cubicBezTo>
                <a:cubicBezTo>
                  <a:pt x="10330" y="10422"/>
                  <a:pt x="10327" y="10412"/>
                  <a:pt x="10320" y="10412"/>
                </a:cubicBezTo>
                <a:cubicBezTo>
                  <a:pt x="10331" y="10436"/>
                  <a:pt x="10355" y="10471"/>
                  <a:pt x="10331" y="10483"/>
                </a:cubicBezTo>
                <a:cubicBezTo>
                  <a:pt x="10339" y="10483"/>
                  <a:pt x="10342" y="10488"/>
                  <a:pt x="10346" y="10488"/>
                </a:cubicBezTo>
                <a:cubicBezTo>
                  <a:pt x="10349" y="10488"/>
                  <a:pt x="10351" y="10487"/>
                  <a:pt x="10355" y="10483"/>
                </a:cubicBezTo>
                <a:cubicBezTo>
                  <a:pt x="10367" y="10507"/>
                  <a:pt x="10355" y="10531"/>
                  <a:pt x="10355" y="10555"/>
                </a:cubicBezTo>
                <a:cubicBezTo>
                  <a:pt x="10331" y="10555"/>
                  <a:pt x="10331" y="10543"/>
                  <a:pt x="10331" y="10543"/>
                </a:cubicBezTo>
                <a:cubicBezTo>
                  <a:pt x="10331" y="10543"/>
                  <a:pt x="10320" y="10555"/>
                  <a:pt x="10331" y="10567"/>
                </a:cubicBezTo>
                <a:lnTo>
                  <a:pt x="10296" y="10555"/>
                </a:lnTo>
                <a:lnTo>
                  <a:pt x="10296" y="10555"/>
                </a:lnTo>
                <a:cubicBezTo>
                  <a:pt x="10296" y="10567"/>
                  <a:pt x="10331" y="10602"/>
                  <a:pt x="10284" y="10602"/>
                </a:cubicBezTo>
                <a:cubicBezTo>
                  <a:pt x="10308" y="10602"/>
                  <a:pt x="10331" y="10602"/>
                  <a:pt x="10331" y="10614"/>
                </a:cubicBezTo>
                <a:cubicBezTo>
                  <a:pt x="10272" y="10626"/>
                  <a:pt x="10355" y="10650"/>
                  <a:pt x="10320" y="10674"/>
                </a:cubicBezTo>
                <a:cubicBezTo>
                  <a:pt x="10310" y="10674"/>
                  <a:pt x="10308" y="10658"/>
                  <a:pt x="10308" y="10658"/>
                </a:cubicBezTo>
                <a:cubicBezTo>
                  <a:pt x="10308" y="10658"/>
                  <a:pt x="10308" y="10659"/>
                  <a:pt x="10308" y="10662"/>
                </a:cubicBezTo>
                <a:cubicBezTo>
                  <a:pt x="10296" y="10674"/>
                  <a:pt x="10320" y="10674"/>
                  <a:pt x="10331" y="10686"/>
                </a:cubicBezTo>
                <a:lnTo>
                  <a:pt x="10308" y="10686"/>
                </a:lnTo>
                <a:lnTo>
                  <a:pt x="10343" y="10733"/>
                </a:lnTo>
                <a:cubicBezTo>
                  <a:pt x="10290" y="10733"/>
                  <a:pt x="10341" y="10771"/>
                  <a:pt x="10328" y="10771"/>
                </a:cubicBezTo>
                <a:cubicBezTo>
                  <a:pt x="10326" y="10771"/>
                  <a:pt x="10323" y="10770"/>
                  <a:pt x="10320" y="10769"/>
                </a:cubicBezTo>
                <a:cubicBezTo>
                  <a:pt x="10316" y="10775"/>
                  <a:pt x="10317" y="10778"/>
                  <a:pt x="10319" y="10778"/>
                </a:cubicBezTo>
                <a:cubicBezTo>
                  <a:pt x="10322" y="10778"/>
                  <a:pt x="10331" y="10772"/>
                  <a:pt x="10337" y="10772"/>
                </a:cubicBezTo>
                <a:cubicBezTo>
                  <a:pt x="10341" y="10772"/>
                  <a:pt x="10343" y="10774"/>
                  <a:pt x="10343" y="10781"/>
                </a:cubicBezTo>
                <a:cubicBezTo>
                  <a:pt x="10320" y="10781"/>
                  <a:pt x="10355" y="10805"/>
                  <a:pt x="10320" y="10805"/>
                </a:cubicBezTo>
                <a:lnTo>
                  <a:pt x="10320" y="10817"/>
                </a:lnTo>
                <a:lnTo>
                  <a:pt x="10284" y="10805"/>
                </a:lnTo>
                <a:lnTo>
                  <a:pt x="10284" y="10805"/>
                </a:lnTo>
                <a:cubicBezTo>
                  <a:pt x="10296" y="10817"/>
                  <a:pt x="10331" y="10828"/>
                  <a:pt x="10355" y="10828"/>
                </a:cubicBezTo>
                <a:cubicBezTo>
                  <a:pt x="10331" y="10840"/>
                  <a:pt x="10355" y="10852"/>
                  <a:pt x="10320" y="10864"/>
                </a:cubicBezTo>
                <a:lnTo>
                  <a:pt x="10308" y="10852"/>
                </a:lnTo>
                <a:lnTo>
                  <a:pt x="10308" y="10852"/>
                </a:lnTo>
                <a:cubicBezTo>
                  <a:pt x="10331" y="10888"/>
                  <a:pt x="10212" y="10912"/>
                  <a:pt x="10272" y="10936"/>
                </a:cubicBezTo>
                <a:cubicBezTo>
                  <a:pt x="10272" y="10942"/>
                  <a:pt x="10269" y="10945"/>
                  <a:pt x="10266" y="10945"/>
                </a:cubicBezTo>
                <a:cubicBezTo>
                  <a:pt x="10263" y="10945"/>
                  <a:pt x="10260" y="10942"/>
                  <a:pt x="10260" y="10936"/>
                </a:cubicBezTo>
                <a:lnTo>
                  <a:pt x="10260" y="10959"/>
                </a:lnTo>
                <a:lnTo>
                  <a:pt x="10236" y="10959"/>
                </a:lnTo>
                <a:lnTo>
                  <a:pt x="10272" y="10995"/>
                </a:lnTo>
                <a:lnTo>
                  <a:pt x="10260" y="10995"/>
                </a:lnTo>
                <a:cubicBezTo>
                  <a:pt x="10248" y="11019"/>
                  <a:pt x="10260" y="11055"/>
                  <a:pt x="10272" y="11078"/>
                </a:cubicBezTo>
                <a:lnTo>
                  <a:pt x="10260" y="11078"/>
                </a:lnTo>
                <a:cubicBezTo>
                  <a:pt x="10296" y="11102"/>
                  <a:pt x="10236" y="11102"/>
                  <a:pt x="10260" y="11126"/>
                </a:cubicBezTo>
                <a:lnTo>
                  <a:pt x="10248" y="11126"/>
                </a:lnTo>
                <a:lnTo>
                  <a:pt x="10248" y="11150"/>
                </a:lnTo>
                <a:lnTo>
                  <a:pt x="10243" y="11145"/>
                </a:lnTo>
                <a:lnTo>
                  <a:pt x="10243" y="11145"/>
                </a:lnTo>
                <a:cubicBezTo>
                  <a:pt x="10250" y="11158"/>
                  <a:pt x="10226" y="11169"/>
                  <a:pt x="10213" y="11174"/>
                </a:cubicBezTo>
                <a:lnTo>
                  <a:pt x="10213" y="11174"/>
                </a:lnTo>
                <a:cubicBezTo>
                  <a:pt x="10213" y="11174"/>
                  <a:pt x="10213" y="11174"/>
                  <a:pt x="10212" y="11174"/>
                </a:cubicBezTo>
                <a:cubicBezTo>
                  <a:pt x="10206" y="11176"/>
                  <a:pt x="10204" y="11177"/>
                  <a:pt x="10204" y="11177"/>
                </a:cubicBezTo>
                <a:cubicBezTo>
                  <a:pt x="10205" y="11177"/>
                  <a:pt x="10208" y="11176"/>
                  <a:pt x="10213" y="11174"/>
                </a:cubicBezTo>
                <a:lnTo>
                  <a:pt x="10213" y="11174"/>
                </a:lnTo>
                <a:cubicBezTo>
                  <a:pt x="10225" y="11186"/>
                  <a:pt x="10248" y="11209"/>
                  <a:pt x="10272" y="11209"/>
                </a:cubicBezTo>
                <a:cubicBezTo>
                  <a:pt x="10272" y="11218"/>
                  <a:pt x="10269" y="11221"/>
                  <a:pt x="10264" y="11221"/>
                </a:cubicBezTo>
                <a:cubicBezTo>
                  <a:pt x="10259" y="11221"/>
                  <a:pt x="10252" y="11218"/>
                  <a:pt x="10246" y="11218"/>
                </a:cubicBezTo>
                <a:cubicBezTo>
                  <a:pt x="10242" y="11218"/>
                  <a:pt x="10239" y="11219"/>
                  <a:pt x="10236" y="11221"/>
                </a:cubicBezTo>
                <a:cubicBezTo>
                  <a:pt x="10224" y="11245"/>
                  <a:pt x="10260" y="11245"/>
                  <a:pt x="10248" y="11269"/>
                </a:cubicBezTo>
                <a:lnTo>
                  <a:pt x="10224" y="11269"/>
                </a:lnTo>
                <a:cubicBezTo>
                  <a:pt x="10224" y="11281"/>
                  <a:pt x="10236" y="11293"/>
                  <a:pt x="10236" y="11305"/>
                </a:cubicBezTo>
                <a:lnTo>
                  <a:pt x="10236" y="11293"/>
                </a:lnTo>
                <a:lnTo>
                  <a:pt x="10236" y="11293"/>
                </a:lnTo>
                <a:cubicBezTo>
                  <a:pt x="10272" y="11329"/>
                  <a:pt x="10177" y="11329"/>
                  <a:pt x="10260" y="11352"/>
                </a:cubicBezTo>
                <a:cubicBezTo>
                  <a:pt x="10236" y="11352"/>
                  <a:pt x="10248" y="11376"/>
                  <a:pt x="10212" y="11376"/>
                </a:cubicBezTo>
                <a:cubicBezTo>
                  <a:pt x="10236" y="11412"/>
                  <a:pt x="10248" y="11436"/>
                  <a:pt x="10260" y="11459"/>
                </a:cubicBezTo>
                <a:cubicBezTo>
                  <a:pt x="10200" y="11459"/>
                  <a:pt x="10260" y="11471"/>
                  <a:pt x="10224" y="11483"/>
                </a:cubicBezTo>
                <a:lnTo>
                  <a:pt x="10260" y="11483"/>
                </a:lnTo>
                <a:cubicBezTo>
                  <a:pt x="10260" y="11531"/>
                  <a:pt x="10177" y="11579"/>
                  <a:pt x="10189" y="11626"/>
                </a:cubicBezTo>
                <a:cubicBezTo>
                  <a:pt x="10165" y="11686"/>
                  <a:pt x="10153" y="11745"/>
                  <a:pt x="10153" y="11781"/>
                </a:cubicBezTo>
                <a:cubicBezTo>
                  <a:pt x="10165" y="11805"/>
                  <a:pt x="10200" y="11829"/>
                  <a:pt x="10189" y="11840"/>
                </a:cubicBezTo>
                <a:cubicBezTo>
                  <a:pt x="10200" y="11876"/>
                  <a:pt x="10212" y="11924"/>
                  <a:pt x="10177" y="11960"/>
                </a:cubicBezTo>
                <a:cubicBezTo>
                  <a:pt x="10173" y="11960"/>
                  <a:pt x="10170" y="11960"/>
                  <a:pt x="10168" y="11959"/>
                </a:cubicBezTo>
                <a:lnTo>
                  <a:pt x="10168" y="11959"/>
                </a:lnTo>
                <a:cubicBezTo>
                  <a:pt x="10168" y="11967"/>
                  <a:pt x="10149" y="11975"/>
                  <a:pt x="10141" y="11983"/>
                </a:cubicBezTo>
                <a:lnTo>
                  <a:pt x="10177" y="11971"/>
                </a:lnTo>
                <a:lnTo>
                  <a:pt x="10177" y="11971"/>
                </a:lnTo>
                <a:cubicBezTo>
                  <a:pt x="10200" y="11995"/>
                  <a:pt x="10165" y="12007"/>
                  <a:pt x="10141" y="12007"/>
                </a:cubicBezTo>
                <a:lnTo>
                  <a:pt x="10177" y="12031"/>
                </a:lnTo>
                <a:lnTo>
                  <a:pt x="10129" y="12043"/>
                </a:lnTo>
                <a:cubicBezTo>
                  <a:pt x="10141" y="12043"/>
                  <a:pt x="10153" y="12067"/>
                  <a:pt x="10189" y="12079"/>
                </a:cubicBezTo>
                <a:cubicBezTo>
                  <a:pt x="10181" y="12079"/>
                  <a:pt x="10173" y="12089"/>
                  <a:pt x="10165" y="12089"/>
                </a:cubicBezTo>
                <a:cubicBezTo>
                  <a:pt x="10161" y="12089"/>
                  <a:pt x="10157" y="12087"/>
                  <a:pt x="10153" y="12079"/>
                </a:cubicBezTo>
                <a:lnTo>
                  <a:pt x="10129" y="12150"/>
                </a:lnTo>
                <a:lnTo>
                  <a:pt x="10129" y="12150"/>
                </a:lnTo>
                <a:lnTo>
                  <a:pt x="10153" y="12138"/>
                </a:lnTo>
                <a:cubicBezTo>
                  <a:pt x="10189" y="12138"/>
                  <a:pt x="10200" y="12162"/>
                  <a:pt x="10189" y="12174"/>
                </a:cubicBezTo>
                <a:cubicBezTo>
                  <a:pt x="10177" y="12168"/>
                  <a:pt x="10165" y="12165"/>
                  <a:pt x="10153" y="12165"/>
                </a:cubicBezTo>
                <a:cubicBezTo>
                  <a:pt x="10141" y="12165"/>
                  <a:pt x="10129" y="12168"/>
                  <a:pt x="10117" y="12174"/>
                </a:cubicBezTo>
                <a:cubicBezTo>
                  <a:pt x="10125" y="12174"/>
                  <a:pt x="10133" y="12169"/>
                  <a:pt x="10144" y="12169"/>
                </a:cubicBezTo>
                <a:cubicBezTo>
                  <a:pt x="10150" y="12169"/>
                  <a:pt x="10157" y="12170"/>
                  <a:pt x="10165" y="12174"/>
                </a:cubicBezTo>
                <a:cubicBezTo>
                  <a:pt x="10177" y="12186"/>
                  <a:pt x="10189" y="12210"/>
                  <a:pt x="10177" y="12221"/>
                </a:cubicBezTo>
                <a:lnTo>
                  <a:pt x="10165" y="12210"/>
                </a:lnTo>
                <a:cubicBezTo>
                  <a:pt x="10165" y="12221"/>
                  <a:pt x="10117" y="12221"/>
                  <a:pt x="10117" y="12233"/>
                </a:cubicBezTo>
                <a:cubicBezTo>
                  <a:pt x="10141" y="12257"/>
                  <a:pt x="10117" y="12257"/>
                  <a:pt x="10165" y="12269"/>
                </a:cubicBezTo>
                <a:cubicBezTo>
                  <a:pt x="10169" y="12277"/>
                  <a:pt x="10166" y="12280"/>
                  <a:pt x="10160" y="12280"/>
                </a:cubicBezTo>
                <a:cubicBezTo>
                  <a:pt x="10149" y="12280"/>
                  <a:pt x="10125" y="12269"/>
                  <a:pt x="10117" y="12269"/>
                </a:cubicBezTo>
                <a:cubicBezTo>
                  <a:pt x="10153" y="12293"/>
                  <a:pt x="10129" y="12317"/>
                  <a:pt x="10093" y="12317"/>
                </a:cubicBezTo>
                <a:cubicBezTo>
                  <a:pt x="10177" y="12341"/>
                  <a:pt x="10058" y="12352"/>
                  <a:pt x="10129" y="12376"/>
                </a:cubicBezTo>
                <a:lnTo>
                  <a:pt x="10093" y="12388"/>
                </a:lnTo>
                <a:cubicBezTo>
                  <a:pt x="10117" y="12388"/>
                  <a:pt x="10153" y="12400"/>
                  <a:pt x="10153" y="12412"/>
                </a:cubicBezTo>
                <a:cubicBezTo>
                  <a:pt x="10145" y="12416"/>
                  <a:pt x="10137" y="12417"/>
                  <a:pt x="10129" y="12417"/>
                </a:cubicBezTo>
                <a:cubicBezTo>
                  <a:pt x="10113" y="12417"/>
                  <a:pt x="10097" y="12412"/>
                  <a:pt x="10081" y="12412"/>
                </a:cubicBezTo>
                <a:lnTo>
                  <a:pt x="10153" y="12436"/>
                </a:lnTo>
                <a:cubicBezTo>
                  <a:pt x="10117" y="12448"/>
                  <a:pt x="10105" y="12471"/>
                  <a:pt x="10093" y="12507"/>
                </a:cubicBezTo>
                <a:cubicBezTo>
                  <a:pt x="10081" y="12471"/>
                  <a:pt x="10069" y="12460"/>
                  <a:pt x="10046" y="12436"/>
                </a:cubicBezTo>
                <a:cubicBezTo>
                  <a:pt x="10069" y="12412"/>
                  <a:pt x="10081" y="12400"/>
                  <a:pt x="10093" y="12388"/>
                </a:cubicBezTo>
                <a:cubicBezTo>
                  <a:pt x="10093" y="12364"/>
                  <a:pt x="10093" y="12352"/>
                  <a:pt x="10093" y="12329"/>
                </a:cubicBezTo>
                <a:cubicBezTo>
                  <a:pt x="10081" y="12281"/>
                  <a:pt x="10069" y="12281"/>
                  <a:pt x="10034" y="12269"/>
                </a:cubicBezTo>
                <a:cubicBezTo>
                  <a:pt x="10046" y="12221"/>
                  <a:pt x="9986" y="12150"/>
                  <a:pt x="10022" y="12138"/>
                </a:cubicBezTo>
                <a:cubicBezTo>
                  <a:pt x="9988" y="12138"/>
                  <a:pt x="10008" y="12106"/>
                  <a:pt x="9979" y="12082"/>
                </a:cubicBezTo>
                <a:lnTo>
                  <a:pt x="9979" y="12082"/>
                </a:lnTo>
                <a:lnTo>
                  <a:pt x="9962" y="12090"/>
                </a:lnTo>
                <a:cubicBezTo>
                  <a:pt x="9998" y="11983"/>
                  <a:pt x="9879" y="11971"/>
                  <a:pt x="9903" y="11876"/>
                </a:cubicBezTo>
                <a:lnTo>
                  <a:pt x="9903" y="11876"/>
                </a:lnTo>
                <a:lnTo>
                  <a:pt x="9891" y="11864"/>
                </a:lnTo>
                <a:cubicBezTo>
                  <a:pt x="9897" y="11858"/>
                  <a:pt x="9906" y="11858"/>
                  <a:pt x="9915" y="11858"/>
                </a:cubicBezTo>
                <a:cubicBezTo>
                  <a:pt x="9924" y="11858"/>
                  <a:pt x="9933" y="11858"/>
                  <a:pt x="9939" y="11852"/>
                </a:cubicBezTo>
                <a:lnTo>
                  <a:pt x="9891" y="11710"/>
                </a:lnTo>
                <a:lnTo>
                  <a:pt x="9879" y="11745"/>
                </a:lnTo>
                <a:cubicBezTo>
                  <a:pt x="9867" y="11710"/>
                  <a:pt x="9819" y="11698"/>
                  <a:pt x="9831" y="11662"/>
                </a:cubicBezTo>
                <a:lnTo>
                  <a:pt x="9831" y="11662"/>
                </a:lnTo>
                <a:cubicBezTo>
                  <a:pt x="9844" y="11668"/>
                  <a:pt x="9851" y="11671"/>
                  <a:pt x="9856" y="11671"/>
                </a:cubicBezTo>
                <a:cubicBezTo>
                  <a:pt x="9877" y="11671"/>
                  <a:pt x="9824" y="11610"/>
                  <a:pt x="9843" y="11590"/>
                </a:cubicBezTo>
                <a:lnTo>
                  <a:pt x="9843" y="11590"/>
                </a:lnTo>
                <a:lnTo>
                  <a:pt x="9867" y="11614"/>
                </a:lnTo>
                <a:cubicBezTo>
                  <a:pt x="9860" y="11586"/>
                  <a:pt x="9857" y="11575"/>
                  <a:pt x="9849" y="11575"/>
                </a:cubicBezTo>
                <a:cubicBezTo>
                  <a:pt x="9843" y="11575"/>
                  <a:pt x="9834" y="11581"/>
                  <a:pt x="9819" y="11590"/>
                </a:cubicBezTo>
                <a:cubicBezTo>
                  <a:pt x="9796" y="11531"/>
                  <a:pt x="9867" y="11519"/>
                  <a:pt x="9819" y="11483"/>
                </a:cubicBezTo>
                <a:lnTo>
                  <a:pt x="9819" y="11483"/>
                </a:lnTo>
                <a:lnTo>
                  <a:pt x="9831" y="11519"/>
                </a:lnTo>
                <a:cubicBezTo>
                  <a:pt x="9824" y="11526"/>
                  <a:pt x="9816" y="11529"/>
                  <a:pt x="9809" y="11529"/>
                </a:cubicBezTo>
                <a:cubicBezTo>
                  <a:pt x="9790" y="11529"/>
                  <a:pt x="9772" y="11512"/>
                  <a:pt x="9772" y="11495"/>
                </a:cubicBezTo>
                <a:cubicBezTo>
                  <a:pt x="9772" y="11495"/>
                  <a:pt x="9778" y="11482"/>
                  <a:pt x="9782" y="11480"/>
                </a:cubicBezTo>
                <a:lnTo>
                  <a:pt x="9782" y="11480"/>
                </a:lnTo>
                <a:cubicBezTo>
                  <a:pt x="9782" y="11481"/>
                  <a:pt x="9783" y="11482"/>
                  <a:pt x="9784" y="11483"/>
                </a:cubicBezTo>
                <a:cubicBezTo>
                  <a:pt x="9784" y="11481"/>
                  <a:pt x="9783" y="11480"/>
                  <a:pt x="9782" y="11480"/>
                </a:cubicBezTo>
                <a:cubicBezTo>
                  <a:pt x="9782" y="11480"/>
                  <a:pt x="9782" y="11480"/>
                  <a:pt x="9782" y="11480"/>
                </a:cubicBezTo>
                <a:lnTo>
                  <a:pt x="9782" y="11480"/>
                </a:lnTo>
                <a:cubicBezTo>
                  <a:pt x="9759" y="11444"/>
                  <a:pt x="9748" y="11375"/>
                  <a:pt x="9736" y="11352"/>
                </a:cubicBezTo>
                <a:cubicBezTo>
                  <a:pt x="9736" y="11338"/>
                  <a:pt x="9744" y="11333"/>
                  <a:pt x="9753" y="11333"/>
                </a:cubicBezTo>
                <a:cubicBezTo>
                  <a:pt x="9760" y="11333"/>
                  <a:pt x="9767" y="11335"/>
                  <a:pt x="9772" y="11340"/>
                </a:cubicBezTo>
                <a:cubicBezTo>
                  <a:pt x="9700" y="11257"/>
                  <a:pt x="9760" y="11293"/>
                  <a:pt x="9688" y="11209"/>
                </a:cubicBezTo>
                <a:lnTo>
                  <a:pt x="9712" y="11209"/>
                </a:lnTo>
                <a:lnTo>
                  <a:pt x="9677" y="11186"/>
                </a:lnTo>
                <a:lnTo>
                  <a:pt x="9688" y="11126"/>
                </a:lnTo>
                <a:lnTo>
                  <a:pt x="9677" y="11150"/>
                </a:lnTo>
                <a:cubicBezTo>
                  <a:pt x="9653" y="11114"/>
                  <a:pt x="9641" y="11102"/>
                  <a:pt x="9629" y="11067"/>
                </a:cubicBezTo>
                <a:lnTo>
                  <a:pt x="9665" y="11067"/>
                </a:lnTo>
                <a:cubicBezTo>
                  <a:pt x="9605" y="10983"/>
                  <a:pt x="9665" y="10948"/>
                  <a:pt x="9593" y="10888"/>
                </a:cubicBezTo>
                <a:cubicBezTo>
                  <a:pt x="9593" y="10884"/>
                  <a:pt x="9595" y="10883"/>
                  <a:pt x="9597" y="10883"/>
                </a:cubicBezTo>
                <a:cubicBezTo>
                  <a:pt x="9601" y="10883"/>
                  <a:pt x="9609" y="10888"/>
                  <a:pt x="9617" y="10888"/>
                </a:cubicBezTo>
                <a:cubicBezTo>
                  <a:pt x="9534" y="10828"/>
                  <a:pt x="9629" y="10817"/>
                  <a:pt x="9546" y="10757"/>
                </a:cubicBezTo>
                <a:cubicBezTo>
                  <a:pt x="9558" y="10757"/>
                  <a:pt x="9569" y="10745"/>
                  <a:pt x="9569" y="10745"/>
                </a:cubicBezTo>
                <a:lnTo>
                  <a:pt x="9546" y="10721"/>
                </a:lnTo>
                <a:lnTo>
                  <a:pt x="9581" y="10709"/>
                </a:lnTo>
                <a:lnTo>
                  <a:pt x="9510" y="10697"/>
                </a:lnTo>
                <a:lnTo>
                  <a:pt x="9546" y="10662"/>
                </a:lnTo>
                <a:lnTo>
                  <a:pt x="9522" y="10662"/>
                </a:lnTo>
                <a:cubicBezTo>
                  <a:pt x="9569" y="10590"/>
                  <a:pt x="9498" y="10555"/>
                  <a:pt x="9522" y="10483"/>
                </a:cubicBezTo>
                <a:lnTo>
                  <a:pt x="9522" y="10483"/>
                </a:lnTo>
                <a:lnTo>
                  <a:pt x="9486" y="10519"/>
                </a:lnTo>
                <a:cubicBezTo>
                  <a:pt x="9331" y="10424"/>
                  <a:pt x="9403" y="10197"/>
                  <a:pt x="9272" y="10066"/>
                </a:cubicBezTo>
                <a:lnTo>
                  <a:pt x="9307" y="10055"/>
                </a:lnTo>
                <a:lnTo>
                  <a:pt x="9236" y="10007"/>
                </a:lnTo>
                <a:cubicBezTo>
                  <a:pt x="9240" y="9992"/>
                  <a:pt x="9246" y="9988"/>
                  <a:pt x="9252" y="9988"/>
                </a:cubicBezTo>
                <a:cubicBezTo>
                  <a:pt x="9264" y="9988"/>
                  <a:pt x="9277" y="10001"/>
                  <a:pt x="9287" y="10001"/>
                </a:cubicBezTo>
                <a:cubicBezTo>
                  <a:pt x="9291" y="10001"/>
                  <a:pt x="9293" y="9999"/>
                  <a:pt x="9296" y="9995"/>
                </a:cubicBezTo>
                <a:cubicBezTo>
                  <a:pt x="9236" y="9935"/>
                  <a:pt x="9224" y="9995"/>
                  <a:pt x="9177" y="9924"/>
                </a:cubicBezTo>
                <a:cubicBezTo>
                  <a:pt x="9177" y="9908"/>
                  <a:pt x="9180" y="9903"/>
                  <a:pt x="9186" y="9903"/>
                </a:cubicBezTo>
                <a:cubicBezTo>
                  <a:pt x="9198" y="9903"/>
                  <a:pt x="9220" y="9927"/>
                  <a:pt x="9236" y="9935"/>
                </a:cubicBezTo>
                <a:cubicBezTo>
                  <a:pt x="9177" y="9876"/>
                  <a:pt x="9105" y="9769"/>
                  <a:pt x="9093" y="9709"/>
                </a:cubicBezTo>
                <a:cubicBezTo>
                  <a:pt x="9093" y="9709"/>
                  <a:pt x="9081" y="9709"/>
                  <a:pt x="9081" y="9721"/>
                </a:cubicBezTo>
                <a:cubicBezTo>
                  <a:pt x="9046" y="9674"/>
                  <a:pt x="9022" y="9602"/>
                  <a:pt x="8998" y="9554"/>
                </a:cubicBezTo>
                <a:cubicBezTo>
                  <a:pt x="9001" y="9551"/>
                  <a:pt x="9005" y="9550"/>
                  <a:pt x="9008" y="9550"/>
                </a:cubicBezTo>
                <a:cubicBezTo>
                  <a:pt x="9017" y="9550"/>
                  <a:pt x="9025" y="9558"/>
                  <a:pt x="9034" y="9566"/>
                </a:cubicBezTo>
                <a:cubicBezTo>
                  <a:pt x="9022" y="9554"/>
                  <a:pt x="9022" y="9519"/>
                  <a:pt x="8998" y="9507"/>
                </a:cubicBezTo>
                <a:lnTo>
                  <a:pt x="8998" y="9507"/>
                </a:lnTo>
                <a:lnTo>
                  <a:pt x="9034" y="9519"/>
                </a:lnTo>
                <a:cubicBezTo>
                  <a:pt x="9022" y="9474"/>
                  <a:pt x="8958" y="9418"/>
                  <a:pt x="8971" y="9382"/>
                </a:cubicBezTo>
                <a:lnTo>
                  <a:pt x="8971" y="9382"/>
                </a:lnTo>
                <a:cubicBezTo>
                  <a:pt x="8968" y="9385"/>
                  <a:pt x="8961" y="9388"/>
                  <a:pt x="8955" y="9388"/>
                </a:cubicBezTo>
                <a:cubicBezTo>
                  <a:pt x="8944" y="9388"/>
                  <a:pt x="8932" y="9382"/>
                  <a:pt x="8926" y="9364"/>
                </a:cubicBezTo>
                <a:cubicBezTo>
                  <a:pt x="8962" y="9316"/>
                  <a:pt x="8855" y="9281"/>
                  <a:pt x="8855" y="9209"/>
                </a:cubicBezTo>
                <a:cubicBezTo>
                  <a:pt x="8865" y="9209"/>
                  <a:pt x="8884" y="9235"/>
                  <a:pt x="8889" y="9235"/>
                </a:cubicBezTo>
                <a:cubicBezTo>
                  <a:pt x="8890" y="9235"/>
                  <a:pt x="8891" y="9235"/>
                  <a:pt x="8891" y="9233"/>
                </a:cubicBezTo>
                <a:cubicBezTo>
                  <a:pt x="8891" y="9197"/>
                  <a:pt x="8843" y="9185"/>
                  <a:pt x="8819" y="9173"/>
                </a:cubicBezTo>
                <a:lnTo>
                  <a:pt x="8843" y="9173"/>
                </a:lnTo>
                <a:lnTo>
                  <a:pt x="8736" y="9054"/>
                </a:lnTo>
                <a:cubicBezTo>
                  <a:pt x="8772" y="9007"/>
                  <a:pt x="8665" y="8947"/>
                  <a:pt x="8700" y="8935"/>
                </a:cubicBezTo>
                <a:cubicBezTo>
                  <a:pt x="8695" y="8925"/>
                  <a:pt x="8692" y="8921"/>
                  <a:pt x="8690" y="8921"/>
                </a:cubicBezTo>
                <a:cubicBezTo>
                  <a:pt x="8686" y="8921"/>
                  <a:pt x="8689" y="8944"/>
                  <a:pt x="8682" y="8944"/>
                </a:cubicBezTo>
                <a:cubicBezTo>
                  <a:pt x="8679" y="8944"/>
                  <a:pt x="8674" y="8939"/>
                  <a:pt x="8665" y="8923"/>
                </a:cubicBezTo>
                <a:cubicBezTo>
                  <a:pt x="8676" y="8900"/>
                  <a:pt x="8617" y="8876"/>
                  <a:pt x="8653" y="8864"/>
                </a:cubicBezTo>
                <a:lnTo>
                  <a:pt x="8665" y="8864"/>
                </a:lnTo>
                <a:lnTo>
                  <a:pt x="8641" y="8828"/>
                </a:lnTo>
                <a:lnTo>
                  <a:pt x="8688" y="8840"/>
                </a:lnTo>
                <a:cubicBezTo>
                  <a:pt x="8666" y="8817"/>
                  <a:pt x="8638" y="8809"/>
                  <a:pt x="8615" y="8809"/>
                </a:cubicBezTo>
                <a:cubicBezTo>
                  <a:pt x="8602" y="8809"/>
                  <a:pt x="8590" y="8812"/>
                  <a:pt x="8581" y="8816"/>
                </a:cubicBezTo>
                <a:cubicBezTo>
                  <a:pt x="8581" y="8769"/>
                  <a:pt x="8534" y="8733"/>
                  <a:pt x="8557" y="8697"/>
                </a:cubicBezTo>
                <a:lnTo>
                  <a:pt x="8557" y="8697"/>
                </a:lnTo>
                <a:lnTo>
                  <a:pt x="8569" y="8709"/>
                </a:lnTo>
                <a:cubicBezTo>
                  <a:pt x="8510" y="8626"/>
                  <a:pt x="8569" y="8495"/>
                  <a:pt x="8474" y="8459"/>
                </a:cubicBezTo>
                <a:cubicBezTo>
                  <a:pt x="8474" y="8453"/>
                  <a:pt x="8477" y="8450"/>
                  <a:pt x="8480" y="8450"/>
                </a:cubicBezTo>
                <a:cubicBezTo>
                  <a:pt x="8481" y="8450"/>
                  <a:pt x="8482" y="8450"/>
                  <a:pt x="8483" y="8451"/>
                </a:cubicBezTo>
                <a:lnTo>
                  <a:pt x="8483" y="8451"/>
                </a:lnTo>
                <a:lnTo>
                  <a:pt x="8462" y="8400"/>
                </a:lnTo>
                <a:lnTo>
                  <a:pt x="8486" y="8400"/>
                </a:lnTo>
                <a:lnTo>
                  <a:pt x="8391" y="8328"/>
                </a:lnTo>
                <a:lnTo>
                  <a:pt x="8415" y="8316"/>
                </a:lnTo>
                <a:cubicBezTo>
                  <a:pt x="8379" y="8258"/>
                  <a:pt x="8321" y="8164"/>
                  <a:pt x="8262" y="8082"/>
                </a:cubicBezTo>
                <a:lnTo>
                  <a:pt x="8262" y="8082"/>
                </a:lnTo>
                <a:cubicBezTo>
                  <a:pt x="8265" y="8084"/>
                  <a:pt x="8268" y="8087"/>
                  <a:pt x="8272" y="8090"/>
                </a:cubicBezTo>
                <a:lnTo>
                  <a:pt x="8260" y="8078"/>
                </a:lnTo>
                <a:lnTo>
                  <a:pt x="8260" y="8078"/>
                </a:lnTo>
                <a:cubicBezTo>
                  <a:pt x="8261" y="8079"/>
                  <a:pt x="8261" y="8081"/>
                  <a:pt x="8262" y="8082"/>
                </a:cubicBezTo>
                <a:lnTo>
                  <a:pt x="8262" y="8082"/>
                </a:lnTo>
                <a:cubicBezTo>
                  <a:pt x="8192" y="8017"/>
                  <a:pt x="8234" y="7993"/>
                  <a:pt x="8176" y="7947"/>
                </a:cubicBezTo>
                <a:lnTo>
                  <a:pt x="8188" y="7947"/>
                </a:lnTo>
                <a:lnTo>
                  <a:pt x="8153" y="7900"/>
                </a:lnTo>
                <a:lnTo>
                  <a:pt x="8176" y="7900"/>
                </a:lnTo>
                <a:cubicBezTo>
                  <a:pt x="8126" y="7879"/>
                  <a:pt x="8135" y="7782"/>
                  <a:pt x="8132" y="7782"/>
                </a:cubicBezTo>
                <a:lnTo>
                  <a:pt x="8132" y="7782"/>
                </a:lnTo>
                <a:cubicBezTo>
                  <a:pt x="8132" y="7782"/>
                  <a:pt x="8131" y="7785"/>
                  <a:pt x="8129" y="7792"/>
                </a:cubicBezTo>
                <a:cubicBezTo>
                  <a:pt x="8093" y="7780"/>
                  <a:pt x="8057" y="7757"/>
                  <a:pt x="8034" y="7757"/>
                </a:cubicBezTo>
                <a:cubicBezTo>
                  <a:pt x="7986" y="7697"/>
                  <a:pt x="8034" y="7733"/>
                  <a:pt x="8022" y="7685"/>
                </a:cubicBezTo>
                <a:cubicBezTo>
                  <a:pt x="7998" y="7638"/>
                  <a:pt x="7962" y="7649"/>
                  <a:pt x="7938" y="7578"/>
                </a:cubicBezTo>
                <a:lnTo>
                  <a:pt x="7962" y="7566"/>
                </a:lnTo>
                <a:cubicBezTo>
                  <a:pt x="7940" y="7544"/>
                  <a:pt x="7918" y="7532"/>
                  <a:pt x="7896" y="7503"/>
                </a:cubicBezTo>
                <a:lnTo>
                  <a:pt x="7896" y="7503"/>
                </a:lnTo>
                <a:cubicBezTo>
                  <a:pt x="7898" y="7504"/>
                  <a:pt x="7900" y="7505"/>
                  <a:pt x="7903" y="7507"/>
                </a:cubicBezTo>
                <a:lnTo>
                  <a:pt x="7891" y="7495"/>
                </a:lnTo>
                <a:lnTo>
                  <a:pt x="7891" y="7495"/>
                </a:lnTo>
                <a:cubicBezTo>
                  <a:pt x="7893" y="7498"/>
                  <a:pt x="7894" y="7500"/>
                  <a:pt x="7896" y="7503"/>
                </a:cubicBezTo>
                <a:lnTo>
                  <a:pt x="7896" y="7503"/>
                </a:lnTo>
                <a:cubicBezTo>
                  <a:pt x="7823" y="7455"/>
                  <a:pt x="7888" y="7388"/>
                  <a:pt x="7795" y="7388"/>
                </a:cubicBezTo>
                <a:cubicBezTo>
                  <a:pt x="7783" y="7352"/>
                  <a:pt x="7748" y="7304"/>
                  <a:pt x="7772" y="7292"/>
                </a:cubicBezTo>
                <a:cubicBezTo>
                  <a:pt x="7700" y="7221"/>
                  <a:pt x="7653" y="7161"/>
                  <a:pt x="7581" y="7102"/>
                </a:cubicBezTo>
                <a:cubicBezTo>
                  <a:pt x="7629" y="7054"/>
                  <a:pt x="7569" y="7090"/>
                  <a:pt x="7569" y="7018"/>
                </a:cubicBezTo>
                <a:lnTo>
                  <a:pt x="7545" y="7042"/>
                </a:lnTo>
                <a:cubicBezTo>
                  <a:pt x="7462" y="6935"/>
                  <a:pt x="7438" y="6768"/>
                  <a:pt x="7343" y="6649"/>
                </a:cubicBezTo>
                <a:lnTo>
                  <a:pt x="7367" y="6637"/>
                </a:lnTo>
                <a:lnTo>
                  <a:pt x="7319" y="6626"/>
                </a:lnTo>
                <a:cubicBezTo>
                  <a:pt x="7236" y="6495"/>
                  <a:pt x="7117" y="6316"/>
                  <a:pt x="7045" y="6221"/>
                </a:cubicBezTo>
                <a:cubicBezTo>
                  <a:pt x="7010" y="6197"/>
                  <a:pt x="6938" y="6161"/>
                  <a:pt x="6914" y="6114"/>
                </a:cubicBezTo>
                <a:cubicBezTo>
                  <a:pt x="6831" y="6030"/>
                  <a:pt x="6748" y="5947"/>
                  <a:pt x="6676" y="5840"/>
                </a:cubicBezTo>
                <a:cubicBezTo>
                  <a:pt x="6691" y="5840"/>
                  <a:pt x="6696" y="5831"/>
                  <a:pt x="6701" y="5827"/>
                </a:cubicBezTo>
                <a:lnTo>
                  <a:pt x="6701" y="5827"/>
                </a:lnTo>
                <a:cubicBezTo>
                  <a:pt x="6705" y="5827"/>
                  <a:pt x="6708" y="5828"/>
                  <a:pt x="6712" y="5828"/>
                </a:cubicBezTo>
                <a:cubicBezTo>
                  <a:pt x="6710" y="5825"/>
                  <a:pt x="6708" y="5824"/>
                  <a:pt x="6706" y="5824"/>
                </a:cubicBezTo>
                <a:cubicBezTo>
                  <a:pt x="6704" y="5824"/>
                  <a:pt x="6703" y="5825"/>
                  <a:pt x="6701" y="5827"/>
                </a:cubicBezTo>
                <a:lnTo>
                  <a:pt x="6701" y="5827"/>
                </a:lnTo>
                <a:cubicBezTo>
                  <a:pt x="6664" y="5818"/>
                  <a:pt x="6663" y="5766"/>
                  <a:pt x="6652" y="5744"/>
                </a:cubicBezTo>
                <a:lnTo>
                  <a:pt x="6652" y="5792"/>
                </a:lnTo>
                <a:cubicBezTo>
                  <a:pt x="6605" y="5780"/>
                  <a:pt x="6593" y="5721"/>
                  <a:pt x="6605" y="5697"/>
                </a:cubicBezTo>
                <a:lnTo>
                  <a:pt x="6533" y="5673"/>
                </a:lnTo>
                <a:cubicBezTo>
                  <a:pt x="6545" y="5661"/>
                  <a:pt x="6545" y="5661"/>
                  <a:pt x="6545" y="5649"/>
                </a:cubicBezTo>
                <a:lnTo>
                  <a:pt x="6545" y="5649"/>
                </a:lnTo>
                <a:lnTo>
                  <a:pt x="6521" y="5661"/>
                </a:lnTo>
                <a:lnTo>
                  <a:pt x="6533" y="5602"/>
                </a:lnTo>
                <a:cubicBezTo>
                  <a:pt x="6523" y="5602"/>
                  <a:pt x="6475" y="5564"/>
                  <a:pt x="6439" y="5564"/>
                </a:cubicBezTo>
                <a:cubicBezTo>
                  <a:pt x="6434" y="5564"/>
                  <a:pt x="6430" y="5565"/>
                  <a:pt x="6426" y="5566"/>
                </a:cubicBezTo>
                <a:cubicBezTo>
                  <a:pt x="6426" y="5548"/>
                  <a:pt x="6413" y="5517"/>
                  <a:pt x="6421" y="5517"/>
                </a:cubicBezTo>
                <a:cubicBezTo>
                  <a:pt x="6424" y="5517"/>
                  <a:pt x="6429" y="5521"/>
                  <a:pt x="6438" y="5530"/>
                </a:cubicBezTo>
                <a:lnTo>
                  <a:pt x="6319" y="5352"/>
                </a:lnTo>
                <a:lnTo>
                  <a:pt x="6331" y="5387"/>
                </a:lnTo>
                <a:cubicBezTo>
                  <a:pt x="6324" y="5394"/>
                  <a:pt x="6315" y="5397"/>
                  <a:pt x="6304" y="5397"/>
                </a:cubicBezTo>
                <a:cubicBezTo>
                  <a:pt x="6278" y="5397"/>
                  <a:pt x="6244" y="5377"/>
                  <a:pt x="6236" y="5352"/>
                </a:cubicBezTo>
                <a:lnTo>
                  <a:pt x="6236" y="5352"/>
                </a:lnTo>
                <a:cubicBezTo>
                  <a:pt x="6241" y="5353"/>
                  <a:pt x="6245" y="5353"/>
                  <a:pt x="6250" y="5353"/>
                </a:cubicBezTo>
                <a:cubicBezTo>
                  <a:pt x="6283" y="5353"/>
                  <a:pt x="6283" y="5313"/>
                  <a:pt x="6283" y="5292"/>
                </a:cubicBezTo>
                <a:cubicBezTo>
                  <a:pt x="6281" y="5291"/>
                  <a:pt x="6279" y="5290"/>
                  <a:pt x="6277" y="5290"/>
                </a:cubicBezTo>
                <a:cubicBezTo>
                  <a:pt x="6264" y="5290"/>
                  <a:pt x="6281" y="5328"/>
                  <a:pt x="6259" y="5328"/>
                </a:cubicBezTo>
                <a:cubicBezTo>
                  <a:pt x="6212" y="5316"/>
                  <a:pt x="6164" y="5268"/>
                  <a:pt x="6164" y="5244"/>
                </a:cubicBezTo>
                <a:lnTo>
                  <a:pt x="6188" y="5244"/>
                </a:lnTo>
                <a:cubicBezTo>
                  <a:pt x="6140" y="5221"/>
                  <a:pt x="6176" y="5161"/>
                  <a:pt x="6140" y="5137"/>
                </a:cubicBezTo>
                <a:cubicBezTo>
                  <a:pt x="6110" y="5122"/>
                  <a:pt x="6099" y="5102"/>
                  <a:pt x="6086" y="5102"/>
                </a:cubicBezTo>
                <a:cubicBezTo>
                  <a:pt x="6078" y="5102"/>
                  <a:pt x="6070" y="5108"/>
                  <a:pt x="6057" y="5125"/>
                </a:cubicBezTo>
                <a:cubicBezTo>
                  <a:pt x="6009" y="5090"/>
                  <a:pt x="6069" y="5078"/>
                  <a:pt x="6057" y="5066"/>
                </a:cubicBezTo>
                <a:cubicBezTo>
                  <a:pt x="6021" y="5054"/>
                  <a:pt x="5974" y="4982"/>
                  <a:pt x="5998" y="4959"/>
                </a:cubicBezTo>
                <a:lnTo>
                  <a:pt x="5998" y="4959"/>
                </a:lnTo>
                <a:cubicBezTo>
                  <a:pt x="5991" y="4960"/>
                  <a:pt x="5985" y="4961"/>
                  <a:pt x="5980" y="4961"/>
                </a:cubicBezTo>
                <a:cubicBezTo>
                  <a:pt x="5910" y="4961"/>
                  <a:pt x="5900" y="4846"/>
                  <a:pt x="5859" y="4846"/>
                </a:cubicBezTo>
                <a:cubicBezTo>
                  <a:pt x="5854" y="4846"/>
                  <a:pt x="5849" y="4848"/>
                  <a:pt x="5843" y="4852"/>
                </a:cubicBezTo>
                <a:lnTo>
                  <a:pt x="5843" y="4780"/>
                </a:lnTo>
                <a:cubicBezTo>
                  <a:pt x="5835" y="4788"/>
                  <a:pt x="5815" y="4802"/>
                  <a:pt x="5792" y="4802"/>
                </a:cubicBezTo>
                <a:cubicBezTo>
                  <a:pt x="5782" y="4802"/>
                  <a:pt x="5770" y="4799"/>
                  <a:pt x="5759" y="4792"/>
                </a:cubicBezTo>
                <a:cubicBezTo>
                  <a:pt x="5748" y="4744"/>
                  <a:pt x="5783" y="4732"/>
                  <a:pt x="5783" y="4709"/>
                </a:cubicBezTo>
                <a:lnTo>
                  <a:pt x="5783" y="4709"/>
                </a:lnTo>
                <a:lnTo>
                  <a:pt x="5712" y="4744"/>
                </a:lnTo>
                <a:cubicBezTo>
                  <a:pt x="5628" y="4530"/>
                  <a:pt x="5402" y="4340"/>
                  <a:pt x="5283" y="4125"/>
                </a:cubicBezTo>
                <a:cubicBezTo>
                  <a:pt x="5200" y="4054"/>
                  <a:pt x="5081" y="3982"/>
                  <a:pt x="4997" y="3875"/>
                </a:cubicBezTo>
                <a:lnTo>
                  <a:pt x="4997" y="3875"/>
                </a:lnTo>
                <a:lnTo>
                  <a:pt x="5009" y="3887"/>
                </a:lnTo>
                <a:lnTo>
                  <a:pt x="4938" y="3780"/>
                </a:lnTo>
                <a:lnTo>
                  <a:pt x="4986" y="3863"/>
                </a:lnTo>
                <a:cubicBezTo>
                  <a:pt x="4962" y="3851"/>
                  <a:pt x="4938" y="3851"/>
                  <a:pt x="4914" y="3828"/>
                </a:cubicBezTo>
                <a:cubicBezTo>
                  <a:pt x="4843" y="3709"/>
                  <a:pt x="4747" y="3554"/>
                  <a:pt x="4605" y="3458"/>
                </a:cubicBezTo>
                <a:cubicBezTo>
                  <a:pt x="4479" y="3436"/>
                  <a:pt x="4593" y="3359"/>
                  <a:pt x="4500" y="3321"/>
                </a:cubicBezTo>
                <a:lnTo>
                  <a:pt x="4500" y="3321"/>
                </a:lnTo>
                <a:cubicBezTo>
                  <a:pt x="4507" y="3320"/>
                  <a:pt x="4514" y="3316"/>
                  <a:pt x="4521" y="3316"/>
                </a:cubicBezTo>
                <a:cubicBezTo>
                  <a:pt x="4414" y="3256"/>
                  <a:pt x="4366" y="3220"/>
                  <a:pt x="4247" y="3185"/>
                </a:cubicBezTo>
                <a:cubicBezTo>
                  <a:pt x="4319" y="3125"/>
                  <a:pt x="4200" y="3125"/>
                  <a:pt x="4235" y="3101"/>
                </a:cubicBezTo>
                <a:lnTo>
                  <a:pt x="4235" y="3101"/>
                </a:lnTo>
                <a:lnTo>
                  <a:pt x="4200" y="3125"/>
                </a:lnTo>
                <a:cubicBezTo>
                  <a:pt x="4200" y="3089"/>
                  <a:pt x="4164" y="3042"/>
                  <a:pt x="4188" y="3030"/>
                </a:cubicBezTo>
                <a:lnTo>
                  <a:pt x="4116" y="3030"/>
                </a:lnTo>
                <a:lnTo>
                  <a:pt x="4140" y="3006"/>
                </a:lnTo>
                <a:cubicBezTo>
                  <a:pt x="4093" y="2958"/>
                  <a:pt x="3973" y="2875"/>
                  <a:pt x="3997" y="2804"/>
                </a:cubicBezTo>
                <a:cubicBezTo>
                  <a:pt x="3843" y="2720"/>
                  <a:pt x="3676" y="2530"/>
                  <a:pt x="3521" y="2387"/>
                </a:cubicBezTo>
                <a:cubicBezTo>
                  <a:pt x="3485" y="2387"/>
                  <a:pt x="3438" y="2351"/>
                  <a:pt x="3402" y="2327"/>
                </a:cubicBezTo>
                <a:lnTo>
                  <a:pt x="3390" y="2256"/>
                </a:lnTo>
                <a:cubicBezTo>
                  <a:pt x="3342" y="2232"/>
                  <a:pt x="3283" y="2244"/>
                  <a:pt x="3259" y="2196"/>
                </a:cubicBezTo>
                <a:cubicBezTo>
                  <a:pt x="3259" y="2185"/>
                  <a:pt x="3271" y="2185"/>
                  <a:pt x="3271" y="2185"/>
                </a:cubicBezTo>
                <a:cubicBezTo>
                  <a:pt x="3235" y="2161"/>
                  <a:pt x="3211" y="2113"/>
                  <a:pt x="3152" y="2113"/>
                </a:cubicBezTo>
                <a:cubicBezTo>
                  <a:pt x="3119" y="2080"/>
                  <a:pt x="3096" y="2037"/>
                  <a:pt x="3121" y="2012"/>
                </a:cubicBezTo>
                <a:lnTo>
                  <a:pt x="3121" y="2012"/>
                </a:lnTo>
                <a:cubicBezTo>
                  <a:pt x="3116" y="2015"/>
                  <a:pt x="3112" y="2016"/>
                  <a:pt x="3107" y="2016"/>
                </a:cubicBezTo>
                <a:cubicBezTo>
                  <a:pt x="3070" y="2016"/>
                  <a:pt x="3045" y="1923"/>
                  <a:pt x="3045" y="1923"/>
                </a:cubicBezTo>
                <a:cubicBezTo>
                  <a:pt x="3045" y="1923"/>
                  <a:pt x="3021" y="1899"/>
                  <a:pt x="2961" y="1839"/>
                </a:cubicBezTo>
                <a:cubicBezTo>
                  <a:pt x="2914" y="1792"/>
                  <a:pt x="2830" y="1720"/>
                  <a:pt x="2735" y="1625"/>
                </a:cubicBezTo>
                <a:cubicBezTo>
                  <a:pt x="2533" y="1446"/>
                  <a:pt x="2259" y="1208"/>
                  <a:pt x="1961" y="970"/>
                </a:cubicBezTo>
                <a:cubicBezTo>
                  <a:pt x="1652" y="744"/>
                  <a:pt x="1330" y="506"/>
                  <a:pt x="1021" y="327"/>
                </a:cubicBezTo>
                <a:cubicBezTo>
                  <a:pt x="711" y="160"/>
                  <a:pt x="437" y="41"/>
                  <a:pt x="247" y="18"/>
                </a:cubicBezTo>
                <a:cubicBezTo>
                  <a:pt x="211" y="41"/>
                  <a:pt x="152" y="18"/>
                  <a:pt x="152" y="65"/>
                </a:cubicBezTo>
                <a:cubicBezTo>
                  <a:pt x="111" y="55"/>
                  <a:pt x="114" y="1"/>
                  <a:pt x="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24;p31">
            <a:extLst>
              <a:ext uri="{FF2B5EF4-FFF2-40B4-BE49-F238E27FC236}">
                <a16:creationId xmlns:a16="http://schemas.microsoft.com/office/drawing/2014/main" id="{44C215CC-3E4A-4E9D-8D10-1D2E1940EBEF}"/>
              </a:ext>
            </a:extLst>
          </p:cNvPr>
          <p:cNvSpPr/>
          <p:nvPr/>
        </p:nvSpPr>
        <p:spPr>
          <a:xfrm rot="20539138">
            <a:off x="5206480" y="3162663"/>
            <a:ext cx="413370" cy="545336"/>
          </a:xfrm>
          <a:custGeom>
            <a:avLst/>
            <a:gdLst/>
            <a:ahLst/>
            <a:cxnLst/>
            <a:rect l="l" t="t" r="r" b="b"/>
            <a:pathLst>
              <a:path w="11261" h="14856" extrusionOk="0">
                <a:moveTo>
                  <a:pt x="53" y="152"/>
                </a:moveTo>
                <a:lnTo>
                  <a:pt x="44" y="160"/>
                </a:lnTo>
                <a:cubicBezTo>
                  <a:pt x="49" y="157"/>
                  <a:pt x="52" y="154"/>
                  <a:pt x="53" y="152"/>
                </a:cubicBezTo>
                <a:close/>
                <a:moveTo>
                  <a:pt x="3128" y="2006"/>
                </a:moveTo>
                <a:lnTo>
                  <a:pt x="3128" y="2006"/>
                </a:lnTo>
                <a:cubicBezTo>
                  <a:pt x="3125" y="2008"/>
                  <a:pt x="3123" y="2010"/>
                  <a:pt x="3121" y="2012"/>
                </a:cubicBezTo>
                <a:lnTo>
                  <a:pt x="3121" y="2012"/>
                </a:lnTo>
                <a:cubicBezTo>
                  <a:pt x="3123" y="2010"/>
                  <a:pt x="3126" y="2008"/>
                  <a:pt x="3128" y="2006"/>
                </a:cubicBezTo>
                <a:close/>
                <a:moveTo>
                  <a:pt x="8483" y="8451"/>
                </a:moveTo>
                <a:lnTo>
                  <a:pt x="8486" y="8459"/>
                </a:lnTo>
                <a:cubicBezTo>
                  <a:pt x="8486" y="8455"/>
                  <a:pt x="8485" y="8452"/>
                  <a:pt x="8483" y="8451"/>
                </a:cubicBezTo>
                <a:close/>
                <a:moveTo>
                  <a:pt x="8093" y="9078"/>
                </a:moveTo>
                <a:cubicBezTo>
                  <a:pt x="8093" y="9081"/>
                  <a:pt x="8094" y="9083"/>
                  <a:pt x="8095" y="9085"/>
                </a:cubicBezTo>
                <a:lnTo>
                  <a:pt x="8095" y="9085"/>
                </a:lnTo>
                <a:cubicBezTo>
                  <a:pt x="8094" y="9083"/>
                  <a:pt x="8094" y="9081"/>
                  <a:pt x="8093" y="9078"/>
                </a:cubicBezTo>
                <a:close/>
                <a:moveTo>
                  <a:pt x="10689" y="9209"/>
                </a:moveTo>
                <a:cubicBezTo>
                  <a:pt x="10685" y="9215"/>
                  <a:pt x="10682" y="9221"/>
                  <a:pt x="10679" y="9225"/>
                </a:cubicBezTo>
                <a:lnTo>
                  <a:pt x="10679" y="9225"/>
                </a:lnTo>
                <a:cubicBezTo>
                  <a:pt x="10685" y="9223"/>
                  <a:pt x="10689" y="9216"/>
                  <a:pt x="10689" y="9209"/>
                </a:cubicBezTo>
                <a:close/>
                <a:moveTo>
                  <a:pt x="10331" y="9245"/>
                </a:moveTo>
                <a:cubicBezTo>
                  <a:pt x="10333" y="9247"/>
                  <a:pt x="10336" y="9248"/>
                  <a:pt x="10339" y="9249"/>
                </a:cubicBezTo>
                <a:lnTo>
                  <a:pt x="10339" y="9249"/>
                </a:lnTo>
                <a:lnTo>
                  <a:pt x="10331" y="9245"/>
                </a:lnTo>
                <a:close/>
                <a:moveTo>
                  <a:pt x="8079" y="9252"/>
                </a:moveTo>
                <a:cubicBezTo>
                  <a:pt x="8076" y="9252"/>
                  <a:pt x="8073" y="9253"/>
                  <a:pt x="8069" y="9257"/>
                </a:cubicBezTo>
                <a:cubicBezTo>
                  <a:pt x="8074" y="9256"/>
                  <a:pt x="8077" y="9254"/>
                  <a:pt x="8079" y="9252"/>
                </a:cubicBezTo>
                <a:lnTo>
                  <a:pt x="8079" y="9252"/>
                </a:lnTo>
                <a:cubicBezTo>
                  <a:pt x="8079" y="9252"/>
                  <a:pt x="8079" y="9252"/>
                  <a:pt x="8079" y="9252"/>
                </a:cubicBezTo>
                <a:close/>
                <a:moveTo>
                  <a:pt x="10736" y="9257"/>
                </a:moveTo>
                <a:lnTo>
                  <a:pt x="10736" y="9257"/>
                </a:lnTo>
                <a:cubicBezTo>
                  <a:pt x="10735" y="9258"/>
                  <a:pt x="10733" y="9258"/>
                  <a:pt x="10732" y="9259"/>
                </a:cubicBezTo>
                <a:lnTo>
                  <a:pt x="10732" y="9259"/>
                </a:lnTo>
                <a:cubicBezTo>
                  <a:pt x="10734" y="9258"/>
                  <a:pt x="10735" y="9258"/>
                  <a:pt x="10736" y="9257"/>
                </a:cubicBezTo>
                <a:close/>
                <a:moveTo>
                  <a:pt x="8974" y="9376"/>
                </a:moveTo>
                <a:cubicBezTo>
                  <a:pt x="8973" y="9378"/>
                  <a:pt x="8972" y="9380"/>
                  <a:pt x="8971" y="9382"/>
                </a:cubicBezTo>
                <a:lnTo>
                  <a:pt x="8971" y="9382"/>
                </a:lnTo>
                <a:cubicBezTo>
                  <a:pt x="8973" y="9380"/>
                  <a:pt x="8974" y="9378"/>
                  <a:pt x="8974" y="9376"/>
                </a:cubicBezTo>
                <a:close/>
                <a:moveTo>
                  <a:pt x="10375" y="9635"/>
                </a:moveTo>
                <a:lnTo>
                  <a:pt x="10375" y="9635"/>
                </a:lnTo>
                <a:cubicBezTo>
                  <a:pt x="10374" y="9635"/>
                  <a:pt x="10371" y="9636"/>
                  <a:pt x="10367" y="9638"/>
                </a:cubicBezTo>
                <a:cubicBezTo>
                  <a:pt x="10370" y="9637"/>
                  <a:pt x="10373" y="9636"/>
                  <a:pt x="10375" y="9635"/>
                </a:cubicBezTo>
                <a:close/>
                <a:moveTo>
                  <a:pt x="7188" y="9924"/>
                </a:moveTo>
                <a:cubicBezTo>
                  <a:pt x="7188" y="9925"/>
                  <a:pt x="7188" y="9926"/>
                  <a:pt x="7189" y="9926"/>
                </a:cubicBezTo>
                <a:lnTo>
                  <a:pt x="7189" y="9926"/>
                </a:lnTo>
                <a:cubicBezTo>
                  <a:pt x="7189" y="9925"/>
                  <a:pt x="7188" y="9924"/>
                  <a:pt x="7188" y="9924"/>
                </a:cubicBezTo>
                <a:close/>
                <a:moveTo>
                  <a:pt x="8473" y="9970"/>
                </a:moveTo>
                <a:lnTo>
                  <a:pt x="8473" y="9970"/>
                </a:lnTo>
                <a:cubicBezTo>
                  <a:pt x="8470" y="9970"/>
                  <a:pt x="8466" y="9970"/>
                  <a:pt x="8462" y="9971"/>
                </a:cubicBezTo>
                <a:lnTo>
                  <a:pt x="8474" y="9971"/>
                </a:lnTo>
                <a:lnTo>
                  <a:pt x="8473" y="9970"/>
                </a:lnTo>
                <a:close/>
                <a:moveTo>
                  <a:pt x="10343" y="10066"/>
                </a:moveTo>
                <a:cubicBezTo>
                  <a:pt x="10343" y="10078"/>
                  <a:pt x="10355" y="10078"/>
                  <a:pt x="10355" y="10078"/>
                </a:cubicBezTo>
                <a:cubicBezTo>
                  <a:pt x="10350" y="10075"/>
                  <a:pt x="10346" y="10071"/>
                  <a:pt x="10345" y="10067"/>
                </a:cubicBezTo>
                <a:lnTo>
                  <a:pt x="10345" y="10067"/>
                </a:lnTo>
                <a:cubicBezTo>
                  <a:pt x="10344" y="10067"/>
                  <a:pt x="10344" y="10067"/>
                  <a:pt x="10343" y="10066"/>
                </a:cubicBezTo>
                <a:close/>
                <a:moveTo>
                  <a:pt x="10951" y="10257"/>
                </a:moveTo>
                <a:cubicBezTo>
                  <a:pt x="10951" y="10257"/>
                  <a:pt x="10951" y="10257"/>
                  <a:pt x="10951" y="10257"/>
                </a:cubicBezTo>
                <a:lnTo>
                  <a:pt x="10951" y="10257"/>
                </a:lnTo>
                <a:cubicBezTo>
                  <a:pt x="10951" y="10257"/>
                  <a:pt x="10951" y="10257"/>
                  <a:pt x="10951" y="10257"/>
                </a:cubicBezTo>
                <a:close/>
                <a:moveTo>
                  <a:pt x="8673" y="10290"/>
                </a:moveTo>
                <a:lnTo>
                  <a:pt x="8673" y="10290"/>
                </a:lnTo>
                <a:cubicBezTo>
                  <a:pt x="8673" y="10291"/>
                  <a:pt x="8673" y="10291"/>
                  <a:pt x="8672" y="10292"/>
                </a:cubicBezTo>
                <a:lnTo>
                  <a:pt x="8672" y="10292"/>
                </a:lnTo>
                <a:cubicBezTo>
                  <a:pt x="8673" y="10291"/>
                  <a:pt x="8673" y="10291"/>
                  <a:pt x="8673" y="10290"/>
                </a:cubicBezTo>
                <a:close/>
                <a:moveTo>
                  <a:pt x="8672" y="10292"/>
                </a:moveTo>
                <a:lnTo>
                  <a:pt x="8672" y="10292"/>
                </a:lnTo>
                <a:cubicBezTo>
                  <a:pt x="8666" y="10300"/>
                  <a:pt x="8658" y="10306"/>
                  <a:pt x="8649" y="10306"/>
                </a:cubicBezTo>
                <a:cubicBezTo>
                  <a:pt x="8646" y="10306"/>
                  <a:pt x="8643" y="10305"/>
                  <a:pt x="8641" y="10305"/>
                </a:cubicBezTo>
                <a:lnTo>
                  <a:pt x="8641" y="10305"/>
                </a:lnTo>
                <a:cubicBezTo>
                  <a:pt x="8652" y="10316"/>
                  <a:pt x="8658" y="10320"/>
                  <a:pt x="8662" y="10320"/>
                </a:cubicBezTo>
                <a:cubicBezTo>
                  <a:pt x="8671" y="10320"/>
                  <a:pt x="8668" y="10300"/>
                  <a:pt x="8672" y="10292"/>
                </a:cubicBezTo>
                <a:close/>
                <a:moveTo>
                  <a:pt x="10994" y="10320"/>
                </a:moveTo>
                <a:cubicBezTo>
                  <a:pt x="10987" y="10320"/>
                  <a:pt x="10981" y="10324"/>
                  <a:pt x="10976" y="10327"/>
                </a:cubicBezTo>
                <a:lnTo>
                  <a:pt x="10976" y="10327"/>
                </a:lnTo>
                <a:cubicBezTo>
                  <a:pt x="10982" y="10326"/>
                  <a:pt x="10988" y="10325"/>
                  <a:pt x="10994" y="10325"/>
                </a:cubicBezTo>
                <a:cubicBezTo>
                  <a:pt x="11000" y="10325"/>
                  <a:pt x="11006" y="10326"/>
                  <a:pt x="11010" y="10328"/>
                </a:cubicBezTo>
                <a:cubicBezTo>
                  <a:pt x="11004" y="10322"/>
                  <a:pt x="10998" y="10320"/>
                  <a:pt x="10994" y="10320"/>
                </a:cubicBezTo>
                <a:close/>
                <a:moveTo>
                  <a:pt x="11010" y="10555"/>
                </a:moveTo>
                <a:cubicBezTo>
                  <a:pt x="11009" y="10557"/>
                  <a:pt x="11008" y="10560"/>
                  <a:pt x="11007" y="10562"/>
                </a:cubicBezTo>
                <a:lnTo>
                  <a:pt x="11007" y="10562"/>
                </a:lnTo>
                <a:cubicBezTo>
                  <a:pt x="11009" y="10560"/>
                  <a:pt x="11010" y="10558"/>
                  <a:pt x="11010" y="10555"/>
                </a:cubicBezTo>
                <a:close/>
                <a:moveTo>
                  <a:pt x="8784" y="10721"/>
                </a:moveTo>
                <a:lnTo>
                  <a:pt x="8784" y="10769"/>
                </a:lnTo>
                <a:lnTo>
                  <a:pt x="8796" y="10769"/>
                </a:lnTo>
                <a:lnTo>
                  <a:pt x="8784" y="10721"/>
                </a:lnTo>
                <a:close/>
                <a:moveTo>
                  <a:pt x="11017" y="10767"/>
                </a:moveTo>
                <a:lnTo>
                  <a:pt x="11017" y="10767"/>
                </a:lnTo>
                <a:cubicBezTo>
                  <a:pt x="11021" y="10768"/>
                  <a:pt x="11027" y="10769"/>
                  <a:pt x="11034" y="10769"/>
                </a:cubicBezTo>
                <a:cubicBezTo>
                  <a:pt x="11027" y="10767"/>
                  <a:pt x="11021" y="10767"/>
                  <a:pt x="11017" y="10767"/>
                </a:cubicBezTo>
                <a:close/>
                <a:moveTo>
                  <a:pt x="10918" y="10815"/>
                </a:moveTo>
                <a:cubicBezTo>
                  <a:pt x="10917" y="10815"/>
                  <a:pt x="10916" y="10816"/>
                  <a:pt x="10915" y="10817"/>
                </a:cubicBezTo>
                <a:cubicBezTo>
                  <a:pt x="10921" y="10817"/>
                  <a:pt x="10921" y="10817"/>
                  <a:pt x="10918" y="10815"/>
                </a:cubicBezTo>
                <a:close/>
                <a:moveTo>
                  <a:pt x="10998" y="10984"/>
                </a:moveTo>
                <a:cubicBezTo>
                  <a:pt x="10999" y="10995"/>
                  <a:pt x="11010" y="10995"/>
                  <a:pt x="11010" y="10995"/>
                </a:cubicBezTo>
                <a:cubicBezTo>
                  <a:pt x="11005" y="10991"/>
                  <a:pt x="11001" y="10988"/>
                  <a:pt x="10998" y="10984"/>
                </a:cubicBezTo>
                <a:close/>
                <a:moveTo>
                  <a:pt x="11076" y="11065"/>
                </a:moveTo>
                <a:cubicBezTo>
                  <a:pt x="11074" y="11065"/>
                  <a:pt x="11072" y="11066"/>
                  <a:pt x="11070" y="11067"/>
                </a:cubicBezTo>
                <a:cubicBezTo>
                  <a:pt x="11073" y="11067"/>
                  <a:pt x="11075" y="11066"/>
                  <a:pt x="11076" y="11065"/>
                </a:cubicBezTo>
                <a:close/>
                <a:moveTo>
                  <a:pt x="9034" y="11067"/>
                </a:moveTo>
                <a:cubicBezTo>
                  <a:pt x="9034" y="11078"/>
                  <a:pt x="9034" y="11078"/>
                  <a:pt x="9046" y="11078"/>
                </a:cubicBezTo>
                <a:cubicBezTo>
                  <a:pt x="9034" y="11090"/>
                  <a:pt x="9022" y="11090"/>
                  <a:pt x="9022" y="11090"/>
                </a:cubicBezTo>
                <a:cubicBezTo>
                  <a:pt x="9022" y="11078"/>
                  <a:pt x="9022" y="11067"/>
                  <a:pt x="9034" y="11067"/>
                </a:cubicBezTo>
                <a:close/>
                <a:moveTo>
                  <a:pt x="9057" y="11090"/>
                </a:moveTo>
                <a:cubicBezTo>
                  <a:pt x="9057" y="11102"/>
                  <a:pt x="9057" y="11102"/>
                  <a:pt x="9046" y="11102"/>
                </a:cubicBezTo>
                <a:lnTo>
                  <a:pt x="9057" y="11090"/>
                </a:lnTo>
                <a:close/>
                <a:moveTo>
                  <a:pt x="10236" y="11138"/>
                </a:moveTo>
                <a:lnTo>
                  <a:pt x="10243" y="11145"/>
                </a:lnTo>
                <a:lnTo>
                  <a:pt x="10243" y="11145"/>
                </a:lnTo>
                <a:cubicBezTo>
                  <a:pt x="10242" y="11143"/>
                  <a:pt x="10240" y="11140"/>
                  <a:pt x="10236" y="11138"/>
                </a:cubicBezTo>
                <a:close/>
                <a:moveTo>
                  <a:pt x="9105" y="11138"/>
                </a:moveTo>
                <a:cubicBezTo>
                  <a:pt x="9153" y="11162"/>
                  <a:pt x="9188" y="11186"/>
                  <a:pt x="9212" y="11233"/>
                </a:cubicBezTo>
                <a:lnTo>
                  <a:pt x="9212" y="11209"/>
                </a:lnTo>
                <a:cubicBezTo>
                  <a:pt x="9260" y="11257"/>
                  <a:pt x="9248" y="11257"/>
                  <a:pt x="9296" y="11269"/>
                </a:cubicBezTo>
                <a:cubicBezTo>
                  <a:pt x="9272" y="11281"/>
                  <a:pt x="9248" y="11305"/>
                  <a:pt x="9248" y="11340"/>
                </a:cubicBezTo>
                <a:lnTo>
                  <a:pt x="9224" y="11340"/>
                </a:lnTo>
                <a:cubicBezTo>
                  <a:pt x="9236" y="11329"/>
                  <a:pt x="9236" y="11317"/>
                  <a:pt x="9248" y="11317"/>
                </a:cubicBezTo>
                <a:lnTo>
                  <a:pt x="9212" y="11257"/>
                </a:lnTo>
                <a:lnTo>
                  <a:pt x="9212" y="11269"/>
                </a:lnTo>
                <a:cubicBezTo>
                  <a:pt x="9198" y="11283"/>
                  <a:pt x="9180" y="11289"/>
                  <a:pt x="9170" y="11289"/>
                </a:cubicBezTo>
                <a:cubicBezTo>
                  <a:pt x="9163" y="11289"/>
                  <a:pt x="9160" y="11286"/>
                  <a:pt x="9165" y="11281"/>
                </a:cubicBezTo>
                <a:cubicBezTo>
                  <a:pt x="9188" y="11269"/>
                  <a:pt x="9200" y="11245"/>
                  <a:pt x="9212" y="11233"/>
                </a:cubicBezTo>
                <a:cubicBezTo>
                  <a:pt x="9200" y="11233"/>
                  <a:pt x="9200" y="11257"/>
                  <a:pt x="9177" y="11257"/>
                </a:cubicBezTo>
                <a:cubicBezTo>
                  <a:pt x="9170" y="11261"/>
                  <a:pt x="9163" y="11262"/>
                  <a:pt x="9156" y="11262"/>
                </a:cubicBezTo>
                <a:cubicBezTo>
                  <a:pt x="9142" y="11262"/>
                  <a:pt x="9132" y="11254"/>
                  <a:pt x="9141" y="11245"/>
                </a:cubicBezTo>
                <a:lnTo>
                  <a:pt x="9153" y="11233"/>
                </a:lnTo>
                <a:cubicBezTo>
                  <a:pt x="9129" y="11233"/>
                  <a:pt x="9177" y="11186"/>
                  <a:pt x="9165" y="11186"/>
                </a:cubicBezTo>
                <a:cubicBezTo>
                  <a:pt x="9144" y="11186"/>
                  <a:pt x="9139" y="11178"/>
                  <a:pt x="9132" y="11178"/>
                </a:cubicBezTo>
                <a:cubicBezTo>
                  <a:pt x="9127" y="11178"/>
                  <a:pt x="9120" y="11182"/>
                  <a:pt x="9105" y="11198"/>
                </a:cubicBezTo>
                <a:cubicBezTo>
                  <a:pt x="9081" y="11198"/>
                  <a:pt x="9129" y="11174"/>
                  <a:pt x="9129" y="11162"/>
                </a:cubicBezTo>
                <a:lnTo>
                  <a:pt x="9129" y="11162"/>
                </a:lnTo>
                <a:cubicBezTo>
                  <a:pt x="9122" y="11165"/>
                  <a:pt x="9118" y="11166"/>
                  <a:pt x="9114" y="11166"/>
                </a:cubicBezTo>
                <a:cubicBezTo>
                  <a:pt x="9105" y="11166"/>
                  <a:pt x="9105" y="11155"/>
                  <a:pt x="9105" y="11138"/>
                </a:cubicBezTo>
                <a:close/>
                <a:moveTo>
                  <a:pt x="9331" y="11424"/>
                </a:moveTo>
                <a:lnTo>
                  <a:pt x="9355" y="11459"/>
                </a:lnTo>
                <a:lnTo>
                  <a:pt x="9343" y="11459"/>
                </a:lnTo>
                <a:cubicBezTo>
                  <a:pt x="9343" y="11448"/>
                  <a:pt x="9331" y="11436"/>
                  <a:pt x="9319" y="11424"/>
                </a:cubicBezTo>
                <a:close/>
                <a:moveTo>
                  <a:pt x="8315" y="11635"/>
                </a:moveTo>
                <a:cubicBezTo>
                  <a:pt x="8312" y="11635"/>
                  <a:pt x="8306" y="11637"/>
                  <a:pt x="8301" y="11638"/>
                </a:cubicBezTo>
                <a:lnTo>
                  <a:pt x="8301" y="11638"/>
                </a:lnTo>
                <a:cubicBezTo>
                  <a:pt x="8299" y="11637"/>
                  <a:pt x="8298" y="11637"/>
                  <a:pt x="8296" y="11636"/>
                </a:cubicBezTo>
                <a:lnTo>
                  <a:pt x="8296" y="11636"/>
                </a:lnTo>
                <a:cubicBezTo>
                  <a:pt x="8296" y="11637"/>
                  <a:pt x="8296" y="11638"/>
                  <a:pt x="8295" y="11638"/>
                </a:cubicBezTo>
                <a:cubicBezTo>
                  <a:pt x="8297" y="11638"/>
                  <a:pt x="8299" y="11638"/>
                  <a:pt x="8301" y="11638"/>
                </a:cubicBezTo>
                <a:lnTo>
                  <a:pt x="8301" y="11638"/>
                </a:lnTo>
                <a:cubicBezTo>
                  <a:pt x="8307" y="11639"/>
                  <a:pt x="8311" y="11642"/>
                  <a:pt x="8307" y="11650"/>
                </a:cubicBezTo>
                <a:cubicBezTo>
                  <a:pt x="8319" y="11638"/>
                  <a:pt x="8319" y="11635"/>
                  <a:pt x="8315" y="11635"/>
                </a:cubicBezTo>
                <a:close/>
                <a:moveTo>
                  <a:pt x="9903" y="11876"/>
                </a:moveTo>
                <a:lnTo>
                  <a:pt x="9915" y="11888"/>
                </a:lnTo>
                <a:lnTo>
                  <a:pt x="9903" y="11876"/>
                </a:lnTo>
                <a:close/>
                <a:moveTo>
                  <a:pt x="10153" y="11948"/>
                </a:moveTo>
                <a:cubicBezTo>
                  <a:pt x="10161" y="11956"/>
                  <a:pt x="10164" y="11958"/>
                  <a:pt x="10168" y="11959"/>
                </a:cubicBezTo>
                <a:lnTo>
                  <a:pt x="10168" y="11959"/>
                </a:lnTo>
                <a:cubicBezTo>
                  <a:pt x="10168" y="11955"/>
                  <a:pt x="10164" y="11951"/>
                  <a:pt x="10153" y="11948"/>
                </a:cubicBezTo>
                <a:close/>
                <a:moveTo>
                  <a:pt x="8574" y="11993"/>
                </a:moveTo>
                <a:cubicBezTo>
                  <a:pt x="8571" y="11998"/>
                  <a:pt x="8569" y="12002"/>
                  <a:pt x="8569" y="12007"/>
                </a:cubicBezTo>
                <a:cubicBezTo>
                  <a:pt x="8569" y="12003"/>
                  <a:pt x="8572" y="11998"/>
                  <a:pt x="8574" y="11993"/>
                </a:cubicBezTo>
                <a:close/>
                <a:moveTo>
                  <a:pt x="9974" y="12079"/>
                </a:moveTo>
                <a:cubicBezTo>
                  <a:pt x="9976" y="12080"/>
                  <a:pt x="9978" y="12081"/>
                  <a:pt x="9979" y="12082"/>
                </a:cubicBezTo>
                <a:lnTo>
                  <a:pt x="9979" y="12082"/>
                </a:lnTo>
                <a:lnTo>
                  <a:pt x="9986" y="12079"/>
                </a:lnTo>
                <a:close/>
                <a:moveTo>
                  <a:pt x="11034" y="12591"/>
                </a:moveTo>
                <a:cubicBezTo>
                  <a:pt x="10988" y="12591"/>
                  <a:pt x="11019" y="12602"/>
                  <a:pt x="11022" y="12602"/>
                </a:cubicBezTo>
                <a:lnTo>
                  <a:pt x="11022" y="12602"/>
                </a:lnTo>
                <a:cubicBezTo>
                  <a:pt x="11022" y="12598"/>
                  <a:pt x="11025" y="12593"/>
                  <a:pt x="11034" y="12591"/>
                </a:cubicBezTo>
                <a:close/>
                <a:moveTo>
                  <a:pt x="11022" y="12602"/>
                </a:moveTo>
                <a:lnTo>
                  <a:pt x="11022" y="12602"/>
                </a:lnTo>
                <a:cubicBezTo>
                  <a:pt x="11022" y="12602"/>
                  <a:pt x="11022" y="12603"/>
                  <a:pt x="11022" y="12603"/>
                </a:cubicBezTo>
                <a:lnTo>
                  <a:pt x="11022" y="12603"/>
                </a:lnTo>
                <a:cubicBezTo>
                  <a:pt x="11022" y="12603"/>
                  <a:pt x="11022" y="12602"/>
                  <a:pt x="11022" y="12602"/>
                </a:cubicBezTo>
                <a:cubicBezTo>
                  <a:pt x="11022" y="12602"/>
                  <a:pt x="11022" y="12602"/>
                  <a:pt x="11022" y="12602"/>
                </a:cubicBezTo>
                <a:close/>
                <a:moveTo>
                  <a:pt x="9296" y="12648"/>
                </a:moveTo>
                <a:cubicBezTo>
                  <a:pt x="9292" y="12648"/>
                  <a:pt x="9288" y="12649"/>
                  <a:pt x="9284" y="12650"/>
                </a:cubicBezTo>
                <a:lnTo>
                  <a:pt x="9296" y="12650"/>
                </a:lnTo>
                <a:cubicBezTo>
                  <a:pt x="9296" y="12649"/>
                  <a:pt x="9296" y="12649"/>
                  <a:pt x="9296" y="12648"/>
                </a:cubicBezTo>
                <a:close/>
                <a:moveTo>
                  <a:pt x="9319" y="12739"/>
                </a:moveTo>
                <a:lnTo>
                  <a:pt x="9307" y="12745"/>
                </a:lnTo>
                <a:cubicBezTo>
                  <a:pt x="9319" y="12745"/>
                  <a:pt x="9322" y="12742"/>
                  <a:pt x="9319" y="12739"/>
                </a:cubicBezTo>
                <a:close/>
                <a:moveTo>
                  <a:pt x="9386" y="12819"/>
                </a:moveTo>
                <a:lnTo>
                  <a:pt x="9386" y="12819"/>
                </a:lnTo>
                <a:cubicBezTo>
                  <a:pt x="9381" y="12820"/>
                  <a:pt x="9375" y="12823"/>
                  <a:pt x="9367" y="12829"/>
                </a:cubicBezTo>
                <a:cubicBezTo>
                  <a:pt x="9376" y="12825"/>
                  <a:pt x="9382" y="12822"/>
                  <a:pt x="9386" y="12819"/>
                </a:cubicBezTo>
                <a:close/>
                <a:moveTo>
                  <a:pt x="9410" y="12946"/>
                </a:moveTo>
                <a:lnTo>
                  <a:pt x="9403" y="12948"/>
                </a:lnTo>
                <a:cubicBezTo>
                  <a:pt x="9401" y="12951"/>
                  <a:pt x="9400" y="12954"/>
                  <a:pt x="9399" y="12956"/>
                </a:cubicBezTo>
                <a:lnTo>
                  <a:pt x="9399" y="12956"/>
                </a:lnTo>
                <a:cubicBezTo>
                  <a:pt x="9403" y="12953"/>
                  <a:pt x="9407" y="12949"/>
                  <a:pt x="9410" y="12946"/>
                </a:cubicBezTo>
                <a:close/>
                <a:moveTo>
                  <a:pt x="9399" y="12956"/>
                </a:moveTo>
                <a:lnTo>
                  <a:pt x="9399" y="12956"/>
                </a:lnTo>
                <a:cubicBezTo>
                  <a:pt x="9393" y="12961"/>
                  <a:pt x="9387" y="12966"/>
                  <a:pt x="9379" y="12972"/>
                </a:cubicBezTo>
                <a:cubicBezTo>
                  <a:pt x="9399" y="12972"/>
                  <a:pt x="9385" y="12998"/>
                  <a:pt x="9410" y="12998"/>
                </a:cubicBezTo>
                <a:cubicBezTo>
                  <a:pt x="9414" y="12998"/>
                  <a:pt x="9420" y="12997"/>
                  <a:pt x="9427" y="12995"/>
                </a:cubicBezTo>
                <a:cubicBezTo>
                  <a:pt x="9438" y="12962"/>
                  <a:pt x="9387" y="12991"/>
                  <a:pt x="9399" y="12956"/>
                </a:cubicBezTo>
                <a:close/>
                <a:moveTo>
                  <a:pt x="9519" y="13040"/>
                </a:moveTo>
                <a:cubicBezTo>
                  <a:pt x="9516" y="13041"/>
                  <a:pt x="9513" y="13042"/>
                  <a:pt x="9510" y="13043"/>
                </a:cubicBezTo>
                <a:lnTo>
                  <a:pt x="9522" y="13043"/>
                </a:lnTo>
                <a:lnTo>
                  <a:pt x="9519" y="13040"/>
                </a:lnTo>
                <a:close/>
                <a:moveTo>
                  <a:pt x="10820" y="13543"/>
                </a:moveTo>
                <a:lnTo>
                  <a:pt x="10820" y="13543"/>
                </a:lnTo>
                <a:cubicBezTo>
                  <a:pt x="10819" y="13544"/>
                  <a:pt x="10819" y="13545"/>
                  <a:pt x="10819" y="13546"/>
                </a:cubicBezTo>
                <a:lnTo>
                  <a:pt x="10819" y="13546"/>
                </a:lnTo>
                <a:cubicBezTo>
                  <a:pt x="10819" y="13545"/>
                  <a:pt x="10820" y="13544"/>
                  <a:pt x="10820" y="13543"/>
                </a:cubicBezTo>
                <a:close/>
                <a:moveTo>
                  <a:pt x="10501" y="14221"/>
                </a:moveTo>
                <a:cubicBezTo>
                  <a:pt x="10500" y="14221"/>
                  <a:pt x="10499" y="14221"/>
                  <a:pt x="10498" y="14222"/>
                </a:cubicBezTo>
                <a:lnTo>
                  <a:pt x="10503" y="14222"/>
                </a:lnTo>
                <a:cubicBezTo>
                  <a:pt x="10503" y="14221"/>
                  <a:pt x="10502" y="14221"/>
                  <a:pt x="10501" y="14221"/>
                </a:cubicBezTo>
                <a:close/>
                <a:moveTo>
                  <a:pt x="10503" y="14222"/>
                </a:moveTo>
                <a:cubicBezTo>
                  <a:pt x="10513" y="14227"/>
                  <a:pt x="10524" y="14232"/>
                  <a:pt x="10531" y="14232"/>
                </a:cubicBezTo>
                <a:cubicBezTo>
                  <a:pt x="10535" y="14232"/>
                  <a:pt x="10538" y="14229"/>
                  <a:pt x="10534" y="14222"/>
                </a:cubicBezTo>
                <a:close/>
                <a:moveTo>
                  <a:pt x="10060" y="14637"/>
                </a:moveTo>
                <a:cubicBezTo>
                  <a:pt x="10059" y="14637"/>
                  <a:pt x="10058" y="14638"/>
                  <a:pt x="10058" y="14638"/>
                </a:cubicBezTo>
                <a:cubicBezTo>
                  <a:pt x="10060" y="14638"/>
                  <a:pt x="10060" y="14638"/>
                  <a:pt x="10060" y="14637"/>
                </a:cubicBezTo>
                <a:close/>
                <a:moveTo>
                  <a:pt x="100" y="1"/>
                </a:moveTo>
                <a:cubicBezTo>
                  <a:pt x="98" y="1"/>
                  <a:pt x="95" y="2"/>
                  <a:pt x="92" y="6"/>
                </a:cubicBezTo>
                <a:cubicBezTo>
                  <a:pt x="128" y="65"/>
                  <a:pt x="33" y="65"/>
                  <a:pt x="56" y="137"/>
                </a:cubicBezTo>
                <a:lnTo>
                  <a:pt x="21" y="125"/>
                </a:lnTo>
                <a:lnTo>
                  <a:pt x="21" y="125"/>
                </a:lnTo>
                <a:cubicBezTo>
                  <a:pt x="0" y="135"/>
                  <a:pt x="59" y="136"/>
                  <a:pt x="53" y="152"/>
                </a:cubicBezTo>
                <a:lnTo>
                  <a:pt x="53" y="152"/>
                </a:lnTo>
                <a:lnTo>
                  <a:pt x="92" y="113"/>
                </a:lnTo>
                <a:cubicBezTo>
                  <a:pt x="116" y="149"/>
                  <a:pt x="116" y="160"/>
                  <a:pt x="116" y="184"/>
                </a:cubicBezTo>
                <a:cubicBezTo>
                  <a:pt x="138" y="184"/>
                  <a:pt x="174" y="161"/>
                  <a:pt x="207" y="161"/>
                </a:cubicBezTo>
                <a:cubicBezTo>
                  <a:pt x="227" y="161"/>
                  <a:pt x="245" y="169"/>
                  <a:pt x="259" y="196"/>
                </a:cubicBezTo>
                <a:lnTo>
                  <a:pt x="235" y="196"/>
                </a:lnTo>
                <a:cubicBezTo>
                  <a:pt x="294" y="220"/>
                  <a:pt x="247" y="244"/>
                  <a:pt x="259" y="256"/>
                </a:cubicBezTo>
                <a:lnTo>
                  <a:pt x="247" y="256"/>
                </a:lnTo>
                <a:lnTo>
                  <a:pt x="271" y="303"/>
                </a:lnTo>
                <a:cubicBezTo>
                  <a:pt x="258" y="284"/>
                  <a:pt x="226" y="275"/>
                  <a:pt x="207" y="275"/>
                </a:cubicBezTo>
                <a:cubicBezTo>
                  <a:pt x="191" y="275"/>
                  <a:pt x="183" y="281"/>
                  <a:pt x="199" y="291"/>
                </a:cubicBezTo>
                <a:cubicBezTo>
                  <a:pt x="212" y="304"/>
                  <a:pt x="217" y="308"/>
                  <a:pt x="218" y="308"/>
                </a:cubicBezTo>
                <a:cubicBezTo>
                  <a:pt x="222" y="308"/>
                  <a:pt x="208" y="286"/>
                  <a:pt x="220" y="286"/>
                </a:cubicBezTo>
                <a:cubicBezTo>
                  <a:pt x="223" y="286"/>
                  <a:pt x="228" y="288"/>
                  <a:pt x="235" y="291"/>
                </a:cubicBezTo>
                <a:cubicBezTo>
                  <a:pt x="271" y="303"/>
                  <a:pt x="247" y="327"/>
                  <a:pt x="235" y="339"/>
                </a:cubicBezTo>
                <a:lnTo>
                  <a:pt x="283" y="375"/>
                </a:lnTo>
                <a:cubicBezTo>
                  <a:pt x="277" y="380"/>
                  <a:pt x="273" y="382"/>
                  <a:pt x="269" y="382"/>
                </a:cubicBezTo>
                <a:cubicBezTo>
                  <a:pt x="260" y="382"/>
                  <a:pt x="253" y="373"/>
                  <a:pt x="250" y="373"/>
                </a:cubicBezTo>
                <a:cubicBezTo>
                  <a:pt x="248" y="373"/>
                  <a:pt x="247" y="376"/>
                  <a:pt x="247" y="387"/>
                </a:cubicBezTo>
                <a:lnTo>
                  <a:pt x="330" y="410"/>
                </a:lnTo>
                <a:cubicBezTo>
                  <a:pt x="306" y="470"/>
                  <a:pt x="414" y="422"/>
                  <a:pt x="402" y="494"/>
                </a:cubicBezTo>
                <a:cubicBezTo>
                  <a:pt x="395" y="492"/>
                  <a:pt x="390" y="491"/>
                  <a:pt x="387" y="491"/>
                </a:cubicBezTo>
                <a:cubicBezTo>
                  <a:pt x="366" y="491"/>
                  <a:pt x="398" y="519"/>
                  <a:pt x="378" y="530"/>
                </a:cubicBezTo>
                <a:lnTo>
                  <a:pt x="485" y="601"/>
                </a:lnTo>
                <a:cubicBezTo>
                  <a:pt x="489" y="610"/>
                  <a:pt x="486" y="612"/>
                  <a:pt x="480" y="612"/>
                </a:cubicBezTo>
                <a:cubicBezTo>
                  <a:pt x="473" y="612"/>
                  <a:pt x="464" y="609"/>
                  <a:pt x="461" y="609"/>
                </a:cubicBezTo>
                <a:cubicBezTo>
                  <a:pt x="459" y="609"/>
                  <a:pt x="458" y="610"/>
                  <a:pt x="461" y="613"/>
                </a:cubicBezTo>
                <a:cubicBezTo>
                  <a:pt x="467" y="625"/>
                  <a:pt x="479" y="628"/>
                  <a:pt x="491" y="628"/>
                </a:cubicBezTo>
                <a:cubicBezTo>
                  <a:pt x="503" y="628"/>
                  <a:pt x="515" y="625"/>
                  <a:pt x="521" y="625"/>
                </a:cubicBezTo>
                <a:cubicBezTo>
                  <a:pt x="521" y="649"/>
                  <a:pt x="604" y="684"/>
                  <a:pt x="568" y="720"/>
                </a:cubicBezTo>
                <a:cubicBezTo>
                  <a:pt x="587" y="742"/>
                  <a:pt x="601" y="748"/>
                  <a:pt x="613" y="748"/>
                </a:cubicBezTo>
                <a:cubicBezTo>
                  <a:pt x="627" y="748"/>
                  <a:pt x="638" y="739"/>
                  <a:pt x="651" y="739"/>
                </a:cubicBezTo>
                <a:cubicBezTo>
                  <a:pt x="661" y="739"/>
                  <a:pt x="673" y="745"/>
                  <a:pt x="687" y="768"/>
                </a:cubicBezTo>
                <a:cubicBezTo>
                  <a:pt x="685" y="772"/>
                  <a:pt x="682" y="774"/>
                  <a:pt x="678" y="774"/>
                </a:cubicBezTo>
                <a:cubicBezTo>
                  <a:pt x="667" y="774"/>
                  <a:pt x="651" y="761"/>
                  <a:pt x="643" y="761"/>
                </a:cubicBezTo>
                <a:cubicBezTo>
                  <a:pt x="638" y="761"/>
                  <a:pt x="636" y="765"/>
                  <a:pt x="640" y="780"/>
                </a:cubicBezTo>
                <a:lnTo>
                  <a:pt x="723" y="815"/>
                </a:lnTo>
                <a:cubicBezTo>
                  <a:pt x="709" y="822"/>
                  <a:pt x="696" y="829"/>
                  <a:pt x="682" y="829"/>
                </a:cubicBezTo>
                <a:cubicBezTo>
                  <a:pt x="672" y="829"/>
                  <a:pt x="662" y="825"/>
                  <a:pt x="652" y="815"/>
                </a:cubicBezTo>
                <a:lnTo>
                  <a:pt x="652" y="815"/>
                </a:lnTo>
                <a:cubicBezTo>
                  <a:pt x="818" y="982"/>
                  <a:pt x="830" y="1184"/>
                  <a:pt x="1021" y="1280"/>
                </a:cubicBezTo>
                <a:cubicBezTo>
                  <a:pt x="1021" y="1296"/>
                  <a:pt x="1016" y="1301"/>
                  <a:pt x="1010" y="1301"/>
                </a:cubicBezTo>
                <a:cubicBezTo>
                  <a:pt x="1000" y="1301"/>
                  <a:pt x="984" y="1290"/>
                  <a:pt x="970" y="1290"/>
                </a:cubicBezTo>
                <a:cubicBezTo>
                  <a:pt x="967" y="1290"/>
                  <a:pt x="964" y="1290"/>
                  <a:pt x="961" y="1292"/>
                </a:cubicBezTo>
                <a:cubicBezTo>
                  <a:pt x="1104" y="1351"/>
                  <a:pt x="1080" y="1482"/>
                  <a:pt x="1187" y="1553"/>
                </a:cubicBezTo>
                <a:lnTo>
                  <a:pt x="1211" y="1530"/>
                </a:lnTo>
                <a:cubicBezTo>
                  <a:pt x="1295" y="1708"/>
                  <a:pt x="1497" y="1804"/>
                  <a:pt x="1628" y="1958"/>
                </a:cubicBezTo>
                <a:lnTo>
                  <a:pt x="1628" y="1934"/>
                </a:lnTo>
                <a:cubicBezTo>
                  <a:pt x="1633" y="1933"/>
                  <a:pt x="1638" y="1932"/>
                  <a:pt x="1643" y="1932"/>
                </a:cubicBezTo>
                <a:cubicBezTo>
                  <a:pt x="1674" y="1932"/>
                  <a:pt x="1704" y="1960"/>
                  <a:pt x="1735" y="1970"/>
                </a:cubicBezTo>
                <a:cubicBezTo>
                  <a:pt x="1735" y="1982"/>
                  <a:pt x="1676" y="1994"/>
                  <a:pt x="1735" y="2030"/>
                </a:cubicBezTo>
                <a:cubicBezTo>
                  <a:pt x="1723" y="2006"/>
                  <a:pt x="1711" y="1982"/>
                  <a:pt x="1735" y="1982"/>
                </a:cubicBezTo>
                <a:cubicBezTo>
                  <a:pt x="1818" y="2149"/>
                  <a:pt x="2116" y="2363"/>
                  <a:pt x="2307" y="2577"/>
                </a:cubicBezTo>
                <a:cubicBezTo>
                  <a:pt x="2616" y="2827"/>
                  <a:pt x="2890" y="3137"/>
                  <a:pt x="3176" y="3387"/>
                </a:cubicBezTo>
                <a:cubicBezTo>
                  <a:pt x="3152" y="3364"/>
                  <a:pt x="3170" y="3340"/>
                  <a:pt x="3191" y="3340"/>
                </a:cubicBezTo>
                <a:cubicBezTo>
                  <a:pt x="3203" y="3340"/>
                  <a:pt x="3215" y="3347"/>
                  <a:pt x="3223" y="3363"/>
                </a:cubicBezTo>
                <a:cubicBezTo>
                  <a:pt x="3223" y="3530"/>
                  <a:pt x="3390" y="3494"/>
                  <a:pt x="3414" y="3637"/>
                </a:cubicBezTo>
                <a:cubicBezTo>
                  <a:pt x="3604" y="3756"/>
                  <a:pt x="3676" y="3970"/>
                  <a:pt x="3878" y="4054"/>
                </a:cubicBezTo>
                <a:lnTo>
                  <a:pt x="3866" y="4078"/>
                </a:lnTo>
                <a:cubicBezTo>
                  <a:pt x="3878" y="4113"/>
                  <a:pt x="3890" y="4101"/>
                  <a:pt x="3914" y="4125"/>
                </a:cubicBezTo>
                <a:cubicBezTo>
                  <a:pt x="3962" y="4197"/>
                  <a:pt x="4045" y="4232"/>
                  <a:pt x="4069" y="4280"/>
                </a:cubicBezTo>
                <a:lnTo>
                  <a:pt x="4093" y="4256"/>
                </a:lnTo>
                <a:cubicBezTo>
                  <a:pt x="4128" y="4280"/>
                  <a:pt x="4093" y="4292"/>
                  <a:pt x="4140" y="4304"/>
                </a:cubicBezTo>
                <a:lnTo>
                  <a:pt x="4116" y="4328"/>
                </a:lnTo>
                <a:lnTo>
                  <a:pt x="4188" y="4340"/>
                </a:lnTo>
                <a:cubicBezTo>
                  <a:pt x="4128" y="4375"/>
                  <a:pt x="4271" y="4435"/>
                  <a:pt x="4271" y="4482"/>
                </a:cubicBezTo>
                <a:cubicBezTo>
                  <a:pt x="4319" y="4518"/>
                  <a:pt x="4414" y="4578"/>
                  <a:pt x="4474" y="4649"/>
                </a:cubicBezTo>
                <a:cubicBezTo>
                  <a:pt x="4462" y="4685"/>
                  <a:pt x="4533" y="4768"/>
                  <a:pt x="4569" y="4828"/>
                </a:cubicBezTo>
                <a:cubicBezTo>
                  <a:pt x="4664" y="4911"/>
                  <a:pt x="4807" y="5054"/>
                  <a:pt x="4902" y="5197"/>
                </a:cubicBezTo>
                <a:lnTo>
                  <a:pt x="4938" y="5161"/>
                </a:lnTo>
                <a:lnTo>
                  <a:pt x="4974" y="5197"/>
                </a:lnTo>
                <a:cubicBezTo>
                  <a:pt x="4962" y="5197"/>
                  <a:pt x="4962" y="5209"/>
                  <a:pt x="4950" y="5209"/>
                </a:cubicBezTo>
                <a:cubicBezTo>
                  <a:pt x="4938" y="5268"/>
                  <a:pt x="5033" y="5280"/>
                  <a:pt x="5033" y="5328"/>
                </a:cubicBezTo>
                <a:cubicBezTo>
                  <a:pt x="5045" y="5280"/>
                  <a:pt x="5021" y="5292"/>
                  <a:pt x="4997" y="5280"/>
                </a:cubicBezTo>
                <a:cubicBezTo>
                  <a:pt x="4997" y="5256"/>
                  <a:pt x="5009" y="5244"/>
                  <a:pt x="5024" y="5244"/>
                </a:cubicBezTo>
                <a:cubicBezTo>
                  <a:pt x="5039" y="5244"/>
                  <a:pt x="5057" y="5256"/>
                  <a:pt x="5069" y="5280"/>
                </a:cubicBezTo>
                <a:lnTo>
                  <a:pt x="5057" y="5292"/>
                </a:lnTo>
                <a:lnTo>
                  <a:pt x="5093" y="5304"/>
                </a:lnTo>
                <a:cubicBezTo>
                  <a:pt x="5069" y="5328"/>
                  <a:pt x="5081" y="5363"/>
                  <a:pt x="5057" y="5387"/>
                </a:cubicBezTo>
                <a:cubicBezTo>
                  <a:pt x="5164" y="5494"/>
                  <a:pt x="5271" y="5530"/>
                  <a:pt x="5367" y="5649"/>
                </a:cubicBezTo>
                <a:cubicBezTo>
                  <a:pt x="5319" y="5661"/>
                  <a:pt x="5438" y="5733"/>
                  <a:pt x="5378" y="5744"/>
                </a:cubicBezTo>
                <a:cubicBezTo>
                  <a:pt x="5395" y="5759"/>
                  <a:pt x="5406" y="5764"/>
                  <a:pt x="5412" y="5764"/>
                </a:cubicBezTo>
                <a:cubicBezTo>
                  <a:pt x="5433" y="5764"/>
                  <a:pt x="5416" y="5709"/>
                  <a:pt x="5462" y="5709"/>
                </a:cubicBezTo>
                <a:cubicBezTo>
                  <a:pt x="5486" y="5721"/>
                  <a:pt x="5509" y="5733"/>
                  <a:pt x="5497" y="5756"/>
                </a:cubicBezTo>
                <a:cubicBezTo>
                  <a:pt x="5477" y="5756"/>
                  <a:pt x="5483" y="5783"/>
                  <a:pt x="5470" y="5783"/>
                </a:cubicBezTo>
                <a:cubicBezTo>
                  <a:pt x="5468" y="5783"/>
                  <a:pt x="5465" y="5782"/>
                  <a:pt x="5462" y="5780"/>
                </a:cubicBezTo>
                <a:lnTo>
                  <a:pt x="5462" y="5780"/>
                </a:lnTo>
                <a:lnTo>
                  <a:pt x="5509" y="5828"/>
                </a:lnTo>
                <a:cubicBezTo>
                  <a:pt x="5509" y="5832"/>
                  <a:pt x="5507" y="5833"/>
                  <a:pt x="5503" y="5833"/>
                </a:cubicBezTo>
                <a:cubicBezTo>
                  <a:pt x="5496" y="5833"/>
                  <a:pt x="5486" y="5828"/>
                  <a:pt x="5486" y="5828"/>
                </a:cubicBezTo>
                <a:lnTo>
                  <a:pt x="5486" y="5828"/>
                </a:lnTo>
                <a:cubicBezTo>
                  <a:pt x="5593" y="5899"/>
                  <a:pt x="5593" y="6030"/>
                  <a:pt x="5688" y="6090"/>
                </a:cubicBezTo>
                <a:cubicBezTo>
                  <a:pt x="5712" y="6078"/>
                  <a:pt x="5664" y="6054"/>
                  <a:pt x="5688" y="6042"/>
                </a:cubicBezTo>
                <a:lnTo>
                  <a:pt x="5688" y="6042"/>
                </a:lnTo>
                <a:cubicBezTo>
                  <a:pt x="5795" y="6102"/>
                  <a:pt x="5724" y="6149"/>
                  <a:pt x="5807" y="6209"/>
                </a:cubicBezTo>
                <a:lnTo>
                  <a:pt x="5771" y="6209"/>
                </a:lnTo>
                <a:cubicBezTo>
                  <a:pt x="5807" y="6221"/>
                  <a:pt x="5843" y="6221"/>
                  <a:pt x="5855" y="6280"/>
                </a:cubicBezTo>
                <a:cubicBezTo>
                  <a:pt x="5850" y="6285"/>
                  <a:pt x="5845" y="6287"/>
                  <a:pt x="5840" y="6287"/>
                </a:cubicBezTo>
                <a:cubicBezTo>
                  <a:pt x="5821" y="6287"/>
                  <a:pt x="5800" y="6256"/>
                  <a:pt x="5771" y="6256"/>
                </a:cubicBezTo>
                <a:cubicBezTo>
                  <a:pt x="5789" y="6275"/>
                  <a:pt x="5835" y="6320"/>
                  <a:pt x="5856" y="6320"/>
                </a:cubicBezTo>
                <a:cubicBezTo>
                  <a:pt x="5862" y="6320"/>
                  <a:pt x="5867" y="6316"/>
                  <a:pt x="5867" y="6304"/>
                </a:cubicBezTo>
                <a:cubicBezTo>
                  <a:pt x="5914" y="6340"/>
                  <a:pt x="5890" y="6364"/>
                  <a:pt x="5902" y="6399"/>
                </a:cubicBezTo>
                <a:cubicBezTo>
                  <a:pt x="5913" y="6389"/>
                  <a:pt x="5895" y="6350"/>
                  <a:pt x="5916" y="6350"/>
                </a:cubicBezTo>
                <a:cubicBezTo>
                  <a:pt x="5919" y="6350"/>
                  <a:pt x="5922" y="6350"/>
                  <a:pt x="5926" y="6352"/>
                </a:cubicBezTo>
                <a:cubicBezTo>
                  <a:pt x="5950" y="6423"/>
                  <a:pt x="6009" y="6495"/>
                  <a:pt x="6057" y="6554"/>
                </a:cubicBezTo>
                <a:cubicBezTo>
                  <a:pt x="6045" y="6554"/>
                  <a:pt x="6045" y="6566"/>
                  <a:pt x="6033" y="6566"/>
                </a:cubicBezTo>
                <a:cubicBezTo>
                  <a:pt x="6105" y="6590"/>
                  <a:pt x="6033" y="6637"/>
                  <a:pt x="6105" y="6697"/>
                </a:cubicBezTo>
                <a:cubicBezTo>
                  <a:pt x="6248" y="6864"/>
                  <a:pt x="6462" y="7066"/>
                  <a:pt x="6581" y="7257"/>
                </a:cubicBezTo>
                <a:cubicBezTo>
                  <a:pt x="6652" y="7268"/>
                  <a:pt x="6688" y="7328"/>
                  <a:pt x="6748" y="7376"/>
                </a:cubicBezTo>
                <a:lnTo>
                  <a:pt x="6700" y="7423"/>
                </a:lnTo>
                <a:lnTo>
                  <a:pt x="6748" y="7459"/>
                </a:lnTo>
                <a:cubicBezTo>
                  <a:pt x="6748" y="7463"/>
                  <a:pt x="6746" y="7465"/>
                  <a:pt x="6745" y="7465"/>
                </a:cubicBezTo>
                <a:cubicBezTo>
                  <a:pt x="6739" y="7465"/>
                  <a:pt x="6728" y="7452"/>
                  <a:pt x="6720" y="7452"/>
                </a:cubicBezTo>
                <a:cubicBezTo>
                  <a:pt x="6715" y="7452"/>
                  <a:pt x="6712" y="7456"/>
                  <a:pt x="6712" y="7471"/>
                </a:cubicBezTo>
                <a:lnTo>
                  <a:pt x="6760" y="7471"/>
                </a:lnTo>
                <a:cubicBezTo>
                  <a:pt x="6750" y="7481"/>
                  <a:pt x="6814" y="7565"/>
                  <a:pt x="6774" y="7565"/>
                </a:cubicBezTo>
                <a:cubicBezTo>
                  <a:pt x="6766" y="7565"/>
                  <a:pt x="6753" y="7562"/>
                  <a:pt x="6736" y="7554"/>
                </a:cubicBezTo>
                <a:lnTo>
                  <a:pt x="6736" y="7554"/>
                </a:lnTo>
                <a:cubicBezTo>
                  <a:pt x="6736" y="7554"/>
                  <a:pt x="6771" y="7590"/>
                  <a:pt x="6807" y="7638"/>
                </a:cubicBezTo>
                <a:cubicBezTo>
                  <a:pt x="6843" y="7685"/>
                  <a:pt x="6879" y="7733"/>
                  <a:pt x="6879" y="7733"/>
                </a:cubicBezTo>
                <a:cubicBezTo>
                  <a:pt x="6891" y="7757"/>
                  <a:pt x="6905" y="7757"/>
                  <a:pt x="6919" y="7757"/>
                </a:cubicBezTo>
                <a:cubicBezTo>
                  <a:pt x="6932" y="7757"/>
                  <a:pt x="6944" y="7757"/>
                  <a:pt x="6950" y="7780"/>
                </a:cubicBezTo>
                <a:cubicBezTo>
                  <a:pt x="6950" y="7789"/>
                  <a:pt x="6948" y="7792"/>
                  <a:pt x="6945" y="7792"/>
                </a:cubicBezTo>
                <a:cubicBezTo>
                  <a:pt x="6942" y="7792"/>
                  <a:pt x="6936" y="7789"/>
                  <a:pt x="6929" y="7789"/>
                </a:cubicBezTo>
                <a:cubicBezTo>
                  <a:pt x="6924" y="7789"/>
                  <a:pt x="6920" y="7790"/>
                  <a:pt x="6914" y="7792"/>
                </a:cubicBezTo>
                <a:cubicBezTo>
                  <a:pt x="6974" y="7959"/>
                  <a:pt x="7129" y="7888"/>
                  <a:pt x="7188" y="8030"/>
                </a:cubicBezTo>
                <a:lnTo>
                  <a:pt x="7176" y="8030"/>
                </a:lnTo>
                <a:cubicBezTo>
                  <a:pt x="7212" y="8042"/>
                  <a:pt x="7236" y="8078"/>
                  <a:pt x="7248" y="8078"/>
                </a:cubicBezTo>
                <a:cubicBezTo>
                  <a:pt x="7283" y="8030"/>
                  <a:pt x="7200" y="8078"/>
                  <a:pt x="7200" y="8019"/>
                </a:cubicBezTo>
                <a:cubicBezTo>
                  <a:pt x="7212" y="8010"/>
                  <a:pt x="7221" y="8007"/>
                  <a:pt x="7229" y="8007"/>
                </a:cubicBezTo>
                <a:cubicBezTo>
                  <a:pt x="7249" y="8007"/>
                  <a:pt x="7261" y="8024"/>
                  <a:pt x="7278" y="8024"/>
                </a:cubicBezTo>
                <a:cubicBezTo>
                  <a:pt x="7283" y="8024"/>
                  <a:pt x="7289" y="8023"/>
                  <a:pt x="7295" y="8019"/>
                </a:cubicBezTo>
                <a:cubicBezTo>
                  <a:pt x="7295" y="8066"/>
                  <a:pt x="7343" y="8066"/>
                  <a:pt x="7355" y="8090"/>
                </a:cubicBezTo>
                <a:cubicBezTo>
                  <a:pt x="7355" y="8150"/>
                  <a:pt x="7426" y="8209"/>
                  <a:pt x="7414" y="8269"/>
                </a:cubicBezTo>
                <a:cubicBezTo>
                  <a:pt x="7438" y="8281"/>
                  <a:pt x="7510" y="8269"/>
                  <a:pt x="7533" y="8316"/>
                </a:cubicBezTo>
                <a:cubicBezTo>
                  <a:pt x="7522" y="8376"/>
                  <a:pt x="7498" y="8328"/>
                  <a:pt x="7510" y="8388"/>
                </a:cubicBezTo>
                <a:lnTo>
                  <a:pt x="7545" y="8376"/>
                </a:lnTo>
                <a:cubicBezTo>
                  <a:pt x="7569" y="8423"/>
                  <a:pt x="7557" y="8423"/>
                  <a:pt x="7545" y="8423"/>
                </a:cubicBezTo>
                <a:cubicBezTo>
                  <a:pt x="7569" y="8471"/>
                  <a:pt x="7605" y="8435"/>
                  <a:pt x="7617" y="8495"/>
                </a:cubicBezTo>
                <a:lnTo>
                  <a:pt x="7569" y="8483"/>
                </a:lnTo>
                <a:lnTo>
                  <a:pt x="7569" y="8483"/>
                </a:lnTo>
                <a:cubicBezTo>
                  <a:pt x="7605" y="8519"/>
                  <a:pt x="7617" y="8542"/>
                  <a:pt x="7653" y="8590"/>
                </a:cubicBezTo>
                <a:cubicBezTo>
                  <a:pt x="7648" y="8592"/>
                  <a:pt x="7644" y="8593"/>
                  <a:pt x="7640" y="8593"/>
                </a:cubicBezTo>
                <a:cubicBezTo>
                  <a:pt x="7625" y="8593"/>
                  <a:pt x="7617" y="8576"/>
                  <a:pt x="7617" y="8566"/>
                </a:cubicBezTo>
                <a:lnTo>
                  <a:pt x="7617" y="8566"/>
                </a:lnTo>
                <a:cubicBezTo>
                  <a:pt x="7593" y="8614"/>
                  <a:pt x="7664" y="8602"/>
                  <a:pt x="7664" y="8626"/>
                </a:cubicBezTo>
                <a:cubicBezTo>
                  <a:pt x="7676" y="8614"/>
                  <a:pt x="7664" y="8566"/>
                  <a:pt x="7700" y="8566"/>
                </a:cubicBezTo>
                <a:cubicBezTo>
                  <a:pt x="7712" y="8602"/>
                  <a:pt x="7772" y="8602"/>
                  <a:pt x="7748" y="8650"/>
                </a:cubicBezTo>
                <a:lnTo>
                  <a:pt x="7700" y="8626"/>
                </a:lnTo>
                <a:lnTo>
                  <a:pt x="7700" y="8626"/>
                </a:lnTo>
                <a:cubicBezTo>
                  <a:pt x="7760" y="8673"/>
                  <a:pt x="7760" y="8638"/>
                  <a:pt x="7783" y="8709"/>
                </a:cubicBezTo>
                <a:cubicBezTo>
                  <a:pt x="7783" y="8709"/>
                  <a:pt x="7772" y="8721"/>
                  <a:pt x="7772" y="8721"/>
                </a:cubicBezTo>
                <a:cubicBezTo>
                  <a:pt x="7831" y="8733"/>
                  <a:pt x="7831" y="8816"/>
                  <a:pt x="7867" y="8876"/>
                </a:cubicBezTo>
                <a:cubicBezTo>
                  <a:pt x="7891" y="8888"/>
                  <a:pt x="7903" y="8888"/>
                  <a:pt x="7914" y="8900"/>
                </a:cubicBezTo>
                <a:cubicBezTo>
                  <a:pt x="7903" y="8852"/>
                  <a:pt x="7926" y="8864"/>
                  <a:pt x="7950" y="8840"/>
                </a:cubicBezTo>
                <a:lnTo>
                  <a:pt x="7950" y="8840"/>
                </a:lnTo>
                <a:cubicBezTo>
                  <a:pt x="7926" y="8912"/>
                  <a:pt x="8045" y="8876"/>
                  <a:pt x="8057" y="8971"/>
                </a:cubicBezTo>
                <a:cubicBezTo>
                  <a:pt x="8054" y="8974"/>
                  <a:pt x="8050" y="8976"/>
                  <a:pt x="8045" y="8976"/>
                </a:cubicBezTo>
                <a:cubicBezTo>
                  <a:pt x="8031" y="8976"/>
                  <a:pt x="8013" y="8962"/>
                  <a:pt x="8022" y="8935"/>
                </a:cubicBezTo>
                <a:lnTo>
                  <a:pt x="8022" y="8935"/>
                </a:lnTo>
                <a:cubicBezTo>
                  <a:pt x="7978" y="8943"/>
                  <a:pt x="7948" y="8954"/>
                  <a:pt x="7920" y="8954"/>
                </a:cubicBezTo>
                <a:cubicBezTo>
                  <a:pt x="7902" y="8954"/>
                  <a:pt x="7886" y="8949"/>
                  <a:pt x="7867" y="8935"/>
                </a:cubicBezTo>
                <a:lnTo>
                  <a:pt x="7867" y="8935"/>
                </a:lnTo>
                <a:cubicBezTo>
                  <a:pt x="7891" y="8959"/>
                  <a:pt x="7914" y="8983"/>
                  <a:pt x="7891" y="8995"/>
                </a:cubicBezTo>
                <a:lnTo>
                  <a:pt x="7938" y="8971"/>
                </a:lnTo>
                <a:cubicBezTo>
                  <a:pt x="7950" y="8983"/>
                  <a:pt x="7962" y="9007"/>
                  <a:pt x="7962" y="9019"/>
                </a:cubicBezTo>
                <a:cubicBezTo>
                  <a:pt x="7991" y="9009"/>
                  <a:pt x="7996" y="8976"/>
                  <a:pt x="8016" y="8976"/>
                </a:cubicBezTo>
                <a:cubicBezTo>
                  <a:pt x="8021" y="8976"/>
                  <a:pt x="8027" y="8978"/>
                  <a:pt x="8034" y="8983"/>
                </a:cubicBezTo>
                <a:cubicBezTo>
                  <a:pt x="8081" y="9019"/>
                  <a:pt x="8010" y="9031"/>
                  <a:pt x="8034" y="9031"/>
                </a:cubicBezTo>
                <a:cubicBezTo>
                  <a:pt x="8081" y="9078"/>
                  <a:pt x="8093" y="9031"/>
                  <a:pt x="8117" y="9090"/>
                </a:cubicBezTo>
                <a:cubicBezTo>
                  <a:pt x="8108" y="9090"/>
                  <a:pt x="8099" y="9090"/>
                  <a:pt x="8095" y="9085"/>
                </a:cubicBezTo>
                <a:lnTo>
                  <a:pt x="8095" y="9085"/>
                </a:lnTo>
                <a:cubicBezTo>
                  <a:pt x="8110" y="9130"/>
                  <a:pt x="8162" y="9176"/>
                  <a:pt x="8117" y="9221"/>
                </a:cubicBezTo>
                <a:cubicBezTo>
                  <a:pt x="8111" y="9221"/>
                  <a:pt x="8102" y="9224"/>
                  <a:pt x="8095" y="9224"/>
                </a:cubicBezTo>
                <a:cubicBezTo>
                  <a:pt x="8087" y="9224"/>
                  <a:pt x="8081" y="9221"/>
                  <a:pt x="8081" y="9209"/>
                </a:cubicBezTo>
                <a:lnTo>
                  <a:pt x="8093" y="9209"/>
                </a:lnTo>
                <a:cubicBezTo>
                  <a:pt x="8081" y="9205"/>
                  <a:pt x="8074" y="9204"/>
                  <a:pt x="8070" y="9204"/>
                </a:cubicBezTo>
                <a:cubicBezTo>
                  <a:pt x="8051" y="9204"/>
                  <a:pt x="8096" y="9237"/>
                  <a:pt x="8079" y="9252"/>
                </a:cubicBezTo>
                <a:lnTo>
                  <a:pt x="8079" y="9252"/>
                </a:lnTo>
                <a:cubicBezTo>
                  <a:pt x="8100" y="9253"/>
                  <a:pt x="8119" y="9308"/>
                  <a:pt x="8129" y="9328"/>
                </a:cubicBezTo>
                <a:lnTo>
                  <a:pt x="8164" y="9304"/>
                </a:lnTo>
                <a:lnTo>
                  <a:pt x="8164" y="9304"/>
                </a:lnTo>
                <a:cubicBezTo>
                  <a:pt x="8307" y="9340"/>
                  <a:pt x="8093" y="9340"/>
                  <a:pt x="8153" y="9412"/>
                </a:cubicBezTo>
                <a:cubicBezTo>
                  <a:pt x="8168" y="9424"/>
                  <a:pt x="8176" y="9428"/>
                  <a:pt x="8179" y="9428"/>
                </a:cubicBezTo>
                <a:cubicBezTo>
                  <a:pt x="8186" y="9428"/>
                  <a:pt x="8173" y="9407"/>
                  <a:pt x="8185" y="9407"/>
                </a:cubicBezTo>
                <a:cubicBezTo>
                  <a:pt x="8188" y="9407"/>
                  <a:pt x="8193" y="9408"/>
                  <a:pt x="8200" y="9412"/>
                </a:cubicBezTo>
                <a:cubicBezTo>
                  <a:pt x="8212" y="9459"/>
                  <a:pt x="8188" y="9483"/>
                  <a:pt x="8236" y="9531"/>
                </a:cubicBezTo>
                <a:cubicBezTo>
                  <a:pt x="8236" y="9554"/>
                  <a:pt x="8236" y="9602"/>
                  <a:pt x="8200" y="9626"/>
                </a:cubicBezTo>
                <a:cubicBezTo>
                  <a:pt x="8236" y="9650"/>
                  <a:pt x="8236" y="9733"/>
                  <a:pt x="8284" y="9733"/>
                </a:cubicBezTo>
                <a:cubicBezTo>
                  <a:pt x="8284" y="9662"/>
                  <a:pt x="8212" y="9697"/>
                  <a:pt x="8224" y="9602"/>
                </a:cubicBezTo>
                <a:lnTo>
                  <a:pt x="8272" y="9602"/>
                </a:lnTo>
                <a:cubicBezTo>
                  <a:pt x="8295" y="9650"/>
                  <a:pt x="8343" y="9709"/>
                  <a:pt x="8355" y="9745"/>
                </a:cubicBezTo>
                <a:cubicBezTo>
                  <a:pt x="8355" y="9733"/>
                  <a:pt x="8367" y="9721"/>
                  <a:pt x="8379" y="9721"/>
                </a:cubicBezTo>
                <a:cubicBezTo>
                  <a:pt x="8426" y="9793"/>
                  <a:pt x="8474" y="9793"/>
                  <a:pt x="8498" y="9864"/>
                </a:cubicBezTo>
                <a:cubicBezTo>
                  <a:pt x="8490" y="9869"/>
                  <a:pt x="8483" y="9872"/>
                  <a:pt x="8477" y="9872"/>
                </a:cubicBezTo>
                <a:cubicBezTo>
                  <a:pt x="8457" y="9872"/>
                  <a:pt x="8448" y="9844"/>
                  <a:pt x="8438" y="9816"/>
                </a:cubicBezTo>
                <a:lnTo>
                  <a:pt x="8438" y="9816"/>
                </a:lnTo>
                <a:cubicBezTo>
                  <a:pt x="8426" y="9876"/>
                  <a:pt x="8450" y="9864"/>
                  <a:pt x="8474" y="9935"/>
                </a:cubicBezTo>
                <a:cubicBezTo>
                  <a:pt x="8471" y="9939"/>
                  <a:pt x="8468" y="9940"/>
                  <a:pt x="8466" y="9940"/>
                </a:cubicBezTo>
                <a:cubicBezTo>
                  <a:pt x="8454" y="9940"/>
                  <a:pt x="8456" y="9898"/>
                  <a:pt x="8434" y="9898"/>
                </a:cubicBezTo>
                <a:cubicBezTo>
                  <a:pt x="8432" y="9898"/>
                  <a:pt x="8429" y="9899"/>
                  <a:pt x="8426" y="9900"/>
                </a:cubicBezTo>
                <a:lnTo>
                  <a:pt x="8473" y="9970"/>
                </a:lnTo>
                <a:lnTo>
                  <a:pt x="8473" y="9970"/>
                </a:lnTo>
                <a:cubicBezTo>
                  <a:pt x="8474" y="9970"/>
                  <a:pt x="8474" y="9970"/>
                  <a:pt x="8474" y="9970"/>
                </a:cubicBezTo>
                <a:cubicBezTo>
                  <a:pt x="8518" y="9970"/>
                  <a:pt x="8501" y="10033"/>
                  <a:pt x="8534" y="10066"/>
                </a:cubicBezTo>
                <a:cubicBezTo>
                  <a:pt x="8593" y="10174"/>
                  <a:pt x="8665" y="10162"/>
                  <a:pt x="8736" y="10197"/>
                </a:cubicBezTo>
                <a:cubicBezTo>
                  <a:pt x="8724" y="10221"/>
                  <a:pt x="8724" y="10233"/>
                  <a:pt x="8700" y="10233"/>
                </a:cubicBezTo>
                <a:cubicBezTo>
                  <a:pt x="8707" y="10212"/>
                  <a:pt x="8706" y="10207"/>
                  <a:pt x="8699" y="10207"/>
                </a:cubicBezTo>
                <a:cubicBezTo>
                  <a:pt x="8694" y="10207"/>
                  <a:pt x="8686" y="10209"/>
                  <a:pt x="8676" y="10209"/>
                </a:cubicBezTo>
                <a:cubicBezTo>
                  <a:pt x="8692" y="10232"/>
                  <a:pt x="8687" y="10269"/>
                  <a:pt x="8673" y="10290"/>
                </a:cubicBezTo>
                <a:lnTo>
                  <a:pt x="8673" y="10290"/>
                </a:lnTo>
                <a:cubicBezTo>
                  <a:pt x="8674" y="10289"/>
                  <a:pt x="8676" y="10288"/>
                  <a:pt x="8678" y="10288"/>
                </a:cubicBezTo>
                <a:cubicBezTo>
                  <a:pt x="8680" y="10288"/>
                  <a:pt x="8684" y="10290"/>
                  <a:pt x="8688" y="10293"/>
                </a:cubicBezTo>
                <a:lnTo>
                  <a:pt x="8724" y="10376"/>
                </a:lnTo>
                <a:cubicBezTo>
                  <a:pt x="8741" y="10359"/>
                  <a:pt x="8740" y="10342"/>
                  <a:pt x="8755" y="10342"/>
                </a:cubicBezTo>
                <a:cubicBezTo>
                  <a:pt x="8761" y="10342"/>
                  <a:pt x="8770" y="10345"/>
                  <a:pt x="8784" y="10352"/>
                </a:cubicBezTo>
                <a:cubicBezTo>
                  <a:pt x="8807" y="10388"/>
                  <a:pt x="8807" y="10412"/>
                  <a:pt x="8831" y="10459"/>
                </a:cubicBezTo>
                <a:cubicBezTo>
                  <a:pt x="8829" y="10458"/>
                  <a:pt x="8827" y="10457"/>
                  <a:pt x="8825" y="10457"/>
                </a:cubicBezTo>
                <a:cubicBezTo>
                  <a:pt x="8818" y="10457"/>
                  <a:pt x="8808" y="10464"/>
                  <a:pt x="8800" y="10464"/>
                </a:cubicBezTo>
                <a:cubicBezTo>
                  <a:pt x="8794" y="10464"/>
                  <a:pt x="8788" y="10460"/>
                  <a:pt x="8784" y="10447"/>
                </a:cubicBezTo>
                <a:lnTo>
                  <a:pt x="8784" y="10447"/>
                </a:lnTo>
                <a:cubicBezTo>
                  <a:pt x="8784" y="10483"/>
                  <a:pt x="8807" y="10519"/>
                  <a:pt x="8831" y="10519"/>
                </a:cubicBezTo>
                <a:cubicBezTo>
                  <a:pt x="8831" y="10504"/>
                  <a:pt x="8834" y="10498"/>
                  <a:pt x="8838" y="10498"/>
                </a:cubicBezTo>
                <a:cubicBezTo>
                  <a:pt x="8851" y="10498"/>
                  <a:pt x="8878" y="10546"/>
                  <a:pt x="8899" y="10546"/>
                </a:cubicBezTo>
                <a:cubicBezTo>
                  <a:pt x="8905" y="10546"/>
                  <a:pt x="8910" y="10542"/>
                  <a:pt x="8915" y="10531"/>
                </a:cubicBezTo>
                <a:lnTo>
                  <a:pt x="8915" y="10590"/>
                </a:lnTo>
                <a:cubicBezTo>
                  <a:pt x="8915" y="10578"/>
                  <a:pt x="8891" y="10590"/>
                  <a:pt x="8891" y="10567"/>
                </a:cubicBezTo>
                <a:lnTo>
                  <a:pt x="8891" y="10567"/>
                </a:lnTo>
                <a:cubicBezTo>
                  <a:pt x="8855" y="10602"/>
                  <a:pt x="8926" y="10602"/>
                  <a:pt x="8938" y="10626"/>
                </a:cubicBezTo>
                <a:cubicBezTo>
                  <a:pt x="8938" y="10638"/>
                  <a:pt x="8950" y="10686"/>
                  <a:pt x="8938" y="10697"/>
                </a:cubicBezTo>
                <a:cubicBezTo>
                  <a:pt x="8950" y="10709"/>
                  <a:pt x="8962" y="10757"/>
                  <a:pt x="8950" y="10769"/>
                </a:cubicBezTo>
                <a:cubicBezTo>
                  <a:pt x="8954" y="10777"/>
                  <a:pt x="8958" y="10779"/>
                  <a:pt x="8962" y="10779"/>
                </a:cubicBezTo>
                <a:cubicBezTo>
                  <a:pt x="8970" y="10779"/>
                  <a:pt x="8978" y="10769"/>
                  <a:pt x="8986" y="10769"/>
                </a:cubicBezTo>
                <a:lnTo>
                  <a:pt x="9022" y="10852"/>
                </a:lnTo>
                <a:cubicBezTo>
                  <a:pt x="9011" y="10862"/>
                  <a:pt x="8966" y="10890"/>
                  <a:pt x="8946" y="10890"/>
                </a:cubicBezTo>
                <a:cubicBezTo>
                  <a:pt x="8943" y="10890"/>
                  <a:pt x="8940" y="10890"/>
                  <a:pt x="8938" y="10888"/>
                </a:cubicBezTo>
                <a:lnTo>
                  <a:pt x="8938" y="10888"/>
                </a:lnTo>
                <a:cubicBezTo>
                  <a:pt x="8946" y="10896"/>
                  <a:pt x="8956" y="10897"/>
                  <a:pt x="8965" y="10897"/>
                </a:cubicBezTo>
                <a:cubicBezTo>
                  <a:pt x="8970" y="10897"/>
                  <a:pt x="8975" y="10897"/>
                  <a:pt x="8980" y="10897"/>
                </a:cubicBezTo>
                <a:cubicBezTo>
                  <a:pt x="8995" y="10897"/>
                  <a:pt x="9010" y="10900"/>
                  <a:pt x="9022" y="10924"/>
                </a:cubicBezTo>
                <a:cubicBezTo>
                  <a:pt x="9017" y="10923"/>
                  <a:pt x="9014" y="10922"/>
                  <a:pt x="9010" y="10922"/>
                </a:cubicBezTo>
                <a:cubicBezTo>
                  <a:pt x="8978" y="10922"/>
                  <a:pt x="8995" y="10971"/>
                  <a:pt x="8962" y="10971"/>
                </a:cubicBezTo>
                <a:cubicBezTo>
                  <a:pt x="8938" y="10936"/>
                  <a:pt x="8903" y="10888"/>
                  <a:pt x="8903" y="10828"/>
                </a:cubicBezTo>
                <a:cubicBezTo>
                  <a:pt x="8867" y="10817"/>
                  <a:pt x="8807" y="10805"/>
                  <a:pt x="8784" y="10769"/>
                </a:cubicBezTo>
                <a:cubicBezTo>
                  <a:pt x="8772" y="10769"/>
                  <a:pt x="8760" y="10769"/>
                  <a:pt x="8748" y="10757"/>
                </a:cubicBezTo>
                <a:cubicBezTo>
                  <a:pt x="8748" y="10709"/>
                  <a:pt x="8724" y="10638"/>
                  <a:pt x="8665" y="10626"/>
                </a:cubicBezTo>
                <a:cubicBezTo>
                  <a:pt x="8655" y="10629"/>
                  <a:pt x="8648" y="10630"/>
                  <a:pt x="8644" y="10630"/>
                </a:cubicBezTo>
                <a:cubicBezTo>
                  <a:pt x="8608" y="10630"/>
                  <a:pt x="8682" y="10565"/>
                  <a:pt x="8650" y="10565"/>
                </a:cubicBezTo>
                <a:cubicBezTo>
                  <a:pt x="8648" y="10565"/>
                  <a:pt x="8647" y="10566"/>
                  <a:pt x="8646" y="10566"/>
                </a:cubicBezTo>
                <a:lnTo>
                  <a:pt x="8646" y="10566"/>
                </a:lnTo>
                <a:cubicBezTo>
                  <a:pt x="8650" y="10564"/>
                  <a:pt x="8658" y="10562"/>
                  <a:pt x="8665" y="10555"/>
                </a:cubicBezTo>
                <a:cubicBezTo>
                  <a:pt x="8617" y="10543"/>
                  <a:pt x="8593" y="10543"/>
                  <a:pt x="8534" y="10543"/>
                </a:cubicBezTo>
                <a:cubicBezTo>
                  <a:pt x="8563" y="10519"/>
                  <a:pt x="8557" y="10516"/>
                  <a:pt x="8548" y="10516"/>
                </a:cubicBezTo>
                <a:cubicBezTo>
                  <a:pt x="8545" y="10516"/>
                  <a:pt x="8542" y="10516"/>
                  <a:pt x="8540" y="10516"/>
                </a:cubicBezTo>
                <a:cubicBezTo>
                  <a:pt x="8535" y="10516"/>
                  <a:pt x="8534" y="10515"/>
                  <a:pt x="8545" y="10507"/>
                </a:cubicBezTo>
                <a:lnTo>
                  <a:pt x="8545" y="10507"/>
                </a:lnTo>
                <a:lnTo>
                  <a:pt x="8522" y="10519"/>
                </a:lnTo>
                <a:cubicBezTo>
                  <a:pt x="8534" y="10507"/>
                  <a:pt x="8522" y="10483"/>
                  <a:pt x="8545" y="10471"/>
                </a:cubicBezTo>
                <a:lnTo>
                  <a:pt x="8545" y="10471"/>
                </a:lnTo>
                <a:lnTo>
                  <a:pt x="8498" y="10483"/>
                </a:lnTo>
                <a:lnTo>
                  <a:pt x="8522" y="10459"/>
                </a:lnTo>
                <a:cubicBezTo>
                  <a:pt x="8510" y="10447"/>
                  <a:pt x="8462" y="10436"/>
                  <a:pt x="8510" y="10376"/>
                </a:cubicBezTo>
                <a:cubicBezTo>
                  <a:pt x="8426" y="10376"/>
                  <a:pt x="8391" y="10305"/>
                  <a:pt x="8343" y="10245"/>
                </a:cubicBezTo>
                <a:cubicBezTo>
                  <a:pt x="8336" y="10249"/>
                  <a:pt x="8330" y="10250"/>
                  <a:pt x="8325" y="10250"/>
                </a:cubicBezTo>
                <a:cubicBezTo>
                  <a:pt x="8312" y="10250"/>
                  <a:pt x="8304" y="10242"/>
                  <a:pt x="8295" y="10233"/>
                </a:cubicBezTo>
                <a:lnTo>
                  <a:pt x="8307" y="10197"/>
                </a:lnTo>
                <a:cubicBezTo>
                  <a:pt x="8305" y="10195"/>
                  <a:pt x="8300" y="10194"/>
                  <a:pt x="8295" y="10194"/>
                </a:cubicBezTo>
                <a:cubicBezTo>
                  <a:pt x="8285" y="10194"/>
                  <a:pt x="8274" y="10197"/>
                  <a:pt x="8266" y="10197"/>
                </a:cubicBezTo>
                <a:cubicBezTo>
                  <a:pt x="8259" y="10197"/>
                  <a:pt x="8255" y="10194"/>
                  <a:pt x="8260" y="10186"/>
                </a:cubicBezTo>
                <a:cubicBezTo>
                  <a:pt x="8250" y="10176"/>
                  <a:pt x="8248" y="10158"/>
                  <a:pt x="8229" y="10158"/>
                </a:cubicBezTo>
                <a:cubicBezTo>
                  <a:pt x="8224" y="10158"/>
                  <a:pt x="8219" y="10159"/>
                  <a:pt x="8212" y="10162"/>
                </a:cubicBezTo>
                <a:cubicBezTo>
                  <a:pt x="8200" y="10150"/>
                  <a:pt x="8212" y="10126"/>
                  <a:pt x="8236" y="10102"/>
                </a:cubicBezTo>
                <a:lnTo>
                  <a:pt x="8236" y="10102"/>
                </a:lnTo>
                <a:cubicBezTo>
                  <a:pt x="8225" y="10113"/>
                  <a:pt x="8219" y="10117"/>
                  <a:pt x="8215" y="10117"/>
                </a:cubicBezTo>
                <a:cubicBezTo>
                  <a:pt x="8202" y="10117"/>
                  <a:pt x="8224" y="10066"/>
                  <a:pt x="8224" y="10066"/>
                </a:cubicBezTo>
                <a:cubicBezTo>
                  <a:pt x="8224" y="10066"/>
                  <a:pt x="8093" y="9876"/>
                  <a:pt x="7914" y="9709"/>
                </a:cubicBezTo>
                <a:cubicBezTo>
                  <a:pt x="7762" y="9557"/>
                  <a:pt x="7559" y="9422"/>
                  <a:pt x="7376" y="9422"/>
                </a:cubicBezTo>
                <a:cubicBezTo>
                  <a:pt x="7345" y="9422"/>
                  <a:pt x="7314" y="9427"/>
                  <a:pt x="7283" y="9435"/>
                </a:cubicBezTo>
                <a:cubicBezTo>
                  <a:pt x="7260" y="9459"/>
                  <a:pt x="7236" y="9459"/>
                  <a:pt x="7212" y="9495"/>
                </a:cubicBezTo>
                <a:cubicBezTo>
                  <a:pt x="7193" y="9495"/>
                  <a:pt x="7212" y="9464"/>
                  <a:pt x="7208" y="9464"/>
                </a:cubicBezTo>
                <a:lnTo>
                  <a:pt x="7208" y="9464"/>
                </a:lnTo>
                <a:cubicBezTo>
                  <a:pt x="7207" y="9464"/>
                  <a:pt x="7205" y="9466"/>
                  <a:pt x="7200" y="9471"/>
                </a:cubicBezTo>
                <a:cubicBezTo>
                  <a:pt x="7200" y="9495"/>
                  <a:pt x="7141" y="9531"/>
                  <a:pt x="7129" y="9566"/>
                </a:cubicBezTo>
                <a:lnTo>
                  <a:pt x="7117" y="9566"/>
                </a:lnTo>
                <a:cubicBezTo>
                  <a:pt x="7111" y="9569"/>
                  <a:pt x="7109" y="9570"/>
                  <a:pt x="7110" y="9570"/>
                </a:cubicBezTo>
                <a:cubicBezTo>
                  <a:pt x="7111" y="9570"/>
                  <a:pt x="7114" y="9569"/>
                  <a:pt x="7117" y="9569"/>
                </a:cubicBezTo>
                <a:cubicBezTo>
                  <a:pt x="7123" y="9569"/>
                  <a:pt x="7129" y="9572"/>
                  <a:pt x="7117" y="9590"/>
                </a:cubicBezTo>
                <a:lnTo>
                  <a:pt x="7152" y="9543"/>
                </a:lnTo>
                <a:lnTo>
                  <a:pt x="7152" y="9543"/>
                </a:lnTo>
                <a:cubicBezTo>
                  <a:pt x="7152" y="9554"/>
                  <a:pt x="7152" y="9578"/>
                  <a:pt x="7141" y="9590"/>
                </a:cubicBezTo>
                <a:cubicBezTo>
                  <a:pt x="7158" y="9582"/>
                  <a:pt x="7194" y="9548"/>
                  <a:pt x="7212" y="9548"/>
                </a:cubicBezTo>
                <a:cubicBezTo>
                  <a:pt x="7219" y="9548"/>
                  <a:pt x="7224" y="9553"/>
                  <a:pt x="7224" y="9566"/>
                </a:cubicBezTo>
                <a:lnTo>
                  <a:pt x="7212" y="9566"/>
                </a:lnTo>
                <a:cubicBezTo>
                  <a:pt x="7224" y="9578"/>
                  <a:pt x="7200" y="9602"/>
                  <a:pt x="7188" y="9614"/>
                </a:cubicBezTo>
                <a:lnTo>
                  <a:pt x="7188" y="9602"/>
                </a:lnTo>
                <a:lnTo>
                  <a:pt x="7178" y="9632"/>
                </a:lnTo>
                <a:lnTo>
                  <a:pt x="7178" y="9632"/>
                </a:lnTo>
                <a:cubicBezTo>
                  <a:pt x="7178" y="9629"/>
                  <a:pt x="7177" y="9628"/>
                  <a:pt x="7174" y="9628"/>
                </a:cubicBezTo>
                <a:cubicBezTo>
                  <a:pt x="7164" y="9628"/>
                  <a:pt x="7144" y="9642"/>
                  <a:pt x="7152" y="9650"/>
                </a:cubicBezTo>
                <a:cubicBezTo>
                  <a:pt x="7152" y="9655"/>
                  <a:pt x="7152" y="9656"/>
                  <a:pt x="7153" y="9656"/>
                </a:cubicBezTo>
                <a:cubicBezTo>
                  <a:pt x="7153" y="9656"/>
                  <a:pt x="7156" y="9636"/>
                  <a:pt x="7169" y="9636"/>
                </a:cubicBezTo>
                <a:cubicBezTo>
                  <a:pt x="7171" y="9636"/>
                  <a:pt x="7174" y="9636"/>
                  <a:pt x="7176" y="9638"/>
                </a:cubicBezTo>
                <a:cubicBezTo>
                  <a:pt x="7176" y="9638"/>
                  <a:pt x="7152" y="9662"/>
                  <a:pt x="7141" y="9674"/>
                </a:cubicBezTo>
                <a:lnTo>
                  <a:pt x="7164" y="9685"/>
                </a:lnTo>
                <a:cubicBezTo>
                  <a:pt x="7157" y="9693"/>
                  <a:pt x="7153" y="9694"/>
                  <a:pt x="7151" y="9694"/>
                </a:cubicBezTo>
                <a:cubicBezTo>
                  <a:pt x="7149" y="9694"/>
                  <a:pt x="7148" y="9692"/>
                  <a:pt x="7147" y="9692"/>
                </a:cubicBezTo>
                <a:cubicBezTo>
                  <a:pt x="7146" y="9692"/>
                  <a:pt x="7145" y="9695"/>
                  <a:pt x="7141" y="9709"/>
                </a:cubicBezTo>
                <a:lnTo>
                  <a:pt x="7176" y="9697"/>
                </a:lnTo>
                <a:lnTo>
                  <a:pt x="7176" y="9697"/>
                </a:lnTo>
                <a:cubicBezTo>
                  <a:pt x="7157" y="9722"/>
                  <a:pt x="7159" y="9726"/>
                  <a:pt x="7166" y="9726"/>
                </a:cubicBezTo>
                <a:cubicBezTo>
                  <a:pt x="7171" y="9726"/>
                  <a:pt x="7176" y="9725"/>
                  <a:pt x="7180" y="9725"/>
                </a:cubicBezTo>
                <a:cubicBezTo>
                  <a:pt x="7187" y="9725"/>
                  <a:pt x="7189" y="9728"/>
                  <a:pt x="7176" y="9745"/>
                </a:cubicBezTo>
                <a:cubicBezTo>
                  <a:pt x="7152" y="9745"/>
                  <a:pt x="7164" y="9769"/>
                  <a:pt x="7152" y="9781"/>
                </a:cubicBezTo>
                <a:lnTo>
                  <a:pt x="7176" y="9805"/>
                </a:lnTo>
                <a:cubicBezTo>
                  <a:pt x="7176" y="9816"/>
                  <a:pt x="7152" y="9816"/>
                  <a:pt x="7164" y="9816"/>
                </a:cubicBezTo>
                <a:cubicBezTo>
                  <a:pt x="7160" y="9824"/>
                  <a:pt x="7162" y="9827"/>
                  <a:pt x="7165" y="9827"/>
                </a:cubicBezTo>
                <a:cubicBezTo>
                  <a:pt x="7172" y="9827"/>
                  <a:pt x="7188" y="9816"/>
                  <a:pt x="7188" y="9816"/>
                </a:cubicBezTo>
                <a:lnTo>
                  <a:pt x="7188" y="9816"/>
                </a:lnTo>
                <a:cubicBezTo>
                  <a:pt x="7176" y="9840"/>
                  <a:pt x="7212" y="9840"/>
                  <a:pt x="7176" y="9876"/>
                </a:cubicBezTo>
                <a:cubicBezTo>
                  <a:pt x="7176" y="9883"/>
                  <a:pt x="7179" y="9886"/>
                  <a:pt x="7183" y="9886"/>
                </a:cubicBezTo>
                <a:cubicBezTo>
                  <a:pt x="7195" y="9886"/>
                  <a:pt x="7217" y="9866"/>
                  <a:pt x="7229" y="9866"/>
                </a:cubicBezTo>
                <a:cubicBezTo>
                  <a:pt x="7233" y="9866"/>
                  <a:pt x="7236" y="9868"/>
                  <a:pt x="7236" y="9876"/>
                </a:cubicBezTo>
                <a:cubicBezTo>
                  <a:pt x="7229" y="9883"/>
                  <a:pt x="7224" y="9885"/>
                  <a:pt x="7220" y="9885"/>
                </a:cubicBezTo>
                <a:cubicBezTo>
                  <a:pt x="7216" y="9885"/>
                  <a:pt x="7213" y="9883"/>
                  <a:pt x="7211" y="9883"/>
                </a:cubicBezTo>
                <a:cubicBezTo>
                  <a:pt x="7208" y="9883"/>
                  <a:pt x="7205" y="9886"/>
                  <a:pt x="7200" y="9900"/>
                </a:cubicBezTo>
                <a:lnTo>
                  <a:pt x="7224" y="9912"/>
                </a:lnTo>
                <a:cubicBezTo>
                  <a:pt x="7214" y="9912"/>
                  <a:pt x="7197" y="9927"/>
                  <a:pt x="7191" y="9927"/>
                </a:cubicBezTo>
                <a:cubicBezTo>
                  <a:pt x="7190" y="9927"/>
                  <a:pt x="7189" y="9927"/>
                  <a:pt x="7189" y="9926"/>
                </a:cubicBezTo>
                <a:lnTo>
                  <a:pt x="7189" y="9926"/>
                </a:lnTo>
                <a:cubicBezTo>
                  <a:pt x="7211" y="10010"/>
                  <a:pt x="7141" y="10138"/>
                  <a:pt x="7212" y="10162"/>
                </a:cubicBezTo>
                <a:cubicBezTo>
                  <a:pt x="7206" y="10180"/>
                  <a:pt x="7200" y="10183"/>
                  <a:pt x="7194" y="10183"/>
                </a:cubicBezTo>
                <a:cubicBezTo>
                  <a:pt x="7191" y="10183"/>
                  <a:pt x="7188" y="10182"/>
                  <a:pt x="7185" y="10182"/>
                </a:cubicBezTo>
                <a:cubicBezTo>
                  <a:pt x="7182" y="10182"/>
                  <a:pt x="7179" y="10183"/>
                  <a:pt x="7176" y="10186"/>
                </a:cubicBezTo>
                <a:cubicBezTo>
                  <a:pt x="7236" y="10186"/>
                  <a:pt x="7164" y="10293"/>
                  <a:pt x="7200" y="10316"/>
                </a:cubicBezTo>
                <a:lnTo>
                  <a:pt x="7224" y="10293"/>
                </a:lnTo>
                <a:lnTo>
                  <a:pt x="7224" y="10293"/>
                </a:lnTo>
                <a:cubicBezTo>
                  <a:pt x="7200" y="10400"/>
                  <a:pt x="7283" y="10412"/>
                  <a:pt x="7307" y="10483"/>
                </a:cubicBezTo>
                <a:lnTo>
                  <a:pt x="7319" y="10459"/>
                </a:lnTo>
                <a:cubicBezTo>
                  <a:pt x="7327" y="10455"/>
                  <a:pt x="7334" y="10454"/>
                  <a:pt x="7339" y="10454"/>
                </a:cubicBezTo>
                <a:cubicBezTo>
                  <a:pt x="7351" y="10454"/>
                  <a:pt x="7359" y="10459"/>
                  <a:pt x="7367" y="10459"/>
                </a:cubicBezTo>
                <a:cubicBezTo>
                  <a:pt x="7367" y="10471"/>
                  <a:pt x="7319" y="10495"/>
                  <a:pt x="7343" y="10495"/>
                </a:cubicBezTo>
                <a:cubicBezTo>
                  <a:pt x="7355" y="10483"/>
                  <a:pt x="7355" y="10471"/>
                  <a:pt x="7367" y="10471"/>
                </a:cubicBezTo>
                <a:cubicBezTo>
                  <a:pt x="7355" y="10555"/>
                  <a:pt x="7450" y="10626"/>
                  <a:pt x="7486" y="10721"/>
                </a:cubicBezTo>
                <a:cubicBezTo>
                  <a:pt x="7581" y="10793"/>
                  <a:pt x="7641" y="10936"/>
                  <a:pt x="7736" y="11007"/>
                </a:cubicBezTo>
                <a:cubicBezTo>
                  <a:pt x="7726" y="10997"/>
                  <a:pt x="7768" y="10969"/>
                  <a:pt x="7773" y="10969"/>
                </a:cubicBezTo>
                <a:lnTo>
                  <a:pt x="7773" y="10969"/>
                </a:lnTo>
                <a:cubicBezTo>
                  <a:pt x="7773" y="10969"/>
                  <a:pt x="7773" y="10970"/>
                  <a:pt x="7772" y="10971"/>
                </a:cubicBezTo>
                <a:cubicBezTo>
                  <a:pt x="7712" y="11078"/>
                  <a:pt x="7831" y="11007"/>
                  <a:pt x="7807" y="11090"/>
                </a:cubicBezTo>
                <a:cubicBezTo>
                  <a:pt x="7875" y="11124"/>
                  <a:pt x="7846" y="11222"/>
                  <a:pt x="7945" y="11222"/>
                </a:cubicBezTo>
                <a:cubicBezTo>
                  <a:pt x="7950" y="11222"/>
                  <a:pt x="7956" y="11222"/>
                  <a:pt x="7962" y="11221"/>
                </a:cubicBezTo>
                <a:lnTo>
                  <a:pt x="7962" y="11221"/>
                </a:lnTo>
                <a:lnTo>
                  <a:pt x="7938" y="11245"/>
                </a:lnTo>
                <a:cubicBezTo>
                  <a:pt x="7932" y="11257"/>
                  <a:pt x="7935" y="11260"/>
                  <a:pt x="7941" y="11260"/>
                </a:cubicBezTo>
                <a:cubicBezTo>
                  <a:pt x="7947" y="11260"/>
                  <a:pt x="7956" y="11257"/>
                  <a:pt x="7962" y="11257"/>
                </a:cubicBezTo>
                <a:lnTo>
                  <a:pt x="7950" y="11269"/>
                </a:lnTo>
                <a:cubicBezTo>
                  <a:pt x="7962" y="11293"/>
                  <a:pt x="7998" y="11293"/>
                  <a:pt x="7998" y="11317"/>
                </a:cubicBezTo>
                <a:lnTo>
                  <a:pt x="8034" y="11293"/>
                </a:lnTo>
                <a:cubicBezTo>
                  <a:pt x="8043" y="11293"/>
                  <a:pt x="8022" y="11308"/>
                  <a:pt x="8026" y="11308"/>
                </a:cubicBezTo>
                <a:cubicBezTo>
                  <a:pt x="8026" y="11308"/>
                  <a:pt x="8029" y="11307"/>
                  <a:pt x="8034" y="11305"/>
                </a:cubicBezTo>
                <a:lnTo>
                  <a:pt x="8034" y="11305"/>
                </a:lnTo>
                <a:lnTo>
                  <a:pt x="8022" y="11317"/>
                </a:lnTo>
                <a:lnTo>
                  <a:pt x="8022" y="11317"/>
                </a:lnTo>
                <a:lnTo>
                  <a:pt x="8057" y="11305"/>
                </a:lnTo>
                <a:lnTo>
                  <a:pt x="8057" y="11305"/>
                </a:lnTo>
                <a:cubicBezTo>
                  <a:pt x="8010" y="11352"/>
                  <a:pt x="8081" y="11340"/>
                  <a:pt x="8069" y="11376"/>
                </a:cubicBezTo>
                <a:cubicBezTo>
                  <a:pt x="8093" y="11376"/>
                  <a:pt x="8141" y="11388"/>
                  <a:pt x="8141" y="11424"/>
                </a:cubicBezTo>
                <a:cubicBezTo>
                  <a:pt x="8129" y="11448"/>
                  <a:pt x="8153" y="11471"/>
                  <a:pt x="8153" y="11495"/>
                </a:cubicBezTo>
                <a:cubicBezTo>
                  <a:pt x="8188" y="11531"/>
                  <a:pt x="8236" y="11567"/>
                  <a:pt x="8260" y="11614"/>
                </a:cubicBezTo>
                <a:lnTo>
                  <a:pt x="8295" y="11590"/>
                </a:lnTo>
                <a:lnTo>
                  <a:pt x="8307" y="11590"/>
                </a:lnTo>
                <a:cubicBezTo>
                  <a:pt x="8295" y="11602"/>
                  <a:pt x="8295" y="11602"/>
                  <a:pt x="8284" y="11602"/>
                </a:cubicBezTo>
                <a:cubicBezTo>
                  <a:pt x="8270" y="11630"/>
                  <a:pt x="8284" y="11634"/>
                  <a:pt x="8296" y="11636"/>
                </a:cubicBezTo>
                <a:lnTo>
                  <a:pt x="8296" y="11636"/>
                </a:lnTo>
                <a:cubicBezTo>
                  <a:pt x="8305" y="11620"/>
                  <a:pt x="8325" y="11604"/>
                  <a:pt x="8335" y="11604"/>
                </a:cubicBezTo>
                <a:cubicBezTo>
                  <a:pt x="8340" y="11604"/>
                  <a:pt x="8343" y="11607"/>
                  <a:pt x="8343" y="11614"/>
                </a:cubicBezTo>
                <a:lnTo>
                  <a:pt x="8331" y="11626"/>
                </a:lnTo>
                <a:lnTo>
                  <a:pt x="8355" y="11614"/>
                </a:lnTo>
                <a:lnTo>
                  <a:pt x="8355" y="11614"/>
                </a:lnTo>
                <a:cubicBezTo>
                  <a:pt x="8331" y="11638"/>
                  <a:pt x="8331" y="11662"/>
                  <a:pt x="8307" y="11686"/>
                </a:cubicBezTo>
                <a:cubicBezTo>
                  <a:pt x="8343" y="11710"/>
                  <a:pt x="8403" y="11698"/>
                  <a:pt x="8426" y="11745"/>
                </a:cubicBezTo>
                <a:cubicBezTo>
                  <a:pt x="8391" y="11769"/>
                  <a:pt x="8450" y="11769"/>
                  <a:pt x="8403" y="11805"/>
                </a:cubicBezTo>
                <a:cubicBezTo>
                  <a:pt x="8438" y="11805"/>
                  <a:pt x="8438" y="11769"/>
                  <a:pt x="8474" y="11745"/>
                </a:cubicBezTo>
                <a:cubicBezTo>
                  <a:pt x="8486" y="11757"/>
                  <a:pt x="8498" y="11745"/>
                  <a:pt x="8486" y="11769"/>
                </a:cubicBezTo>
                <a:cubicBezTo>
                  <a:pt x="8474" y="11769"/>
                  <a:pt x="8462" y="11793"/>
                  <a:pt x="8450" y="11793"/>
                </a:cubicBezTo>
                <a:lnTo>
                  <a:pt x="8462" y="11805"/>
                </a:lnTo>
                <a:cubicBezTo>
                  <a:pt x="8462" y="11805"/>
                  <a:pt x="8450" y="11817"/>
                  <a:pt x="8450" y="11817"/>
                </a:cubicBezTo>
                <a:cubicBezTo>
                  <a:pt x="8498" y="11817"/>
                  <a:pt x="8462" y="11900"/>
                  <a:pt x="8510" y="11900"/>
                </a:cubicBezTo>
                <a:cubicBezTo>
                  <a:pt x="8534" y="11888"/>
                  <a:pt x="8510" y="11888"/>
                  <a:pt x="8534" y="11876"/>
                </a:cubicBezTo>
                <a:cubicBezTo>
                  <a:pt x="8539" y="11875"/>
                  <a:pt x="8543" y="11875"/>
                  <a:pt x="8547" y="11875"/>
                </a:cubicBezTo>
                <a:cubicBezTo>
                  <a:pt x="8581" y="11875"/>
                  <a:pt x="8526" y="11924"/>
                  <a:pt x="8569" y="11924"/>
                </a:cubicBezTo>
                <a:lnTo>
                  <a:pt x="8534" y="11948"/>
                </a:lnTo>
                <a:cubicBezTo>
                  <a:pt x="8547" y="11941"/>
                  <a:pt x="8561" y="11934"/>
                  <a:pt x="8568" y="11934"/>
                </a:cubicBezTo>
                <a:cubicBezTo>
                  <a:pt x="8573" y="11934"/>
                  <a:pt x="8574" y="11938"/>
                  <a:pt x="8569" y="11948"/>
                </a:cubicBezTo>
                <a:cubicBezTo>
                  <a:pt x="8557" y="11965"/>
                  <a:pt x="8551" y="11968"/>
                  <a:pt x="8545" y="11968"/>
                </a:cubicBezTo>
                <a:cubicBezTo>
                  <a:pt x="8542" y="11968"/>
                  <a:pt x="8540" y="11968"/>
                  <a:pt x="8536" y="11968"/>
                </a:cubicBezTo>
                <a:cubicBezTo>
                  <a:pt x="8532" y="11968"/>
                  <a:pt x="8528" y="11968"/>
                  <a:pt x="8522" y="11971"/>
                </a:cubicBezTo>
                <a:cubicBezTo>
                  <a:pt x="8522" y="11971"/>
                  <a:pt x="8533" y="11979"/>
                  <a:pt x="8546" y="11979"/>
                </a:cubicBezTo>
                <a:cubicBezTo>
                  <a:pt x="8555" y="11979"/>
                  <a:pt x="8564" y="11975"/>
                  <a:pt x="8569" y="11960"/>
                </a:cubicBezTo>
                <a:cubicBezTo>
                  <a:pt x="8585" y="11968"/>
                  <a:pt x="8580" y="11981"/>
                  <a:pt x="8574" y="11993"/>
                </a:cubicBezTo>
                <a:lnTo>
                  <a:pt x="8574" y="11993"/>
                </a:lnTo>
                <a:cubicBezTo>
                  <a:pt x="8579" y="11986"/>
                  <a:pt x="8586" y="11979"/>
                  <a:pt x="8593" y="11971"/>
                </a:cubicBezTo>
                <a:cubicBezTo>
                  <a:pt x="8593" y="12007"/>
                  <a:pt x="8617" y="12031"/>
                  <a:pt x="8629" y="12055"/>
                </a:cubicBezTo>
                <a:cubicBezTo>
                  <a:pt x="8617" y="12055"/>
                  <a:pt x="8605" y="12067"/>
                  <a:pt x="8605" y="12067"/>
                </a:cubicBezTo>
                <a:cubicBezTo>
                  <a:pt x="8610" y="12065"/>
                  <a:pt x="8614" y="12065"/>
                  <a:pt x="8617" y="12065"/>
                </a:cubicBezTo>
                <a:cubicBezTo>
                  <a:pt x="8641" y="12065"/>
                  <a:pt x="8596" y="12104"/>
                  <a:pt x="8617" y="12114"/>
                </a:cubicBezTo>
                <a:cubicBezTo>
                  <a:pt x="8665" y="12162"/>
                  <a:pt x="8760" y="12210"/>
                  <a:pt x="8796" y="12269"/>
                </a:cubicBezTo>
                <a:cubicBezTo>
                  <a:pt x="8809" y="12266"/>
                  <a:pt x="8820" y="12264"/>
                  <a:pt x="8829" y="12264"/>
                </a:cubicBezTo>
                <a:cubicBezTo>
                  <a:pt x="8851" y="12264"/>
                  <a:pt x="8862" y="12273"/>
                  <a:pt x="8879" y="12281"/>
                </a:cubicBezTo>
                <a:lnTo>
                  <a:pt x="8831" y="12329"/>
                </a:lnTo>
                <a:lnTo>
                  <a:pt x="8855" y="12329"/>
                </a:lnTo>
                <a:cubicBezTo>
                  <a:pt x="8843" y="12341"/>
                  <a:pt x="8843" y="12329"/>
                  <a:pt x="8831" y="12352"/>
                </a:cubicBezTo>
                <a:lnTo>
                  <a:pt x="8863" y="12331"/>
                </a:lnTo>
                <a:lnTo>
                  <a:pt x="8863" y="12331"/>
                </a:lnTo>
                <a:cubicBezTo>
                  <a:pt x="8847" y="12345"/>
                  <a:pt x="8875" y="12376"/>
                  <a:pt x="8819" y="12376"/>
                </a:cubicBezTo>
                <a:lnTo>
                  <a:pt x="8867" y="12436"/>
                </a:lnTo>
                <a:cubicBezTo>
                  <a:pt x="8869" y="12441"/>
                  <a:pt x="8873" y="12443"/>
                  <a:pt x="8877" y="12443"/>
                </a:cubicBezTo>
                <a:cubicBezTo>
                  <a:pt x="8888" y="12443"/>
                  <a:pt x="8903" y="12429"/>
                  <a:pt x="8910" y="12429"/>
                </a:cubicBezTo>
                <a:cubicBezTo>
                  <a:pt x="8913" y="12429"/>
                  <a:pt x="8915" y="12431"/>
                  <a:pt x="8915" y="12436"/>
                </a:cubicBezTo>
                <a:cubicBezTo>
                  <a:pt x="8903" y="12448"/>
                  <a:pt x="8903" y="12436"/>
                  <a:pt x="8879" y="12460"/>
                </a:cubicBezTo>
                <a:cubicBezTo>
                  <a:pt x="8879" y="12481"/>
                  <a:pt x="8891" y="12487"/>
                  <a:pt x="8909" y="12487"/>
                </a:cubicBezTo>
                <a:cubicBezTo>
                  <a:pt x="8939" y="12487"/>
                  <a:pt x="8983" y="12469"/>
                  <a:pt x="9010" y="12469"/>
                </a:cubicBezTo>
                <a:cubicBezTo>
                  <a:pt x="9022" y="12469"/>
                  <a:pt x="9031" y="12473"/>
                  <a:pt x="9034" y="12483"/>
                </a:cubicBezTo>
                <a:lnTo>
                  <a:pt x="9022" y="12495"/>
                </a:lnTo>
                <a:cubicBezTo>
                  <a:pt x="9024" y="12493"/>
                  <a:pt x="9027" y="12492"/>
                  <a:pt x="9029" y="12492"/>
                </a:cubicBezTo>
                <a:cubicBezTo>
                  <a:pt x="9036" y="12492"/>
                  <a:pt x="9043" y="12499"/>
                  <a:pt x="9050" y="12499"/>
                </a:cubicBezTo>
                <a:cubicBezTo>
                  <a:pt x="9052" y="12499"/>
                  <a:pt x="9055" y="12498"/>
                  <a:pt x="9057" y="12495"/>
                </a:cubicBezTo>
                <a:cubicBezTo>
                  <a:pt x="9073" y="12480"/>
                  <a:pt x="9074" y="12476"/>
                  <a:pt x="9071" y="12476"/>
                </a:cubicBezTo>
                <a:cubicBezTo>
                  <a:pt x="9066" y="12476"/>
                  <a:pt x="9051" y="12484"/>
                  <a:pt x="9044" y="12484"/>
                </a:cubicBezTo>
                <a:cubicBezTo>
                  <a:pt x="9040" y="12484"/>
                  <a:pt x="9039" y="12481"/>
                  <a:pt x="9046" y="12471"/>
                </a:cubicBezTo>
                <a:cubicBezTo>
                  <a:pt x="9069" y="12460"/>
                  <a:pt x="9078" y="12460"/>
                  <a:pt x="9086" y="12460"/>
                </a:cubicBezTo>
                <a:cubicBezTo>
                  <a:pt x="9093" y="12460"/>
                  <a:pt x="9099" y="12460"/>
                  <a:pt x="9117" y="12448"/>
                </a:cubicBezTo>
                <a:lnTo>
                  <a:pt x="9117" y="12448"/>
                </a:lnTo>
                <a:cubicBezTo>
                  <a:pt x="9111" y="12460"/>
                  <a:pt x="9114" y="12463"/>
                  <a:pt x="9120" y="12463"/>
                </a:cubicBezTo>
                <a:cubicBezTo>
                  <a:pt x="9126" y="12463"/>
                  <a:pt x="9135" y="12460"/>
                  <a:pt x="9141" y="12460"/>
                </a:cubicBezTo>
                <a:cubicBezTo>
                  <a:pt x="9129" y="12495"/>
                  <a:pt x="9165" y="12507"/>
                  <a:pt x="9129" y="12543"/>
                </a:cubicBezTo>
                <a:cubicBezTo>
                  <a:pt x="9148" y="12533"/>
                  <a:pt x="9183" y="12516"/>
                  <a:pt x="9202" y="12516"/>
                </a:cubicBezTo>
                <a:cubicBezTo>
                  <a:pt x="9206" y="12516"/>
                  <a:pt x="9210" y="12517"/>
                  <a:pt x="9212" y="12519"/>
                </a:cubicBezTo>
                <a:cubicBezTo>
                  <a:pt x="9188" y="12555"/>
                  <a:pt x="9177" y="12543"/>
                  <a:pt x="9177" y="12567"/>
                </a:cubicBezTo>
                <a:lnTo>
                  <a:pt x="9200" y="12555"/>
                </a:lnTo>
                <a:lnTo>
                  <a:pt x="9200" y="12555"/>
                </a:lnTo>
                <a:cubicBezTo>
                  <a:pt x="9212" y="12567"/>
                  <a:pt x="9200" y="12567"/>
                  <a:pt x="9188" y="12579"/>
                </a:cubicBezTo>
                <a:cubicBezTo>
                  <a:pt x="9188" y="12581"/>
                  <a:pt x="9191" y="12582"/>
                  <a:pt x="9194" y="12582"/>
                </a:cubicBezTo>
                <a:cubicBezTo>
                  <a:pt x="9201" y="12582"/>
                  <a:pt x="9211" y="12579"/>
                  <a:pt x="9218" y="12579"/>
                </a:cubicBezTo>
                <a:cubicBezTo>
                  <a:pt x="9225" y="12579"/>
                  <a:pt x="9229" y="12582"/>
                  <a:pt x="9224" y="12591"/>
                </a:cubicBezTo>
                <a:lnTo>
                  <a:pt x="9188" y="12602"/>
                </a:lnTo>
                <a:cubicBezTo>
                  <a:pt x="9212" y="12602"/>
                  <a:pt x="9212" y="12614"/>
                  <a:pt x="9212" y="12638"/>
                </a:cubicBezTo>
                <a:cubicBezTo>
                  <a:pt x="9209" y="12642"/>
                  <a:pt x="9206" y="12643"/>
                  <a:pt x="9205" y="12643"/>
                </a:cubicBezTo>
                <a:cubicBezTo>
                  <a:pt x="9200" y="12643"/>
                  <a:pt x="9200" y="12635"/>
                  <a:pt x="9200" y="12626"/>
                </a:cubicBezTo>
                <a:cubicBezTo>
                  <a:pt x="9185" y="12642"/>
                  <a:pt x="9187" y="12646"/>
                  <a:pt x="9195" y="12646"/>
                </a:cubicBezTo>
                <a:cubicBezTo>
                  <a:pt x="9205" y="12646"/>
                  <a:pt x="9224" y="12638"/>
                  <a:pt x="9224" y="12638"/>
                </a:cubicBezTo>
                <a:cubicBezTo>
                  <a:pt x="9236" y="12626"/>
                  <a:pt x="9236" y="12614"/>
                  <a:pt x="9260" y="12602"/>
                </a:cubicBezTo>
                <a:cubicBezTo>
                  <a:pt x="9263" y="12605"/>
                  <a:pt x="9268" y="12606"/>
                  <a:pt x="9274" y="12606"/>
                </a:cubicBezTo>
                <a:cubicBezTo>
                  <a:pt x="9279" y="12606"/>
                  <a:pt x="9285" y="12605"/>
                  <a:pt x="9290" y="12605"/>
                </a:cubicBezTo>
                <a:cubicBezTo>
                  <a:pt x="9299" y="12605"/>
                  <a:pt x="9302" y="12608"/>
                  <a:pt x="9284" y="12626"/>
                </a:cubicBezTo>
                <a:lnTo>
                  <a:pt x="9260" y="12626"/>
                </a:lnTo>
                <a:cubicBezTo>
                  <a:pt x="9266" y="12629"/>
                  <a:pt x="9271" y="12630"/>
                  <a:pt x="9275" y="12630"/>
                </a:cubicBezTo>
                <a:cubicBezTo>
                  <a:pt x="9280" y="12630"/>
                  <a:pt x="9284" y="12629"/>
                  <a:pt x="9287" y="12629"/>
                </a:cubicBezTo>
                <a:cubicBezTo>
                  <a:pt x="9292" y="12629"/>
                  <a:pt x="9295" y="12632"/>
                  <a:pt x="9296" y="12648"/>
                </a:cubicBezTo>
                <a:lnTo>
                  <a:pt x="9296" y="12648"/>
                </a:lnTo>
                <a:cubicBezTo>
                  <a:pt x="9296" y="12648"/>
                  <a:pt x="9296" y="12648"/>
                  <a:pt x="9297" y="12648"/>
                </a:cubicBezTo>
                <a:cubicBezTo>
                  <a:pt x="9326" y="12648"/>
                  <a:pt x="9309" y="12687"/>
                  <a:pt x="9319" y="12698"/>
                </a:cubicBezTo>
                <a:lnTo>
                  <a:pt x="9343" y="12698"/>
                </a:lnTo>
                <a:cubicBezTo>
                  <a:pt x="9355" y="12674"/>
                  <a:pt x="9367" y="12674"/>
                  <a:pt x="9391" y="12650"/>
                </a:cubicBezTo>
                <a:lnTo>
                  <a:pt x="9391" y="12650"/>
                </a:lnTo>
                <a:cubicBezTo>
                  <a:pt x="9379" y="12666"/>
                  <a:pt x="9383" y="12670"/>
                  <a:pt x="9393" y="12670"/>
                </a:cubicBezTo>
                <a:cubicBezTo>
                  <a:pt x="9403" y="12670"/>
                  <a:pt x="9419" y="12666"/>
                  <a:pt x="9432" y="12666"/>
                </a:cubicBezTo>
                <a:cubicBezTo>
                  <a:pt x="9445" y="12666"/>
                  <a:pt x="9454" y="12670"/>
                  <a:pt x="9450" y="12686"/>
                </a:cubicBezTo>
                <a:cubicBezTo>
                  <a:pt x="9438" y="12692"/>
                  <a:pt x="9430" y="12695"/>
                  <a:pt x="9425" y="12695"/>
                </a:cubicBezTo>
                <a:cubicBezTo>
                  <a:pt x="9421" y="12695"/>
                  <a:pt x="9421" y="12692"/>
                  <a:pt x="9427" y="12686"/>
                </a:cubicBezTo>
                <a:lnTo>
                  <a:pt x="9427" y="12686"/>
                </a:lnTo>
                <a:cubicBezTo>
                  <a:pt x="9367" y="12710"/>
                  <a:pt x="9331" y="12733"/>
                  <a:pt x="9296" y="12733"/>
                </a:cubicBezTo>
                <a:cubicBezTo>
                  <a:pt x="9307" y="12733"/>
                  <a:pt x="9316" y="12736"/>
                  <a:pt x="9319" y="12739"/>
                </a:cubicBezTo>
                <a:lnTo>
                  <a:pt x="9319" y="12739"/>
                </a:lnTo>
                <a:lnTo>
                  <a:pt x="9355" y="12722"/>
                </a:lnTo>
                <a:cubicBezTo>
                  <a:pt x="9355" y="12733"/>
                  <a:pt x="9355" y="12733"/>
                  <a:pt x="9355" y="12733"/>
                </a:cubicBezTo>
                <a:cubicBezTo>
                  <a:pt x="9391" y="12722"/>
                  <a:pt x="9403" y="12698"/>
                  <a:pt x="9427" y="12698"/>
                </a:cubicBezTo>
                <a:cubicBezTo>
                  <a:pt x="9444" y="12698"/>
                  <a:pt x="9417" y="12717"/>
                  <a:pt x="9406" y="12722"/>
                </a:cubicBezTo>
                <a:lnTo>
                  <a:pt x="9406" y="12722"/>
                </a:lnTo>
                <a:cubicBezTo>
                  <a:pt x="9405" y="12722"/>
                  <a:pt x="9404" y="12722"/>
                  <a:pt x="9403" y="12722"/>
                </a:cubicBezTo>
                <a:cubicBezTo>
                  <a:pt x="9401" y="12723"/>
                  <a:pt x="9401" y="12724"/>
                  <a:pt x="9402" y="12724"/>
                </a:cubicBezTo>
                <a:cubicBezTo>
                  <a:pt x="9402" y="12724"/>
                  <a:pt x="9404" y="12723"/>
                  <a:pt x="9406" y="12722"/>
                </a:cubicBezTo>
                <a:lnTo>
                  <a:pt x="9406" y="12722"/>
                </a:lnTo>
                <a:cubicBezTo>
                  <a:pt x="9410" y="12724"/>
                  <a:pt x="9414" y="12724"/>
                  <a:pt x="9418" y="12724"/>
                </a:cubicBezTo>
                <a:cubicBezTo>
                  <a:pt x="9434" y="12724"/>
                  <a:pt x="9445" y="12717"/>
                  <a:pt x="9451" y="12717"/>
                </a:cubicBezTo>
                <a:cubicBezTo>
                  <a:pt x="9454" y="12717"/>
                  <a:pt x="9455" y="12721"/>
                  <a:pt x="9450" y="12733"/>
                </a:cubicBezTo>
                <a:cubicBezTo>
                  <a:pt x="9450" y="12733"/>
                  <a:pt x="9438" y="12733"/>
                  <a:pt x="9438" y="12722"/>
                </a:cubicBezTo>
                <a:lnTo>
                  <a:pt x="9438" y="12722"/>
                </a:lnTo>
                <a:cubicBezTo>
                  <a:pt x="9438" y="12757"/>
                  <a:pt x="9474" y="12757"/>
                  <a:pt x="9427" y="12793"/>
                </a:cubicBezTo>
                <a:cubicBezTo>
                  <a:pt x="9415" y="12805"/>
                  <a:pt x="9391" y="12805"/>
                  <a:pt x="9391" y="12805"/>
                </a:cubicBezTo>
                <a:lnTo>
                  <a:pt x="9403" y="12793"/>
                </a:lnTo>
                <a:lnTo>
                  <a:pt x="9403" y="12793"/>
                </a:lnTo>
                <a:cubicBezTo>
                  <a:pt x="9363" y="12803"/>
                  <a:pt x="9407" y="12805"/>
                  <a:pt x="9386" y="12819"/>
                </a:cubicBezTo>
                <a:lnTo>
                  <a:pt x="9386" y="12819"/>
                </a:lnTo>
                <a:cubicBezTo>
                  <a:pt x="9388" y="12819"/>
                  <a:pt x="9390" y="12818"/>
                  <a:pt x="9391" y="12818"/>
                </a:cubicBezTo>
                <a:cubicBezTo>
                  <a:pt x="9403" y="12818"/>
                  <a:pt x="9403" y="12832"/>
                  <a:pt x="9403" y="12841"/>
                </a:cubicBezTo>
                <a:lnTo>
                  <a:pt x="9438" y="12817"/>
                </a:lnTo>
                <a:cubicBezTo>
                  <a:pt x="9457" y="12811"/>
                  <a:pt x="9467" y="12808"/>
                  <a:pt x="9471" y="12808"/>
                </a:cubicBezTo>
                <a:cubicBezTo>
                  <a:pt x="9490" y="12808"/>
                  <a:pt x="9373" y="12866"/>
                  <a:pt x="9403" y="12876"/>
                </a:cubicBezTo>
                <a:cubicBezTo>
                  <a:pt x="9438" y="12876"/>
                  <a:pt x="9403" y="12864"/>
                  <a:pt x="9438" y="12864"/>
                </a:cubicBezTo>
                <a:cubicBezTo>
                  <a:pt x="9438" y="12876"/>
                  <a:pt x="9415" y="12900"/>
                  <a:pt x="9438" y="12912"/>
                </a:cubicBezTo>
                <a:cubicBezTo>
                  <a:pt x="9431" y="12920"/>
                  <a:pt x="9423" y="12932"/>
                  <a:pt x="9410" y="12946"/>
                </a:cubicBezTo>
                <a:lnTo>
                  <a:pt x="9410" y="12946"/>
                </a:lnTo>
                <a:lnTo>
                  <a:pt x="9450" y="12936"/>
                </a:lnTo>
                <a:cubicBezTo>
                  <a:pt x="9450" y="12948"/>
                  <a:pt x="9486" y="12960"/>
                  <a:pt x="9474" y="12972"/>
                </a:cubicBezTo>
                <a:cubicBezTo>
                  <a:pt x="9486" y="12972"/>
                  <a:pt x="9486" y="12960"/>
                  <a:pt x="9498" y="12960"/>
                </a:cubicBezTo>
                <a:cubicBezTo>
                  <a:pt x="9504" y="12963"/>
                  <a:pt x="9511" y="12963"/>
                  <a:pt x="9519" y="12963"/>
                </a:cubicBezTo>
                <a:cubicBezTo>
                  <a:pt x="9527" y="12963"/>
                  <a:pt x="9535" y="12963"/>
                  <a:pt x="9543" y="12963"/>
                </a:cubicBezTo>
                <a:cubicBezTo>
                  <a:pt x="9558" y="12963"/>
                  <a:pt x="9569" y="12966"/>
                  <a:pt x="9569" y="12983"/>
                </a:cubicBezTo>
                <a:cubicBezTo>
                  <a:pt x="9558" y="12991"/>
                  <a:pt x="9550" y="12994"/>
                  <a:pt x="9544" y="12994"/>
                </a:cubicBezTo>
                <a:cubicBezTo>
                  <a:pt x="9532" y="12994"/>
                  <a:pt x="9530" y="12983"/>
                  <a:pt x="9522" y="12983"/>
                </a:cubicBezTo>
                <a:cubicBezTo>
                  <a:pt x="9510" y="13007"/>
                  <a:pt x="9534" y="12995"/>
                  <a:pt x="9534" y="13019"/>
                </a:cubicBezTo>
                <a:cubicBezTo>
                  <a:pt x="9527" y="13025"/>
                  <a:pt x="9524" y="13028"/>
                  <a:pt x="9523" y="13028"/>
                </a:cubicBezTo>
                <a:cubicBezTo>
                  <a:pt x="9519" y="13028"/>
                  <a:pt x="9522" y="13017"/>
                  <a:pt x="9510" y="13017"/>
                </a:cubicBezTo>
                <a:cubicBezTo>
                  <a:pt x="9507" y="13017"/>
                  <a:pt x="9503" y="13017"/>
                  <a:pt x="9498" y="13019"/>
                </a:cubicBezTo>
                <a:lnTo>
                  <a:pt x="9519" y="13040"/>
                </a:lnTo>
                <a:lnTo>
                  <a:pt x="9519" y="13040"/>
                </a:lnTo>
                <a:cubicBezTo>
                  <a:pt x="9526" y="13037"/>
                  <a:pt x="9531" y="13036"/>
                  <a:pt x="9534" y="13036"/>
                </a:cubicBezTo>
                <a:cubicBezTo>
                  <a:pt x="9553" y="13036"/>
                  <a:pt x="9527" y="13067"/>
                  <a:pt x="9546" y="13067"/>
                </a:cubicBezTo>
                <a:cubicBezTo>
                  <a:pt x="9550" y="13079"/>
                  <a:pt x="9560" y="13083"/>
                  <a:pt x="9574" y="13083"/>
                </a:cubicBezTo>
                <a:cubicBezTo>
                  <a:pt x="9602" y="13083"/>
                  <a:pt x="9645" y="13067"/>
                  <a:pt x="9677" y="13067"/>
                </a:cubicBezTo>
                <a:cubicBezTo>
                  <a:pt x="9665" y="13079"/>
                  <a:pt x="9653" y="13091"/>
                  <a:pt x="9641" y="13091"/>
                </a:cubicBezTo>
                <a:cubicBezTo>
                  <a:pt x="9651" y="13081"/>
                  <a:pt x="9652" y="13077"/>
                  <a:pt x="9650" y="13077"/>
                </a:cubicBezTo>
                <a:cubicBezTo>
                  <a:pt x="9647" y="13077"/>
                  <a:pt x="9636" y="13084"/>
                  <a:pt x="9629" y="13091"/>
                </a:cubicBezTo>
                <a:cubicBezTo>
                  <a:pt x="9641" y="13091"/>
                  <a:pt x="9593" y="13138"/>
                  <a:pt x="9569" y="13138"/>
                </a:cubicBezTo>
                <a:cubicBezTo>
                  <a:pt x="9574" y="13141"/>
                  <a:pt x="9578" y="13142"/>
                  <a:pt x="9581" y="13142"/>
                </a:cubicBezTo>
                <a:cubicBezTo>
                  <a:pt x="9594" y="13142"/>
                  <a:pt x="9598" y="13126"/>
                  <a:pt x="9617" y="13126"/>
                </a:cubicBezTo>
                <a:lnTo>
                  <a:pt x="9629" y="13150"/>
                </a:lnTo>
                <a:cubicBezTo>
                  <a:pt x="9653" y="13138"/>
                  <a:pt x="9653" y="13126"/>
                  <a:pt x="9677" y="13126"/>
                </a:cubicBezTo>
                <a:cubicBezTo>
                  <a:pt x="9688" y="13126"/>
                  <a:pt x="9688" y="13138"/>
                  <a:pt x="9700" y="13150"/>
                </a:cubicBezTo>
                <a:cubicBezTo>
                  <a:pt x="9692" y="13159"/>
                  <a:pt x="9678" y="13167"/>
                  <a:pt x="9666" y="13167"/>
                </a:cubicBezTo>
                <a:cubicBezTo>
                  <a:pt x="9661" y="13167"/>
                  <a:pt x="9656" y="13166"/>
                  <a:pt x="9653" y="13162"/>
                </a:cubicBezTo>
                <a:lnTo>
                  <a:pt x="9653" y="13162"/>
                </a:lnTo>
                <a:cubicBezTo>
                  <a:pt x="9653" y="13174"/>
                  <a:pt x="9653" y="13186"/>
                  <a:pt x="9677" y="13186"/>
                </a:cubicBezTo>
                <a:cubicBezTo>
                  <a:pt x="9684" y="13175"/>
                  <a:pt x="9690" y="13172"/>
                  <a:pt x="9696" y="13172"/>
                </a:cubicBezTo>
                <a:cubicBezTo>
                  <a:pt x="9704" y="13172"/>
                  <a:pt x="9711" y="13176"/>
                  <a:pt x="9721" y="13176"/>
                </a:cubicBezTo>
                <a:cubicBezTo>
                  <a:pt x="9728" y="13176"/>
                  <a:pt x="9737" y="13173"/>
                  <a:pt x="9748" y="13162"/>
                </a:cubicBezTo>
                <a:lnTo>
                  <a:pt x="9748" y="13162"/>
                </a:lnTo>
                <a:lnTo>
                  <a:pt x="9736" y="13186"/>
                </a:lnTo>
                <a:cubicBezTo>
                  <a:pt x="9736" y="13186"/>
                  <a:pt x="9726" y="13191"/>
                  <a:pt x="9722" y="13191"/>
                </a:cubicBezTo>
                <a:cubicBezTo>
                  <a:pt x="9720" y="13191"/>
                  <a:pt x="9720" y="13190"/>
                  <a:pt x="9724" y="13186"/>
                </a:cubicBezTo>
                <a:lnTo>
                  <a:pt x="9724" y="13186"/>
                </a:lnTo>
                <a:cubicBezTo>
                  <a:pt x="9706" y="13198"/>
                  <a:pt x="9709" y="13201"/>
                  <a:pt x="9718" y="13201"/>
                </a:cubicBezTo>
                <a:cubicBezTo>
                  <a:pt x="9727" y="13201"/>
                  <a:pt x="9742" y="13198"/>
                  <a:pt x="9748" y="13198"/>
                </a:cubicBezTo>
                <a:cubicBezTo>
                  <a:pt x="9736" y="13210"/>
                  <a:pt x="9748" y="13222"/>
                  <a:pt x="9724" y="13233"/>
                </a:cubicBezTo>
                <a:cubicBezTo>
                  <a:pt x="9748" y="13233"/>
                  <a:pt x="9736" y="13245"/>
                  <a:pt x="9724" y="13257"/>
                </a:cubicBezTo>
                <a:cubicBezTo>
                  <a:pt x="9736" y="13257"/>
                  <a:pt x="9748" y="13245"/>
                  <a:pt x="9760" y="13245"/>
                </a:cubicBezTo>
                <a:lnTo>
                  <a:pt x="9772" y="13269"/>
                </a:lnTo>
                <a:cubicBezTo>
                  <a:pt x="9748" y="13281"/>
                  <a:pt x="9688" y="13317"/>
                  <a:pt x="9688" y="13317"/>
                </a:cubicBezTo>
                <a:cubicBezTo>
                  <a:pt x="9706" y="13317"/>
                  <a:pt x="9731" y="13297"/>
                  <a:pt x="9742" y="13297"/>
                </a:cubicBezTo>
                <a:cubicBezTo>
                  <a:pt x="9746" y="13297"/>
                  <a:pt x="9748" y="13299"/>
                  <a:pt x="9748" y="13305"/>
                </a:cubicBezTo>
                <a:cubicBezTo>
                  <a:pt x="9712" y="13317"/>
                  <a:pt x="9736" y="13341"/>
                  <a:pt x="9677" y="13353"/>
                </a:cubicBezTo>
                <a:cubicBezTo>
                  <a:pt x="9653" y="13376"/>
                  <a:pt x="9665" y="13400"/>
                  <a:pt x="9677" y="13400"/>
                </a:cubicBezTo>
                <a:cubicBezTo>
                  <a:pt x="9712" y="13388"/>
                  <a:pt x="9688" y="13376"/>
                  <a:pt x="9724" y="13364"/>
                </a:cubicBezTo>
                <a:cubicBezTo>
                  <a:pt x="9735" y="13372"/>
                  <a:pt x="9750" y="13373"/>
                  <a:pt x="9765" y="13373"/>
                </a:cubicBezTo>
                <a:cubicBezTo>
                  <a:pt x="9782" y="13373"/>
                  <a:pt x="9799" y="13371"/>
                  <a:pt x="9813" y="13371"/>
                </a:cubicBezTo>
                <a:cubicBezTo>
                  <a:pt x="9831" y="13371"/>
                  <a:pt x="9843" y="13374"/>
                  <a:pt x="9843" y="13388"/>
                </a:cubicBezTo>
                <a:lnTo>
                  <a:pt x="9855" y="13376"/>
                </a:lnTo>
                <a:lnTo>
                  <a:pt x="9867" y="13376"/>
                </a:lnTo>
                <a:cubicBezTo>
                  <a:pt x="9855" y="13388"/>
                  <a:pt x="9855" y="13400"/>
                  <a:pt x="9843" y="13412"/>
                </a:cubicBezTo>
                <a:cubicBezTo>
                  <a:pt x="9819" y="13436"/>
                  <a:pt x="9808" y="13460"/>
                  <a:pt x="9819" y="13472"/>
                </a:cubicBezTo>
                <a:cubicBezTo>
                  <a:pt x="9831" y="13472"/>
                  <a:pt x="9843" y="13460"/>
                  <a:pt x="9855" y="13448"/>
                </a:cubicBezTo>
                <a:cubicBezTo>
                  <a:pt x="9855" y="13460"/>
                  <a:pt x="9855" y="13472"/>
                  <a:pt x="9855" y="13484"/>
                </a:cubicBezTo>
                <a:lnTo>
                  <a:pt x="9819" y="13484"/>
                </a:lnTo>
                <a:cubicBezTo>
                  <a:pt x="9819" y="13495"/>
                  <a:pt x="9867" y="13531"/>
                  <a:pt x="9831" y="13543"/>
                </a:cubicBezTo>
                <a:cubicBezTo>
                  <a:pt x="9831" y="13531"/>
                  <a:pt x="9831" y="13531"/>
                  <a:pt x="9831" y="13531"/>
                </a:cubicBezTo>
                <a:cubicBezTo>
                  <a:pt x="9831" y="13555"/>
                  <a:pt x="9808" y="13555"/>
                  <a:pt x="9831" y="13579"/>
                </a:cubicBezTo>
                <a:cubicBezTo>
                  <a:pt x="9831" y="13593"/>
                  <a:pt x="9823" y="13599"/>
                  <a:pt x="9809" y="13599"/>
                </a:cubicBezTo>
                <a:cubicBezTo>
                  <a:pt x="9799" y="13599"/>
                  <a:pt x="9787" y="13596"/>
                  <a:pt x="9772" y="13591"/>
                </a:cubicBezTo>
                <a:lnTo>
                  <a:pt x="9772" y="13591"/>
                </a:lnTo>
                <a:cubicBezTo>
                  <a:pt x="9831" y="13614"/>
                  <a:pt x="9748" y="13626"/>
                  <a:pt x="9748" y="13626"/>
                </a:cubicBezTo>
                <a:cubicBezTo>
                  <a:pt x="9748" y="13626"/>
                  <a:pt x="9653" y="13829"/>
                  <a:pt x="9581" y="14055"/>
                </a:cubicBezTo>
                <a:cubicBezTo>
                  <a:pt x="9486" y="14293"/>
                  <a:pt x="9438" y="14555"/>
                  <a:pt x="9569" y="14734"/>
                </a:cubicBezTo>
                <a:cubicBezTo>
                  <a:pt x="9593" y="14746"/>
                  <a:pt x="9605" y="14781"/>
                  <a:pt x="9641" y="14781"/>
                </a:cubicBezTo>
                <a:cubicBezTo>
                  <a:pt x="9653" y="14805"/>
                  <a:pt x="9593" y="14793"/>
                  <a:pt x="9617" y="14805"/>
                </a:cubicBezTo>
                <a:cubicBezTo>
                  <a:pt x="9621" y="14804"/>
                  <a:pt x="9625" y="14803"/>
                  <a:pt x="9629" y="14803"/>
                </a:cubicBezTo>
                <a:cubicBezTo>
                  <a:pt x="9663" y="14803"/>
                  <a:pt x="9706" y="14841"/>
                  <a:pt x="9748" y="14841"/>
                </a:cubicBezTo>
                <a:lnTo>
                  <a:pt x="9748" y="14853"/>
                </a:lnTo>
                <a:cubicBezTo>
                  <a:pt x="9752" y="14855"/>
                  <a:pt x="9754" y="14855"/>
                  <a:pt x="9754" y="14855"/>
                </a:cubicBezTo>
                <a:cubicBezTo>
                  <a:pt x="9758" y="14855"/>
                  <a:pt x="9746" y="14844"/>
                  <a:pt x="9751" y="14844"/>
                </a:cubicBezTo>
                <a:cubicBezTo>
                  <a:pt x="9753" y="14844"/>
                  <a:pt x="9759" y="14847"/>
                  <a:pt x="9772" y="14853"/>
                </a:cubicBezTo>
                <a:lnTo>
                  <a:pt x="9712" y="14817"/>
                </a:lnTo>
                <a:lnTo>
                  <a:pt x="9760" y="14817"/>
                </a:lnTo>
                <a:cubicBezTo>
                  <a:pt x="9736" y="14793"/>
                  <a:pt x="9665" y="14757"/>
                  <a:pt x="9712" y="14757"/>
                </a:cubicBezTo>
                <a:cubicBezTo>
                  <a:pt x="9712" y="14754"/>
                  <a:pt x="9716" y="14752"/>
                  <a:pt x="9722" y="14752"/>
                </a:cubicBezTo>
                <a:cubicBezTo>
                  <a:pt x="9733" y="14752"/>
                  <a:pt x="9752" y="14757"/>
                  <a:pt x="9760" y="14757"/>
                </a:cubicBezTo>
                <a:lnTo>
                  <a:pt x="9760" y="14769"/>
                </a:lnTo>
                <a:lnTo>
                  <a:pt x="9796" y="14757"/>
                </a:lnTo>
                <a:lnTo>
                  <a:pt x="9796" y="14757"/>
                </a:lnTo>
                <a:cubicBezTo>
                  <a:pt x="9775" y="14768"/>
                  <a:pt x="9799" y="14796"/>
                  <a:pt x="9806" y="14796"/>
                </a:cubicBezTo>
                <a:cubicBezTo>
                  <a:pt x="9807" y="14796"/>
                  <a:pt x="9808" y="14795"/>
                  <a:pt x="9808" y="14793"/>
                </a:cubicBezTo>
                <a:cubicBezTo>
                  <a:pt x="9831" y="14781"/>
                  <a:pt x="9796" y="14793"/>
                  <a:pt x="9796" y="14769"/>
                </a:cubicBezTo>
                <a:cubicBezTo>
                  <a:pt x="9796" y="14767"/>
                  <a:pt x="9797" y="14766"/>
                  <a:pt x="9798" y="14766"/>
                </a:cubicBezTo>
                <a:cubicBezTo>
                  <a:pt x="9805" y="14766"/>
                  <a:pt x="9824" y="14781"/>
                  <a:pt x="9843" y="14781"/>
                </a:cubicBezTo>
                <a:lnTo>
                  <a:pt x="9843" y="14769"/>
                </a:lnTo>
                <a:cubicBezTo>
                  <a:pt x="9867" y="14781"/>
                  <a:pt x="9843" y="14781"/>
                  <a:pt x="9867" y="14781"/>
                </a:cubicBezTo>
                <a:lnTo>
                  <a:pt x="9855" y="14746"/>
                </a:lnTo>
                <a:lnTo>
                  <a:pt x="9855" y="14746"/>
                </a:lnTo>
                <a:cubicBezTo>
                  <a:pt x="9865" y="14750"/>
                  <a:pt x="9871" y="14751"/>
                  <a:pt x="9875" y="14751"/>
                </a:cubicBezTo>
                <a:cubicBezTo>
                  <a:pt x="9889" y="14751"/>
                  <a:pt x="9852" y="14720"/>
                  <a:pt x="9878" y="14720"/>
                </a:cubicBezTo>
                <a:cubicBezTo>
                  <a:pt x="9881" y="14720"/>
                  <a:pt x="9885" y="14721"/>
                  <a:pt x="9891" y="14722"/>
                </a:cubicBezTo>
                <a:cubicBezTo>
                  <a:pt x="9903" y="14746"/>
                  <a:pt x="9915" y="14734"/>
                  <a:pt x="9939" y="14746"/>
                </a:cubicBezTo>
                <a:lnTo>
                  <a:pt x="9950" y="14698"/>
                </a:lnTo>
                <a:cubicBezTo>
                  <a:pt x="9960" y="14698"/>
                  <a:pt x="9962" y="14713"/>
                  <a:pt x="9962" y="14713"/>
                </a:cubicBezTo>
                <a:cubicBezTo>
                  <a:pt x="9962" y="14713"/>
                  <a:pt x="9962" y="14712"/>
                  <a:pt x="9962" y="14710"/>
                </a:cubicBezTo>
                <a:cubicBezTo>
                  <a:pt x="9986" y="14710"/>
                  <a:pt x="9950" y="14686"/>
                  <a:pt x="9950" y="14686"/>
                </a:cubicBezTo>
                <a:cubicBezTo>
                  <a:pt x="9968" y="14686"/>
                  <a:pt x="9966" y="14666"/>
                  <a:pt x="9984" y="14666"/>
                </a:cubicBezTo>
                <a:cubicBezTo>
                  <a:pt x="9990" y="14666"/>
                  <a:pt x="9998" y="14668"/>
                  <a:pt x="10010" y="14674"/>
                </a:cubicBezTo>
                <a:cubicBezTo>
                  <a:pt x="10058" y="14650"/>
                  <a:pt x="9962" y="14638"/>
                  <a:pt x="9998" y="14627"/>
                </a:cubicBezTo>
                <a:cubicBezTo>
                  <a:pt x="10017" y="14627"/>
                  <a:pt x="10006" y="14642"/>
                  <a:pt x="10013" y="14642"/>
                </a:cubicBezTo>
                <a:cubicBezTo>
                  <a:pt x="10014" y="14642"/>
                  <a:pt x="10017" y="14641"/>
                  <a:pt x="10022" y="14638"/>
                </a:cubicBezTo>
                <a:lnTo>
                  <a:pt x="10022" y="14615"/>
                </a:lnTo>
                <a:cubicBezTo>
                  <a:pt x="10032" y="14615"/>
                  <a:pt x="10058" y="14631"/>
                  <a:pt x="10060" y="14637"/>
                </a:cubicBezTo>
                <a:lnTo>
                  <a:pt x="10060" y="14637"/>
                </a:lnTo>
                <a:cubicBezTo>
                  <a:pt x="10108" y="14602"/>
                  <a:pt x="10189" y="14590"/>
                  <a:pt x="10236" y="14567"/>
                </a:cubicBezTo>
                <a:cubicBezTo>
                  <a:pt x="10248" y="14591"/>
                  <a:pt x="10260" y="14603"/>
                  <a:pt x="10272" y="14615"/>
                </a:cubicBezTo>
                <a:cubicBezTo>
                  <a:pt x="10296" y="14555"/>
                  <a:pt x="10296" y="14531"/>
                  <a:pt x="10296" y="14519"/>
                </a:cubicBezTo>
                <a:cubicBezTo>
                  <a:pt x="10308" y="14519"/>
                  <a:pt x="10296" y="14531"/>
                  <a:pt x="10308" y="14543"/>
                </a:cubicBezTo>
                <a:cubicBezTo>
                  <a:pt x="10284" y="14472"/>
                  <a:pt x="10403" y="14496"/>
                  <a:pt x="10427" y="14448"/>
                </a:cubicBezTo>
                <a:lnTo>
                  <a:pt x="10391" y="14436"/>
                </a:lnTo>
                <a:cubicBezTo>
                  <a:pt x="10498" y="14412"/>
                  <a:pt x="10486" y="14317"/>
                  <a:pt x="10534" y="14257"/>
                </a:cubicBezTo>
                <a:lnTo>
                  <a:pt x="10534" y="14257"/>
                </a:lnTo>
                <a:lnTo>
                  <a:pt x="10522" y="14269"/>
                </a:lnTo>
                <a:cubicBezTo>
                  <a:pt x="10498" y="14246"/>
                  <a:pt x="10498" y="14234"/>
                  <a:pt x="10486" y="14210"/>
                </a:cubicBezTo>
                <a:lnTo>
                  <a:pt x="10486" y="14210"/>
                </a:lnTo>
                <a:cubicBezTo>
                  <a:pt x="10489" y="14213"/>
                  <a:pt x="10495" y="14217"/>
                  <a:pt x="10501" y="14221"/>
                </a:cubicBezTo>
                <a:lnTo>
                  <a:pt x="10501" y="14221"/>
                </a:lnTo>
                <a:cubicBezTo>
                  <a:pt x="10594" y="14183"/>
                  <a:pt x="10618" y="14042"/>
                  <a:pt x="10677" y="13960"/>
                </a:cubicBezTo>
                <a:cubicBezTo>
                  <a:pt x="10700" y="13818"/>
                  <a:pt x="10794" y="13688"/>
                  <a:pt x="10819" y="13546"/>
                </a:cubicBezTo>
                <a:lnTo>
                  <a:pt x="10819" y="13546"/>
                </a:lnTo>
                <a:cubicBezTo>
                  <a:pt x="10817" y="13551"/>
                  <a:pt x="10811" y="13553"/>
                  <a:pt x="10804" y="13553"/>
                </a:cubicBezTo>
                <a:cubicBezTo>
                  <a:pt x="10784" y="13553"/>
                  <a:pt x="10756" y="13539"/>
                  <a:pt x="10772" y="13531"/>
                </a:cubicBezTo>
                <a:cubicBezTo>
                  <a:pt x="10891" y="13519"/>
                  <a:pt x="10772" y="13448"/>
                  <a:pt x="10855" y="13424"/>
                </a:cubicBezTo>
                <a:cubicBezTo>
                  <a:pt x="10843" y="13341"/>
                  <a:pt x="10951" y="13293"/>
                  <a:pt x="10879" y="13198"/>
                </a:cubicBezTo>
                <a:lnTo>
                  <a:pt x="10879" y="13198"/>
                </a:lnTo>
                <a:lnTo>
                  <a:pt x="10915" y="13210"/>
                </a:lnTo>
                <a:cubicBezTo>
                  <a:pt x="10934" y="13200"/>
                  <a:pt x="10923" y="13191"/>
                  <a:pt x="10917" y="13182"/>
                </a:cubicBezTo>
                <a:lnTo>
                  <a:pt x="10917" y="13182"/>
                </a:lnTo>
                <a:cubicBezTo>
                  <a:pt x="10937" y="13147"/>
                  <a:pt x="10916" y="13114"/>
                  <a:pt x="10939" y="13103"/>
                </a:cubicBezTo>
                <a:lnTo>
                  <a:pt x="10891" y="13091"/>
                </a:lnTo>
                <a:cubicBezTo>
                  <a:pt x="10891" y="13079"/>
                  <a:pt x="10927" y="13091"/>
                  <a:pt x="10915" y="13067"/>
                </a:cubicBezTo>
                <a:lnTo>
                  <a:pt x="10915" y="13067"/>
                </a:lnTo>
                <a:lnTo>
                  <a:pt x="10927" y="13079"/>
                </a:lnTo>
                <a:lnTo>
                  <a:pt x="10903" y="13043"/>
                </a:lnTo>
                <a:lnTo>
                  <a:pt x="10903" y="13043"/>
                </a:lnTo>
                <a:cubicBezTo>
                  <a:pt x="10913" y="13047"/>
                  <a:pt x="10920" y="13049"/>
                  <a:pt x="10924" y="13049"/>
                </a:cubicBezTo>
                <a:cubicBezTo>
                  <a:pt x="10949" y="13049"/>
                  <a:pt x="10921" y="13005"/>
                  <a:pt x="10951" y="12995"/>
                </a:cubicBezTo>
                <a:cubicBezTo>
                  <a:pt x="10939" y="12972"/>
                  <a:pt x="10915" y="12924"/>
                  <a:pt x="10939" y="12900"/>
                </a:cubicBezTo>
                <a:cubicBezTo>
                  <a:pt x="10974" y="12900"/>
                  <a:pt x="10986" y="12864"/>
                  <a:pt x="11010" y="12841"/>
                </a:cubicBezTo>
                <a:cubicBezTo>
                  <a:pt x="11010" y="12793"/>
                  <a:pt x="11010" y="12722"/>
                  <a:pt x="11034" y="12662"/>
                </a:cubicBezTo>
                <a:lnTo>
                  <a:pt x="10986" y="12650"/>
                </a:lnTo>
                <a:lnTo>
                  <a:pt x="10986" y="12638"/>
                </a:lnTo>
                <a:lnTo>
                  <a:pt x="11010" y="12638"/>
                </a:lnTo>
                <a:cubicBezTo>
                  <a:pt x="11046" y="12638"/>
                  <a:pt x="11021" y="12618"/>
                  <a:pt x="11022" y="12603"/>
                </a:cubicBezTo>
                <a:lnTo>
                  <a:pt x="11022" y="12603"/>
                </a:lnTo>
                <a:cubicBezTo>
                  <a:pt x="11015" y="12606"/>
                  <a:pt x="11008" y="12607"/>
                  <a:pt x="11002" y="12607"/>
                </a:cubicBezTo>
                <a:cubicBezTo>
                  <a:pt x="10983" y="12607"/>
                  <a:pt x="10969" y="12596"/>
                  <a:pt x="10986" y="12579"/>
                </a:cubicBezTo>
                <a:lnTo>
                  <a:pt x="10986" y="12579"/>
                </a:lnTo>
                <a:lnTo>
                  <a:pt x="10974" y="12567"/>
                </a:lnTo>
                <a:lnTo>
                  <a:pt x="10974" y="12567"/>
                </a:lnTo>
                <a:cubicBezTo>
                  <a:pt x="10986" y="12571"/>
                  <a:pt x="10996" y="12572"/>
                  <a:pt x="11004" y="12572"/>
                </a:cubicBezTo>
                <a:cubicBezTo>
                  <a:pt x="11021" y="12572"/>
                  <a:pt x="11034" y="12567"/>
                  <a:pt x="11058" y="12567"/>
                </a:cubicBezTo>
                <a:cubicBezTo>
                  <a:pt x="11058" y="12519"/>
                  <a:pt x="10998" y="12471"/>
                  <a:pt x="11034" y="12412"/>
                </a:cubicBezTo>
                <a:lnTo>
                  <a:pt x="11034" y="12412"/>
                </a:lnTo>
                <a:cubicBezTo>
                  <a:pt x="11038" y="12413"/>
                  <a:pt x="11041" y="12414"/>
                  <a:pt x="11043" y="12414"/>
                </a:cubicBezTo>
                <a:cubicBezTo>
                  <a:pt x="11056" y="12414"/>
                  <a:pt x="11041" y="12393"/>
                  <a:pt x="11057" y="12393"/>
                </a:cubicBezTo>
                <a:cubicBezTo>
                  <a:pt x="11062" y="12393"/>
                  <a:pt x="11069" y="12395"/>
                  <a:pt x="11082" y="12400"/>
                </a:cubicBezTo>
                <a:cubicBezTo>
                  <a:pt x="11076" y="12376"/>
                  <a:pt x="11064" y="12373"/>
                  <a:pt x="11047" y="12373"/>
                </a:cubicBezTo>
                <a:cubicBezTo>
                  <a:pt x="11042" y="12373"/>
                  <a:pt x="11036" y="12374"/>
                  <a:pt x="11029" y="12374"/>
                </a:cubicBezTo>
                <a:cubicBezTo>
                  <a:pt x="11017" y="12374"/>
                  <a:pt x="11002" y="12372"/>
                  <a:pt x="10986" y="12364"/>
                </a:cubicBezTo>
                <a:cubicBezTo>
                  <a:pt x="10998" y="12364"/>
                  <a:pt x="10974" y="12352"/>
                  <a:pt x="10998" y="12352"/>
                </a:cubicBezTo>
                <a:lnTo>
                  <a:pt x="11046" y="12352"/>
                </a:lnTo>
                <a:lnTo>
                  <a:pt x="11046" y="12329"/>
                </a:lnTo>
                <a:cubicBezTo>
                  <a:pt x="11046" y="12329"/>
                  <a:pt x="11058" y="12341"/>
                  <a:pt x="11058" y="12341"/>
                </a:cubicBezTo>
                <a:cubicBezTo>
                  <a:pt x="11034" y="12293"/>
                  <a:pt x="11117" y="12269"/>
                  <a:pt x="11082" y="12221"/>
                </a:cubicBezTo>
                <a:cubicBezTo>
                  <a:pt x="11077" y="12219"/>
                  <a:pt x="11074" y="12218"/>
                  <a:pt x="11072" y="12218"/>
                </a:cubicBezTo>
                <a:cubicBezTo>
                  <a:pt x="11065" y="12218"/>
                  <a:pt x="11077" y="12233"/>
                  <a:pt x="11058" y="12233"/>
                </a:cubicBezTo>
                <a:cubicBezTo>
                  <a:pt x="11010" y="12186"/>
                  <a:pt x="11105" y="12198"/>
                  <a:pt x="11070" y="12162"/>
                </a:cubicBezTo>
                <a:lnTo>
                  <a:pt x="11070" y="12162"/>
                </a:lnTo>
                <a:lnTo>
                  <a:pt x="11105" y="12174"/>
                </a:lnTo>
                <a:cubicBezTo>
                  <a:pt x="11082" y="12150"/>
                  <a:pt x="11058" y="12150"/>
                  <a:pt x="11082" y="12126"/>
                </a:cubicBezTo>
                <a:cubicBezTo>
                  <a:pt x="11129" y="12126"/>
                  <a:pt x="11117" y="12150"/>
                  <a:pt x="11129" y="12162"/>
                </a:cubicBezTo>
                <a:cubicBezTo>
                  <a:pt x="11129" y="12150"/>
                  <a:pt x="11129" y="12114"/>
                  <a:pt x="11093" y="12114"/>
                </a:cubicBezTo>
                <a:cubicBezTo>
                  <a:pt x="11082" y="12102"/>
                  <a:pt x="11117" y="12102"/>
                  <a:pt x="11129" y="12090"/>
                </a:cubicBezTo>
                <a:cubicBezTo>
                  <a:pt x="11121" y="12090"/>
                  <a:pt x="11113" y="12096"/>
                  <a:pt x="11102" y="12096"/>
                </a:cubicBezTo>
                <a:cubicBezTo>
                  <a:pt x="11096" y="12096"/>
                  <a:pt x="11089" y="12094"/>
                  <a:pt x="11082" y="12090"/>
                </a:cubicBezTo>
                <a:cubicBezTo>
                  <a:pt x="11117" y="12067"/>
                  <a:pt x="11117" y="12031"/>
                  <a:pt x="11117" y="12007"/>
                </a:cubicBezTo>
                <a:lnTo>
                  <a:pt x="11153" y="12007"/>
                </a:lnTo>
                <a:cubicBezTo>
                  <a:pt x="11105" y="11983"/>
                  <a:pt x="11189" y="11995"/>
                  <a:pt x="11189" y="11960"/>
                </a:cubicBezTo>
                <a:cubicBezTo>
                  <a:pt x="11177" y="11876"/>
                  <a:pt x="11129" y="11769"/>
                  <a:pt x="11153" y="11686"/>
                </a:cubicBezTo>
                <a:cubicBezTo>
                  <a:pt x="11105" y="11662"/>
                  <a:pt x="11105" y="11638"/>
                  <a:pt x="11093" y="11614"/>
                </a:cubicBezTo>
                <a:lnTo>
                  <a:pt x="11165" y="11614"/>
                </a:lnTo>
                <a:lnTo>
                  <a:pt x="11141" y="11590"/>
                </a:lnTo>
                <a:cubicBezTo>
                  <a:pt x="11146" y="11588"/>
                  <a:pt x="11150" y="11587"/>
                  <a:pt x="11152" y="11587"/>
                </a:cubicBezTo>
                <a:cubicBezTo>
                  <a:pt x="11159" y="11587"/>
                  <a:pt x="11159" y="11594"/>
                  <a:pt x="11166" y="11594"/>
                </a:cubicBezTo>
                <a:cubicBezTo>
                  <a:pt x="11168" y="11594"/>
                  <a:pt x="11172" y="11593"/>
                  <a:pt x="11177" y="11590"/>
                </a:cubicBezTo>
                <a:lnTo>
                  <a:pt x="11141" y="11579"/>
                </a:lnTo>
                <a:cubicBezTo>
                  <a:pt x="11158" y="11579"/>
                  <a:pt x="11157" y="11548"/>
                  <a:pt x="11172" y="11548"/>
                </a:cubicBezTo>
                <a:cubicBezTo>
                  <a:pt x="11178" y="11548"/>
                  <a:pt x="11187" y="11553"/>
                  <a:pt x="11201" y="11567"/>
                </a:cubicBezTo>
                <a:lnTo>
                  <a:pt x="11212" y="11483"/>
                </a:lnTo>
                <a:cubicBezTo>
                  <a:pt x="11212" y="11459"/>
                  <a:pt x="11153" y="11459"/>
                  <a:pt x="11177" y="11448"/>
                </a:cubicBezTo>
                <a:cubicBezTo>
                  <a:pt x="11181" y="11444"/>
                  <a:pt x="11183" y="11442"/>
                  <a:pt x="11186" y="11442"/>
                </a:cubicBezTo>
                <a:cubicBezTo>
                  <a:pt x="11191" y="11442"/>
                  <a:pt x="11197" y="11448"/>
                  <a:pt x="11212" y="11448"/>
                </a:cubicBezTo>
                <a:cubicBezTo>
                  <a:pt x="11260" y="11388"/>
                  <a:pt x="11082" y="11376"/>
                  <a:pt x="11117" y="11317"/>
                </a:cubicBezTo>
                <a:lnTo>
                  <a:pt x="11129" y="11317"/>
                </a:lnTo>
                <a:cubicBezTo>
                  <a:pt x="11105" y="11317"/>
                  <a:pt x="11117" y="11293"/>
                  <a:pt x="11105" y="11293"/>
                </a:cubicBezTo>
                <a:cubicBezTo>
                  <a:pt x="11034" y="11293"/>
                  <a:pt x="11141" y="11305"/>
                  <a:pt x="11093" y="11317"/>
                </a:cubicBezTo>
                <a:lnTo>
                  <a:pt x="11093" y="11317"/>
                </a:lnTo>
                <a:cubicBezTo>
                  <a:pt x="11046" y="11317"/>
                  <a:pt x="11070" y="11293"/>
                  <a:pt x="11022" y="11293"/>
                </a:cubicBezTo>
                <a:cubicBezTo>
                  <a:pt x="11046" y="11281"/>
                  <a:pt x="11010" y="11269"/>
                  <a:pt x="11010" y="11257"/>
                </a:cubicBezTo>
                <a:cubicBezTo>
                  <a:pt x="11046" y="11245"/>
                  <a:pt x="11022" y="11209"/>
                  <a:pt x="11070" y="11198"/>
                </a:cubicBezTo>
                <a:cubicBezTo>
                  <a:pt x="11058" y="11186"/>
                  <a:pt x="10998" y="11174"/>
                  <a:pt x="10998" y="11162"/>
                </a:cubicBezTo>
                <a:cubicBezTo>
                  <a:pt x="11022" y="11150"/>
                  <a:pt x="11034" y="11150"/>
                  <a:pt x="11041" y="11150"/>
                </a:cubicBezTo>
                <a:cubicBezTo>
                  <a:pt x="11049" y="11150"/>
                  <a:pt x="11052" y="11150"/>
                  <a:pt x="11058" y="11138"/>
                </a:cubicBezTo>
                <a:lnTo>
                  <a:pt x="11022" y="11138"/>
                </a:lnTo>
                <a:cubicBezTo>
                  <a:pt x="11034" y="11126"/>
                  <a:pt x="11046" y="11126"/>
                  <a:pt x="11058" y="11126"/>
                </a:cubicBezTo>
                <a:cubicBezTo>
                  <a:pt x="11058" y="11102"/>
                  <a:pt x="11010" y="11102"/>
                  <a:pt x="11034" y="11090"/>
                </a:cubicBezTo>
                <a:lnTo>
                  <a:pt x="11034" y="11090"/>
                </a:lnTo>
                <a:lnTo>
                  <a:pt x="11070" y="11102"/>
                </a:lnTo>
                <a:cubicBezTo>
                  <a:pt x="11058" y="11078"/>
                  <a:pt x="11058" y="11078"/>
                  <a:pt x="11058" y="11055"/>
                </a:cubicBezTo>
                <a:cubicBezTo>
                  <a:pt x="11076" y="11055"/>
                  <a:pt x="11080" y="11061"/>
                  <a:pt x="11076" y="11065"/>
                </a:cubicBezTo>
                <a:lnTo>
                  <a:pt x="11076" y="11065"/>
                </a:lnTo>
                <a:cubicBezTo>
                  <a:pt x="11110" y="11053"/>
                  <a:pt x="11046" y="11043"/>
                  <a:pt x="11058" y="11043"/>
                </a:cubicBezTo>
                <a:lnTo>
                  <a:pt x="11058" y="11043"/>
                </a:lnTo>
                <a:cubicBezTo>
                  <a:pt x="11046" y="11043"/>
                  <a:pt x="11034" y="11055"/>
                  <a:pt x="10998" y="11055"/>
                </a:cubicBezTo>
                <a:cubicBezTo>
                  <a:pt x="11010" y="11043"/>
                  <a:pt x="10962" y="11019"/>
                  <a:pt x="10998" y="11019"/>
                </a:cubicBezTo>
                <a:lnTo>
                  <a:pt x="11034" y="11031"/>
                </a:lnTo>
                <a:cubicBezTo>
                  <a:pt x="10998" y="11007"/>
                  <a:pt x="10986" y="11019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3"/>
                  <a:pt x="10998" y="10983"/>
                </a:cubicBezTo>
                <a:lnTo>
                  <a:pt x="10998" y="10983"/>
                </a:lnTo>
                <a:cubicBezTo>
                  <a:pt x="10998" y="10983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85" y="10964"/>
                  <a:pt x="11010" y="10944"/>
                  <a:pt x="11010" y="10924"/>
                </a:cubicBezTo>
                <a:cubicBezTo>
                  <a:pt x="10998" y="10912"/>
                  <a:pt x="10986" y="10912"/>
                  <a:pt x="10986" y="10912"/>
                </a:cubicBezTo>
                <a:cubicBezTo>
                  <a:pt x="10974" y="10918"/>
                  <a:pt x="10965" y="10918"/>
                  <a:pt x="10956" y="10918"/>
                </a:cubicBezTo>
                <a:cubicBezTo>
                  <a:pt x="10948" y="10918"/>
                  <a:pt x="10939" y="10918"/>
                  <a:pt x="10927" y="10924"/>
                </a:cubicBezTo>
                <a:cubicBezTo>
                  <a:pt x="10974" y="10900"/>
                  <a:pt x="10855" y="10888"/>
                  <a:pt x="10891" y="10864"/>
                </a:cubicBezTo>
                <a:cubicBezTo>
                  <a:pt x="10915" y="10864"/>
                  <a:pt x="10927" y="10864"/>
                  <a:pt x="10915" y="10876"/>
                </a:cubicBezTo>
                <a:cubicBezTo>
                  <a:pt x="10962" y="10888"/>
                  <a:pt x="11010" y="10888"/>
                  <a:pt x="11046" y="10900"/>
                </a:cubicBezTo>
                <a:cubicBezTo>
                  <a:pt x="11034" y="10888"/>
                  <a:pt x="11022" y="10876"/>
                  <a:pt x="11046" y="10876"/>
                </a:cubicBezTo>
                <a:lnTo>
                  <a:pt x="10998" y="10876"/>
                </a:lnTo>
                <a:cubicBezTo>
                  <a:pt x="10986" y="10876"/>
                  <a:pt x="10998" y="10864"/>
                  <a:pt x="10998" y="10864"/>
                </a:cubicBezTo>
                <a:cubicBezTo>
                  <a:pt x="10991" y="10862"/>
                  <a:pt x="10984" y="10861"/>
                  <a:pt x="10977" y="10861"/>
                </a:cubicBezTo>
                <a:cubicBezTo>
                  <a:pt x="10959" y="10861"/>
                  <a:pt x="10944" y="10868"/>
                  <a:pt x="10930" y="10868"/>
                </a:cubicBezTo>
                <a:cubicBezTo>
                  <a:pt x="10925" y="10868"/>
                  <a:pt x="10920" y="10867"/>
                  <a:pt x="10915" y="10864"/>
                </a:cubicBezTo>
                <a:cubicBezTo>
                  <a:pt x="10903" y="10840"/>
                  <a:pt x="10974" y="10852"/>
                  <a:pt x="10951" y="10840"/>
                </a:cubicBezTo>
                <a:cubicBezTo>
                  <a:pt x="10927" y="10817"/>
                  <a:pt x="10891" y="10840"/>
                  <a:pt x="10903" y="10805"/>
                </a:cubicBezTo>
                <a:lnTo>
                  <a:pt x="10903" y="10805"/>
                </a:lnTo>
                <a:cubicBezTo>
                  <a:pt x="10909" y="10810"/>
                  <a:pt x="10915" y="10813"/>
                  <a:pt x="10918" y="10815"/>
                </a:cubicBezTo>
                <a:lnTo>
                  <a:pt x="10918" y="10815"/>
                </a:lnTo>
                <a:cubicBezTo>
                  <a:pt x="10936" y="10803"/>
                  <a:pt x="10905" y="10780"/>
                  <a:pt x="10962" y="10769"/>
                </a:cubicBezTo>
                <a:cubicBezTo>
                  <a:pt x="10986" y="10769"/>
                  <a:pt x="10998" y="10769"/>
                  <a:pt x="10998" y="10781"/>
                </a:cubicBezTo>
                <a:lnTo>
                  <a:pt x="10986" y="10781"/>
                </a:lnTo>
                <a:cubicBezTo>
                  <a:pt x="10993" y="10783"/>
                  <a:pt x="10998" y="10783"/>
                  <a:pt x="11001" y="10783"/>
                </a:cubicBezTo>
                <a:cubicBezTo>
                  <a:pt x="11016" y="10783"/>
                  <a:pt x="10994" y="10766"/>
                  <a:pt x="11015" y="10766"/>
                </a:cubicBezTo>
                <a:cubicBezTo>
                  <a:pt x="11015" y="10766"/>
                  <a:pt x="11016" y="10766"/>
                  <a:pt x="11017" y="10767"/>
                </a:cubicBezTo>
                <a:lnTo>
                  <a:pt x="11017" y="10767"/>
                </a:lnTo>
                <a:cubicBezTo>
                  <a:pt x="10999" y="10760"/>
                  <a:pt x="11000" y="10743"/>
                  <a:pt x="11010" y="10733"/>
                </a:cubicBezTo>
                <a:lnTo>
                  <a:pt x="10974" y="10733"/>
                </a:lnTo>
                <a:cubicBezTo>
                  <a:pt x="10915" y="10715"/>
                  <a:pt x="10933" y="10715"/>
                  <a:pt x="10964" y="10715"/>
                </a:cubicBezTo>
                <a:cubicBezTo>
                  <a:pt x="10995" y="10715"/>
                  <a:pt x="11040" y="10715"/>
                  <a:pt x="11034" y="10697"/>
                </a:cubicBezTo>
                <a:cubicBezTo>
                  <a:pt x="11028" y="10691"/>
                  <a:pt x="11024" y="10689"/>
                  <a:pt x="11021" y="10689"/>
                </a:cubicBezTo>
                <a:cubicBezTo>
                  <a:pt x="11015" y="10689"/>
                  <a:pt x="11015" y="10700"/>
                  <a:pt x="11007" y="10700"/>
                </a:cubicBezTo>
                <a:cubicBezTo>
                  <a:pt x="11005" y="10700"/>
                  <a:pt x="11002" y="10699"/>
                  <a:pt x="10998" y="10697"/>
                </a:cubicBezTo>
                <a:cubicBezTo>
                  <a:pt x="10998" y="10674"/>
                  <a:pt x="11034" y="10674"/>
                  <a:pt x="11022" y="10650"/>
                </a:cubicBezTo>
                <a:cubicBezTo>
                  <a:pt x="11034" y="10638"/>
                  <a:pt x="11046" y="10626"/>
                  <a:pt x="11093" y="10626"/>
                </a:cubicBezTo>
                <a:cubicBezTo>
                  <a:pt x="11082" y="10602"/>
                  <a:pt x="11117" y="10578"/>
                  <a:pt x="11070" y="10567"/>
                </a:cubicBezTo>
                <a:lnTo>
                  <a:pt x="11070" y="10567"/>
                </a:lnTo>
                <a:cubicBezTo>
                  <a:pt x="11034" y="10602"/>
                  <a:pt x="11117" y="10590"/>
                  <a:pt x="11058" y="10626"/>
                </a:cubicBezTo>
                <a:lnTo>
                  <a:pt x="11022" y="10614"/>
                </a:lnTo>
                <a:cubicBezTo>
                  <a:pt x="11022" y="10603"/>
                  <a:pt x="11003" y="10583"/>
                  <a:pt x="11007" y="10562"/>
                </a:cubicBezTo>
                <a:lnTo>
                  <a:pt x="11007" y="10562"/>
                </a:lnTo>
                <a:cubicBezTo>
                  <a:pt x="11003" y="10567"/>
                  <a:pt x="10995" y="10567"/>
                  <a:pt x="10986" y="10567"/>
                </a:cubicBezTo>
                <a:cubicBezTo>
                  <a:pt x="10974" y="10531"/>
                  <a:pt x="10927" y="10531"/>
                  <a:pt x="10939" y="10495"/>
                </a:cubicBezTo>
                <a:cubicBezTo>
                  <a:pt x="10974" y="10495"/>
                  <a:pt x="10974" y="10507"/>
                  <a:pt x="10974" y="10519"/>
                </a:cubicBezTo>
                <a:cubicBezTo>
                  <a:pt x="10998" y="10507"/>
                  <a:pt x="10974" y="10507"/>
                  <a:pt x="10986" y="10471"/>
                </a:cubicBezTo>
                <a:cubicBezTo>
                  <a:pt x="11022" y="10471"/>
                  <a:pt x="10986" y="10495"/>
                  <a:pt x="11022" y="10495"/>
                </a:cubicBezTo>
                <a:lnTo>
                  <a:pt x="11010" y="10471"/>
                </a:lnTo>
                <a:lnTo>
                  <a:pt x="11010" y="10459"/>
                </a:lnTo>
                <a:cubicBezTo>
                  <a:pt x="10962" y="10459"/>
                  <a:pt x="11022" y="10436"/>
                  <a:pt x="10998" y="10424"/>
                </a:cubicBezTo>
                <a:cubicBezTo>
                  <a:pt x="10998" y="10376"/>
                  <a:pt x="10927" y="10376"/>
                  <a:pt x="10879" y="10352"/>
                </a:cubicBezTo>
                <a:cubicBezTo>
                  <a:pt x="10887" y="10352"/>
                  <a:pt x="10895" y="10347"/>
                  <a:pt x="10906" y="10347"/>
                </a:cubicBezTo>
                <a:cubicBezTo>
                  <a:pt x="10912" y="10347"/>
                  <a:pt x="10919" y="10348"/>
                  <a:pt x="10927" y="10352"/>
                </a:cubicBezTo>
                <a:cubicBezTo>
                  <a:pt x="10915" y="10358"/>
                  <a:pt x="10912" y="10358"/>
                  <a:pt x="10913" y="10358"/>
                </a:cubicBezTo>
                <a:cubicBezTo>
                  <a:pt x="10915" y="10358"/>
                  <a:pt x="10921" y="10358"/>
                  <a:pt x="10927" y="10364"/>
                </a:cubicBezTo>
                <a:cubicBezTo>
                  <a:pt x="10927" y="10351"/>
                  <a:pt x="10945" y="10338"/>
                  <a:pt x="10966" y="10330"/>
                </a:cubicBezTo>
                <a:lnTo>
                  <a:pt x="10966" y="10330"/>
                </a:lnTo>
                <a:cubicBezTo>
                  <a:pt x="10966" y="10331"/>
                  <a:pt x="10967" y="10331"/>
                  <a:pt x="10968" y="10331"/>
                </a:cubicBezTo>
                <a:cubicBezTo>
                  <a:pt x="10971" y="10331"/>
                  <a:pt x="10973" y="10329"/>
                  <a:pt x="10976" y="10327"/>
                </a:cubicBezTo>
                <a:lnTo>
                  <a:pt x="10976" y="10327"/>
                </a:lnTo>
                <a:cubicBezTo>
                  <a:pt x="10973" y="10328"/>
                  <a:pt x="10969" y="10329"/>
                  <a:pt x="10966" y="10330"/>
                </a:cubicBezTo>
                <a:lnTo>
                  <a:pt x="10966" y="10330"/>
                </a:lnTo>
                <a:cubicBezTo>
                  <a:pt x="10965" y="10330"/>
                  <a:pt x="10963" y="10329"/>
                  <a:pt x="10962" y="10328"/>
                </a:cubicBezTo>
                <a:lnTo>
                  <a:pt x="10962" y="10293"/>
                </a:lnTo>
                <a:cubicBezTo>
                  <a:pt x="10949" y="10300"/>
                  <a:pt x="10939" y="10306"/>
                  <a:pt x="10929" y="10306"/>
                </a:cubicBezTo>
                <a:cubicBezTo>
                  <a:pt x="10921" y="10306"/>
                  <a:pt x="10913" y="10303"/>
                  <a:pt x="10903" y="10293"/>
                </a:cubicBezTo>
                <a:cubicBezTo>
                  <a:pt x="10903" y="10281"/>
                  <a:pt x="10903" y="10281"/>
                  <a:pt x="10903" y="10257"/>
                </a:cubicBezTo>
                <a:cubicBezTo>
                  <a:pt x="10911" y="10257"/>
                  <a:pt x="10929" y="10252"/>
                  <a:pt x="10941" y="10252"/>
                </a:cubicBezTo>
                <a:cubicBezTo>
                  <a:pt x="10946" y="10252"/>
                  <a:pt x="10950" y="10253"/>
                  <a:pt x="10951" y="10257"/>
                </a:cubicBezTo>
                <a:lnTo>
                  <a:pt x="10951" y="10257"/>
                </a:lnTo>
                <a:cubicBezTo>
                  <a:pt x="10950" y="10254"/>
                  <a:pt x="10949" y="10233"/>
                  <a:pt x="10927" y="10233"/>
                </a:cubicBezTo>
                <a:cubicBezTo>
                  <a:pt x="10922" y="10238"/>
                  <a:pt x="10917" y="10240"/>
                  <a:pt x="10913" y="10240"/>
                </a:cubicBezTo>
                <a:cubicBezTo>
                  <a:pt x="10899" y="10240"/>
                  <a:pt x="10888" y="10219"/>
                  <a:pt x="10867" y="10219"/>
                </a:cubicBezTo>
                <a:cubicBezTo>
                  <a:pt x="10863" y="10219"/>
                  <a:pt x="10859" y="10220"/>
                  <a:pt x="10855" y="10221"/>
                </a:cubicBezTo>
                <a:lnTo>
                  <a:pt x="10879" y="10197"/>
                </a:lnTo>
                <a:cubicBezTo>
                  <a:pt x="10879" y="10209"/>
                  <a:pt x="10891" y="10209"/>
                  <a:pt x="10891" y="10209"/>
                </a:cubicBezTo>
                <a:cubicBezTo>
                  <a:pt x="10939" y="10197"/>
                  <a:pt x="10879" y="10197"/>
                  <a:pt x="10867" y="10186"/>
                </a:cubicBezTo>
                <a:cubicBezTo>
                  <a:pt x="10879" y="10186"/>
                  <a:pt x="10879" y="10162"/>
                  <a:pt x="10903" y="10162"/>
                </a:cubicBezTo>
                <a:cubicBezTo>
                  <a:pt x="10879" y="10150"/>
                  <a:pt x="10891" y="10138"/>
                  <a:pt x="10915" y="10138"/>
                </a:cubicBezTo>
                <a:cubicBezTo>
                  <a:pt x="10911" y="10134"/>
                  <a:pt x="10907" y="10133"/>
                  <a:pt x="10902" y="10133"/>
                </a:cubicBezTo>
                <a:cubicBezTo>
                  <a:pt x="10894" y="10133"/>
                  <a:pt x="10883" y="10138"/>
                  <a:pt x="10867" y="10138"/>
                </a:cubicBezTo>
                <a:lnTo>
                  <a:pt x="10867" y="10102"/>
                </a:lnTo>
                <a:cubicBezTo>
                  <a:pt x="10891" y="10102"/>
                  <a:pt x="10962" y="10090"/>
                  <a:pt x="10974" y="10090"/>
                </a:cubicBezTo>
                <a:cubicBezTo>
                  <a:pt x="10962" y="10084"/>
                  <a:pt x="10945" y="10084"/>
                  <a:pt x="10930" y="10084"/>
                </a:cubicBezTo>
                <a:cubicBezTo>
                  <a:pt x="10915" y="10084"/>
                  <a:pt x="10903" y="10084"/>
                  <a:pt x="10903" y="10078"/>
                </a:cubicBezTo>
                <a:cubicBezTo>
                  <a:pt x="10944" y="10078"/>
                  <a:pt x="10932" y="10052"/>
                  <a:pt x="10965" y="10052"/>
                </a:cubicBezTo>
                <a:cubicBezTo>
                  <a:pt x="10971" y="10052"/>
                  <a:pt x="10978" y="10053"/>
                  <a:pt x="10986" y="10055"/>
                </a:cubicBezTo>
                <a:cubicBezTo>
                  <a:pt x="11022" y="10043"/>
                  <a:pt x="11010" y="10007"/>
                  <a:pt x="10998" y="9995"/>
                </a:cubicBezTo>
                <a:cubicBezTo>
                  <a:pt x="10962" y="9995"/>
                  <a:pt x="10986" y="10019"/>
                  <a:pt x="10939" y="10019"/>
                </a:cubicBezTo>
                <a:cubicBezTo>
                  <a:pt x="10927" y="9971"/>
                  <a:pt x="10820" y="9983"/>
                  <a:pt x="10831" y="9947"/>
                </a:cubicBezTo>
                <a:lnTo>
                  <a:pt x="10831" y="9947"/>
                </a:lnTo>
                <a:lnTo>
                  <a:pt x="10820" y="9959"/>
                </a:lnTo>
                <a:cubicBezTo>
                  <a:pt x="10796" y="9935"/>
                  <a:pt x="10808" y="9947"/>
                  <a:pt x="10772" y="9935"/>
                </a:cubicBezTo>
                <a:cubicBezTo>
                  <a:pt x="10820" y="9935"/>
                  <a:pt x="10891" y="9888"/>
                  <a:pt x="10879" y="9864"/>
                </a:cubicBezTo>
                <a:cubicBezTo>
                  <a:pt x="10855" y="9864"/>
                  <a:pt x="10831" y="9888"/>
                  <a:pt x="10796" y="9888"/>
                </a:cubicBezTo>
                <a:lnTo>
                  <a:pt x="10784" y="9864"/>
                </a:lnTo>
                <a:lnTo>
                  <a:pt x="10808" y="9864"/>
                </a:lnTo>
                <a:cubicBezTo>
                  <a:pt x="10784" y="9840"/>
                  <a:pt x="10867" y="9816"/>
                  <a:pt x="10808" y="9816"/>
                </a:cubicBezTo>
                <a:lnTo>
                  <a:pt x="10838" y="9804"/>
                </a:lnTo>
                <a:lnTo>
                  <a:pt x="10838" y="9804"/>
                </a:lnTo>
                <a:cubicBezTo>
                  <a:pt x="10840" y="9804"/>
                  <a:pt x="10842" y="9805"/>
                  <a:pt x="10843" y="9805"/>
                </a:cubicBezTo>
                <a:lnTo>
                  <a:pt x="10867" y="9793"/>
                </a:lnTo>
                <a:lnTo>
                  <a:pt x="10867" y="9793"/>
                </a:lnTo>
                <a:lnTo>
                  <a:pt x="10838" y="9804"/>
                </a:lnTo>
                <a:lnTo>
                  <a:pt x="10838" y="9804"/>
                </a:lnTo>
                <a:cubicBezTo>
                  <a:pt x="10818" y="9801"/>
                  <a:pt x="10807" y="9781"/>
                  <a:pt x="10796" y="9781"/>
                </a:cubicBezTo>
                <a:cubicBezTo>
                  <a:pt x="10772" y="9757"/>
                  <a:pt x="10796" y="9745"/>
                  <a:pt x="10820" y="9721"/>
                </a:cubicBezTo>
                <a:lnTo>
                  <a:pt x="10820" y="9721"/>
                </a:lnTo>
                <a:cubicBezTo>
                  <a:pt x="10803" y="9730"/>
                  <a:pt x="10780" y="9738"/>
                  <a:pt x="10764" y="9738"/>
                </a:cubicBezTo>
                <a:cubicBezTo>
                  <a:pt x="10757" y="9738"/>
                  <a:pt x="10752" y="9737"/>
                  <a:pt x="10748" y="9733"/>
                </a:cubicBezTo>
                <a:cubicBezTo>
                  <a:pt x="10820" y="9721"/>
                  <a:pt x="10772" y="9685"/>
                  <a:pt x="10808" y="9685"/>
                </a:cubicBezTo>
                <a:cubicBezTo>
                  <a:pt x="10808" y="9674"/>
                  <a:pt x="10831" y="9662"/>
                  <a:pt x="10796" y="9662"/>
                </a:cubicBezTo>
                <a:lnTo>
                  <a:pt x="10843" y="9662"/>
                </a:lnTo>
                <a:cubicBezTo>
                  <a:pt x="10784" y="9662"/>
                  <a:pt x="10784" y="9638"/>
                  <a:pt x="10760" y="9614"/>
                </a:cubicBezTo>
                <a:cubicBezTo>
                  <a:pt x="10855" y="9602"/>
                  <a:pt x="10748" y="9602"/>
                  <a:pt x="10831" y="9578"/>
                </a:cubicBezTo>
                <a:cubicBezTo>
                  <a:pt x="10772" y="9578"/>
                  <a:pt x="10808" y="9543"/>
                  <a:pt x="10748" y="9543"/>
                </a:cubicBezTo>
                <a:cubicBezTo>
                  <a:pt x="10748" y="9531"/>
                  <a:pt x="10808" y="9519"/>
                  <a:pt x="10820" y="9519"/>
                </a:cubicBezTo>
                <a:lnTo>
                  <a:pt x="10796" y="9507"/>
                </a:lnTo>
                <a:cubicBezTo>
                  <a:pt x="10820" y="9495"/>
                  <a:pt x="10820" y="9459"/>
                  <a:pt x="10831" y="9447"/>
                </a:cubicBezTo>
                <a:lnTo>
                  <a:pt x="10784" y="9435"/>
                </a:lnTo>
                <a:lnTo>
                  <a:pt x="10808" y="9424"/>
                </a:lnTo>
                <a:cubicBezTo>
                  <a:pt x="10792" y="9424"/>
                  <a:pt x="10781" y="9418"/>
                  <a:pt x="10772" y="9418"/>
                </a:cubicBezTo>
                <a:cubicBezTo>
                  <a:pt x="10768" y="9418"/>
                  <a:pt x="10764" y="9420"/>
                  <a:pt x="10760" y="9424"/>
                </a:cubicBezTo>
                <a:cubicBezTo>
                  <a:pt x="10701" y="9424"/>
                  <a:pt x="10736" y="9412"/>
                  <a:pt x="10712" y="9400"/>
                </a:cubicBezTo>
                <a:cubicBezTo>
                  <a:pt x="10724" y="9388"/>
                  <a:pt x="10736" y="9388"/>
                  <a:pt x="10748" y="9388"/>
                </a:cubicBezTo>
                <a:cubicBezTo>
                  <a:pt x="10736" y="9376"/>
                  <a:pt x="10772" y="9376"/>
                  <a:pt x="10796" y="9364"/>
                </a:cubicBezTo>
                <a:lnTo>
                  <a:pt x="10796" y="9364"/>
                </a:lnTo>
                <a:cubicBezTo>
                  <a:pt x="10772" y="9376"/>
                  <a:pt x="10677" y="9364"/>
                  <a:pt x="10653" y="9388"/>
                </a:cubicBezTo>
                <a:cubicBezTo>
                  <a:pt x="10649" y="9391"/>
                  <a:pt x="10645" y="9393"/>
                  <a:pt x="10641" y="9393"/>
                </a:cubicBezTo>
                <a:cubicBezTo>
                  <a:pt x="10630" y="9393"/>
                  <a:pt x="10621" y="9384"/>
                  <a:pt x="10629" y="9376"/>
                </a:cubicBezTo>
                <a:lnTo>
                  <a:pt x="10677" y="9364"/>
                </a:lnTo>
                <a:lnTo>
                  <a:pt x="10617" y="9364"/>
                </a:lnTo>
                <a:cubicBezTo>
                  <a:pt x="10605" y="9352"/>
                  <a:pt x="10641" y="9340"/>
                  <a:pt x="10641" y="9328"/>
                </a:cubicBezTo>
                <a:cubicBezTo>
                  <a:pt x="10641" y="9328"/>
                  <a:pt x="10748" y="9328"/>
                  <a:pt x="10736" y="9293"/>
                </a:cubicBezTo>
                <a:lnTo>
                  <a:pt x="10736" y="9293"/>
                </a:lnTo>
                <a:cubicBezTo>
                  <a:pt x="10748" y="9316"/>
                  <a:pt x="10772" y="9316"/>
                  <a:pt x="10796" y="9316"/>
                </a:cubicBezTo>
                <a:cubicBezTo>
                  <a:pt x="10796" y="9316"/>
                  <a:pt x="10796" y="9311"/>
                  <a:pt x="10803" y="9311"/>
                </a:cubicBezTo>
                <a:cubicBezTo>
                  <a:pt x="10806" y="9311"/>
                  <a:pt x="10812" y="9312"/>
                  <a:pt x="10820" y="9316"/>
                </a:cubicBezTo>
                <a:cubicBezTo>
                  <a:pt x="10808" y="9304"/>
                  <a:pt x="10799" y="9304"/>
                  <a:pt x="10791" y="9304"/>
                </a:cubicBezTo>
                <a:cubicBezTo>
                  <a:pt x="10784" y="9304"/>
                  <a:pt x="10778" y="9304"/>
                  <a:pt x="10772" y="9293"/>
                </a:cubicBezTo>
                <a:cubicBezTo>
                  <a:pt x="10820" y="9281"/>
                  <a:pt x="10831" y="9269"/>
                  <a:pt x="10843" y="9245"/>
                </a:cubicBezTo>
                <a:lnTo>
                  <a:pt x="10843" y="9245"/>
                </a:lnTo>
                <a:lnTo>
                  <a:pt x="10808" y="9269"/>
                </a:lnTo>
                <a:lnTo>
                  <a:pt x="10796" y="9269"/>
                </a:lnTo>
                <a:cubicBezTo>
                  <a:pt x="10796" y="9281"/>
                  <a:pt x="10784" y="9281"/>
                  <a:pt x="10772" y="9281"/>
                </a:cubicBezTo>
                <a:cubicBezTo>
                  <a:pt x="10772" y="9281"/>
                  <a:pt x="10720" y="9270"/>
                  <a:pt x="10732" y="9259"/>
                </a:cubicBezTo>
                <a:lnTo>
                  <a:pt x="10732" y="9259"/>
                </a:lnTo>
                <a:cubicBezTo>
                  <a:pt x="10716" y="9270"/>
                  <a:pt x="10703" y="9274"/>
                  <a:pt x="10693" y="9274"/>
                </a:cubicBezTo>
                <a:cubicBezTo>
                  <a:pt x="10669" y="9274"/>
                  <a:pt x="10659" y="9252"/>
                  <a:pt x="10643" y="9252"/>
                </a:cubicBezTo>
                <a:cubicBezTo>
                  <a:pt x="10639" y="9252"/>
                  <a:pt x="10634" y="9253"/>
                  <a:pt x="10629" y="9257"/>
                </a:cubicBezTo>
                <a:cubicBezTo>
                  <a:pt x="10617" y="9257"/>
                  <a:pt x="10605" y="9245"/>
                  <a:pt x="10629" y="9233"/>
                </a:cubicBezTo>
                <a:cubicBezTo>
                  <a:pt x="10639" y="9236"/>
                  <a:pt x="10646" y="9238"/>
                  <a:pt x="10653" y="9238"/>
                </a:cubicBezTo>
                <a:cubicBezTo>
                  <a:pt x="10665" y="9238"/>
                  <a:pt x="10672" y="9233"/>
                  <a:pt x="10679" y="9225"/>
                </a:cubicBezTo>
                <a:lnTo>
                  <a:pt x="10679" y="9225"/>
                </a:lnTo>
                <a:cubicBezTo>
                  <a:pt x="10678" y="9226"/>
                  <a:pt x="10676" y="9226"/>
                  <a:pt x="10675" y="9226"/>
                </a:cubicBezTo>
                <a:cubicBezTo>
                  <a:pt x="10672" y="9226"/>
                  <a:pt x="10668" y="9225"/>
                  <a:pt x="10665" y="9221"/>
                </a:cubicBezTo>
                <a:cubicBezTo>
                  <a:pt x="10653" y="9209"/>
                  <a:pt x="10689" y="9197"/>
                  <a:pt x="10701" y="9185"/>
                </a:cubicBezTo>
                <a:lnTo>
                  <a:pt x="10724" y="9173"/>
                </a:lnTo>
                <a:cubicBezTo>
                  <a:pt x="10705" y="9173"/>
                  <a:pt x="10694" y="9189"/>
                  <a:pt x="10684" y="9189"/>
                </a:cubicBezTo>
                <a:cubicBezTo>
                  <a:pt x="10681" y="9189"/>
                  <a:pt x="10679" y="9188"/>
                  <a:pt x="10677" y="9185"/>
                </a:cubicBezTo>
                <a:cubicBezTo>
                  <a:pt x="10677" y="9173"/>
                  <a:pt x="10665" y="9162"/>
                  <a:pt x="10677" y="9162"/>
                </a:cubicBezTo>
                <a:cubicBezTo>
                  <a:pt x="10705" y="9162"/>
                  <a:pt x="10741" y="9146"/>
                  <a:pt x="10761" y="9146"/>
                </a:cubicBezTo>
                <a:cubicBezTo>
                  <a:pt x="10766" y="9146"/>
                  <a:pt x="10770" y="9147"/>
                  <a:pt x="10772" y="9150"/>
                </a:cubicBezTo>
                <a:cubicBezTo>
                  <a:pt x="10764" y="9142"/>
                  <a:pt x="10756" y="9122"/>
                  <a:pt x="10740" y="9122"/>
                </a:cubicBezTo>
                <a:cubicBezTo>
                  <a:pt x="10733" y="9122"/>
                  <a:pt x="10724" y="9126"/>
                  <a:pt x="10712" y="9138"/>
                </a:cubicBezTo>
                <a:lnTo>
                  <a:pt x="10701" y="9114"/>
                </a:lnTo>
                <a:cubicBezTo>
                  <a:pt x="10692" y="9131"/>
                  <a:pt x="10678" y="9148"/>
                  <a:pt x="10662" y="9148"/>
                </a:cubicBezTo>
                <a:cubicBezTo>
                  <a:pt x="10655" y="9148"/>
                  <a:pt x="10648" y="9145"/>
                  <a:pt x="10641" y="9138"/>
                </a:cubicBezTo>
                <a:lnTo>
                  <a:pt x="10653" y="9138"/>
                </a:lnTo>
                <a:lnTo>
                  <a:pt x="10617" y="9126"/>
                </a:lnTo>
                <a:lnTo>
                  <a:pt x="10641" y="9114"/>
                </a:lnTo>
                <a:lnTo>
                  <a:pt x="10617" y="9114"/>
                </a:lnTo>
                <a:cubicBezTo>
                  <a:pt x="10629" y="9102"/>
                  <a:pt x="10629" y="9102"/>
                  <a:pt x="10653" y="9090"/>
                </a:cubicBezTo>
                <a:cubicBezTo>
                  <a:pt x="10647" y="9078"/>
                  <a:pt x="10638" y="9075"/>
                  <a:pt x="10629" y="9075"/>
                </a:cubicBezTo>
                <a:cubicBezTo>
                  <a:pt x="10620" y="9075"/>
                  <a:pt x="10611" y="9078"/>
                  <a:pt x="10605" y="9078"/>
                </a:cubicBezTo>
                <a:cubicBezTo>
                  <a:pt x="10593" y="9066"/>
                  <a:pt x="10605" y="9066"/>
                  <a:pt x="10629" y="9066"/>
                </a:cubicBezTo>
                <a:cubicBezTo>
                  <a:pt x="10641" y="9043"/>
                  <a:pt x="10629" y="9019"/>
                  <a:pt x="10641" y="9007"/>
                </a:cubicBezTo>
                <a:cubicBezTo>
                  <a:pt x="10633" y="8999"/>
                  <a:pt x="10630" y="8996"/>
                  <a:pt x="10629" y="8996"/>
                </a:cubicBezTo>
                <a:cubicBezTo>
                  <a:pt x="10626" y="8996"/>
                  <a:pt x="10629" y="9007"/>
                  <a:pt x="10605" y="9007"/>
                </a:cubicBezTo>
                <a:cubicBezTo>
                  <a:pt x="10677" y="8959"/>
                  <a:pt x="10617" y="8923"/>
                  <a:pt x="10593" y="8900"/>
                </a:cubicBezTo>
                <a:cubicBezTo>
                  <a:pt x="10578" y="8906"/>
                  <a:pt x="10570" y="8908"/>
                  <a:pt x="10565" y="8908"/>
                </a:cubicBezTo>
                <a:cubicBezTo>
                  <a:pt x="10554" y="8908"/>
                  <a:pt x="10561" y="8897"/>
                  <a:pt x="10542" y="8897"/>
                </a:cubicBezTo>
                <a:cubicBezTo>
                  <a:pt x="10539" y="8897"/>
                  <a:pt x="10534" y="8897"/>
                  <a:pt x="10529" y="8898"/>
                </a:cubicBezTo>
                <a:lnTo>
                  <a:pt x="10529" y="8898"/>
                </a:lnTo>
                <a:cubicBezTo>
                  <a:pt x="10546" y="8893"/>
                  <a:pt x="10562" y="8869"/>
                  <a:pt x="10579" y="8869"/>
                </a:cubicBezTo>
                <a:cubicBezTo>
                  <a:pt x="10584" y="8869"/>
                  <a:pt x="10589" y="8871"/>
                  <a:pt x="10593" y="8876"/>
                </a:cubicBezTo>
                <a:lnTo>
                  <a:pt x="10581" y="8864"/>
                </a:lnTo>
                <a:cubicBezTo>
                  <a:pt x="10589" y="8859"/>
                  <a:pt x="10595" y="8857"/>
                  <a:pt x="10601" y="8857"/>
                </a:cubicBezTo>
                <a:cubicBezTo>
                  <a:pt x="10612" y="8857"/>
                  <a:pt x="10620" y="8866"/>
                  <a:pt x="10633" y="8866"/>
                </a:cubicBezTo>
                <a:cubicBezTo>
                  <a:pt x="10641" y="8866"/>
                  <a:pt x="10651" y="8863"/>
                  <a:pt x="10665" y="8852"/>
                </a:cubicBezTo>
                <a:cubicBezTo>
                  <a:pt x="10653" y="8828"/>
                  <a:pt x="10581" y="8840"/>
                  <a:pt x="10593" y="8804"/>
                </a:cubicBezTo>
                <a:cubicBezTo>
                  <a:pt x="10653" y="8804"/>
                  <a:pt x="10570" y="8792"/>
                  <a:pt x="10629" y="8781"/>
                </a:cubicBezTo>
                <a:cubicBezTo>
                  <a:pt x="10653" y="8781"/>
                  <a:pt x="10641" y="8792"/>
                  <a:pt x="10653" y="8792"/>
                </a:cubicBezTo>
                <a:lnTo>
                  <a:pt x="10665" y="8792"/>
                </a:lnTo>
                <a:cubicBezTo>
                  <a:pt x="10665" y="8776"/>
                  <a:pt x="10656" y="8771"/>
                  <a:pt x="10643" y="8771"/>
                </a:cubicBezTo>
                <a:cubicBezTo>
                  <a:pt x="10624" y="8771"/>
                  <a:pt x="10594" y="8783"/>
                  <a:pt x="10572" y="8783"/>
                </a:cubicBezTo>
                <a:cubicBezTo>
                  <a:pt x="10567" y="8783"/>
                  <a:pt x="10562" y="8782"/>
                  <a:pt x="10558" y="8781"/>
                </a:cubicBezTo>
                <a:cubicBezTo>
                  <a:pt x="10546" y="8757"/>
                  <a:pt x="10593" y="8745"/>
                  <a:pt x="10617" y="8733"/>
                </a:cubicBezTo>
                <a:cubicBezTo>
                  <a:pt x="10617" y="8733"/>
                  <a:pt x="10617" y="8721"/>
                  <a:pt x="10593" y="8721"/>
                </a:cubicBezTo>
                <a:lnTo>
                  <a:pt x="10593" y="8721"/>
                </a:lnTo>
                <a:cubicBezTo>
                  <a:pt x="10629" y="8721"/>
                  <a:pt x="10570" y="8757"/>
                  <a:pt x="10546" y="8757"/>
                </a:cubicBezTo>
                <a:cubicBezTo>
                  <a:pt x="10593" y="8733"/>
                  <a:pt x="10534" y="8721"/>
                  <a:pt x="10510" y="8721"/>
                </a:cubicBezTo>
                <a:cubicBezTo>
                  <a:pt x="10462" y="8781"/>
                  <a:pt x="10522" y="8745"/>
                  <a:pt x="10462" y="8804"/>
                </a:cubicBezTo>
                <a:cubicBezTo>
                  <a:pt x="10476" y="8804"/>
                  <a:pt x="10497" y="8797"/>
                  <a:pt x="10511" y="8797"/>
                </a:cubicBezTo>
                <a:cubicBezTo>
                  <a:pt x="10521" y="8797"/>
                  <a:pt x="10527" y="8801"/>
                  <a:pt x="10522" y="8816"/>
                </a:cubicBezTo>
                <a:cubicBezTo>
                  <a:pt x="10515" y="8814"/>
                  <a:pt x="10509" y="8813"/>
                  <a:pt x="10504" y="8813"/>
                </a:cubicBezTo>
                <a:cubicBezTo>
                  <a:pt x="10486" y="8813"/>
                  <a:pt x="10486" y="8828"/>
                  <a:pt x="10486" y="8828"/>
                </a:cubicBezTo>
                <a:cubicBezTo>
                  <a:pt x="10491" y="8826"/>
                  <a:pt x="10494" y="8825"/>
                  <a:pt x="10497" y="8825"/>
                </a:cubicBezTo>
                <a:cubicBezTo>
                  <a:pt x="10506" y="8825"/>
                  <a:pt x="10500" y="8840"/>
                  <a:pt x="10510" y="8840"/>
                </a:cubicBezTo>
                <a:cubicBezTo>
                  <a:pt x="10486" y="8852"/>
                  <a:pt x="10439" y="8852"/>
                  <a:pt x="10439" y="8876"/>
                </a:cubicBezTo>
                <a:lnTo>
                  <a:pt x="10510" y="8864"/>
                </a:lnTo>
                <a:lnTo>
                  <a:pt x="10510" y="8864"/>
                </a:lnTo>
                <a:cubicBezTo>
                  <a:pt x="10498" y="8876"/>
                  <a:pt x="10450" y="8876"/>
                  <a:pt x="10474" y="8888"/>
                </a:cubicBezTo>
                <a:cubicBezTo>
                  <a:pt x="10450" y="8888"/>
                  <a:pt x="10437" y="8893"/>
                  <a:pt x="10424" y="8893"/>
                </a:cubicBezTo>
                <a:cubicBezTo>
                  <a:pt x="10417" y="8893"/>
                  <a:pt x="10411" y="8892"/>
                  <a:pt x="10403" y="8888"/>
                </a:cubicBezTo>
                <a:lnTo>
                  <a:pt x="10403" y="8888"/>
                </a:lnTo>
                <a:cubicBezTo>
                  <a:pt x="10355" y="8935"/>
                  <a:pt x="10450" y="8923"/>
                  <a:pt x="10474" y="8935"/>
                </a:cubicBezTo>
                <a:lnTo>
                  <a:pt x="10462" y="8935"/>
                </a:lnTo>
                <a:cubicBezTo>
                  <a:pt x="10474" y="8935"/>
                  <a:pt x="10474" y="8947"/>
                  <a:pt x="10486" y="8947"/>
                </a:cubicBezTo>
                <a:cubicBezTo>
                  <a:pt x="10482" y="8956"/>
                  <a:pt x="10476" y="8958"/>
                  <a:pt x="10469" y="8958"/>
                </a:cubicBezTo>
                <a:cubicBezTo>
                  <a:pt x="10462" y="8958"/>
                  <a:pt x="10455" y="8956"/>
                  <a:pt x="10448" y="8956"/>
                </a:cubicBezTo>
                <a:cubicBezTo>
                  <a:pt x="10445" y="8956"/>
                  <a:pt x="10441" y="8956"/>
                  <a:pt x="10439" y="8959"/>
                </a:cubicBezTo>
                <a:lnTo>
                  <a:pt x="10439" y="8983"/>
                </a:lnTo>
                <a:cubicBezTo>
                  <a:pt x="10450" y="8983"/>
                  <a:pt x="10450" y="8995"/>
                  <a:pt x="10439" y="8995"/>
                </a:cubicBezTo>
                <a:lnTo>
                  <a:pt x="10379" y="8995"/>
                </a:lnTo>
                <a:lnTo>
                  <a:pt x="10427" y="9007"/>
                </a:lnTo>
                <a:cubicBezTo>
                  <a:pt x="10407" y="9016"/>
                  <a:pt x="10396" y="9034"/>
                  <a:pt x="10386" y="9034"/>
                </a:cubicBezTo>
                <a:cubicBezTo>
                  <a:pt x="10384" y="9034"/>
                  <a:pt x="10381" y="9033"/>
                  <a:pt x="10379" y="9031"/>
                </a:cubicBezTo>
                <a:lnTo>
                  <a:pt x="10379" y="9031"/>
                </a:lnTo>
                <a:lnTo>
                  <a:pt x="10391" y="9066"/>
                </a:lnTo>
                <a:lnTo>
                  <a:pt x="10343" y="9078"/>
                </a:lnTo>
                <a:cubicBezTo>
                  <a:pt x="10349" y="9084"/>
                  <a:pt x="10355" y="9087"/>
                  <a:pt x="10360" y="9087"/>
                </a:cubicBezTo>
                <a:cubicBezTo>
                  <a:pt x="10364" y="9087"/>
                  <a:pt x="10367" y="9084"/>
                  <a:pt x="10367" y="9078"/>
                </a:cubicBezTo>
                <a:cubicBezTo>
                  <a:pt x="10367" y="9090"/>
                  <a:pt x="10462" y="9102"/>
                  <a:pt x="10367" y="9126"/>
                </a:cubicBezTo>
                <a:cubicBezTo>
                  <a:pt x="10415" y="9150"/>
                  <a:pt x="10403" y="9162"/>
                  <a:pt x="10439" y="9185"/>
                </a:cubicBezTo>
                <a:cubicBezTo>
                  <a:pt x="10434" y="9184"/>
                  <a:pt x="10430" y="9184"/>
                  <a:pt x="10427" y="9184"/>
                </a:cubicBezTo>
                <a:cubicBezTo>
                  <a:pt x="10397" y="9184"/>
                  <a:pt x="10391" y="9215"/>
                  <a:pt x="10378" y="9215"/>
                </a:cubicBezTo>
                <a:cubicBezTo>
                  <a:pt x="10375" y="9215"/>
                  <a:pt x="10371" y="9213"/>
                  <a:pt x="10367" y="9209"/>
                </a:cubicBezTo>
                <a:lnTo>
                  <a:pt x="10367" y="9209"/>
                </a:lnTo>
                <a:cubicBezTo>
                  <a:pt x="10355" y="9233"/>
                  <a:pt x="10403" y="9221"/>
                  <a:pt x="10415" y="9233"/>
                </a:cubicBezTo>
                <a:cubicBezTo>
                  <a:pt x="10398" y="9241"/>
                  <a:pt x="10369" y="9250"/>
                  <a:pt x="10350" y="9250"/>
                </a:cubicBezTo>
                <a:cubicBezTo>
                  <a:pt x="10346" y="9250"/>
                  <a:pt x="10342" y="9250"/>
                  <a:pt x="10339" y="9249"/>
                </a:cubicBezTo>
                <a:lnTo>
                  <a:pt x="10339" y="9249"/>
                </a:lnTo>
                <a:lnTo>
                  <a:pt x="10355" y="9257"/>
                </a:lnTo>
                <a:lnTo>
                  <a:pt x="10343" y="9257"/>
                </a:lnTo>
                <a:lnTo>
                  <a:pt x="10379" y="9269"/>
                </a:lnTo>
                <a:cubicBezTo>
                  <a:pt x="10355" y="9293"/>
                  <a:pt x="10331" y="9281"/>
                  <a:pt x="10320" y="9293"/>
                </a:cubicBezTo>
                <a:lnTo>
                  <a:pt x="10367" y="9293"/>
                </a:lnTo>
                <a:lnTo>
                  <a:pt x="10343" y="9304"/>
                </a:lnTo>
                <a:cubicBezTo>
                  <a:pt x="10350" y="9301"/>
                  <a:pt x="10356" y="9300"/>
                  <a:pt x="10361" y="9300"/>
                </a:cubicBezTo>
                <a:cubicBezTo>
                  <a:pt x="10373" y="9300"/>
                  <a:pt x="10379" y="9308"/>
                  <a:pt x="10379" y="9316"/>
                </a:cubicBezTo>
                <a:lnTo>
                  <a:pt x="10367" y="9316"/>
                </a:lnTo>
                <a:lnTo>
                  <a:pt x="10379" y="9328"/>
                </a:lnTo>
                <a:cubicBezTo>
                  <a:pt x="10374" y="9326"/>
                  <a:pt x="10371" y="9325"/>
                  <a:pt x="10370" y="9325"/>
                </a:cubicBezTo>
                <a:cubicBezTo>
                  <a:pt x="10362" y="9325"/>
                  <a:pt x="10372" y="9340"/>
                  <a:pt x="10343" y="9340"/>
                </a:cubicBezTo>
                <a:cubicBezTo>
                  <a:pt x="10343" y="9352"/>
                  <a:pt x="10343" y="9352"/>
                  <a:pt x="10355" y="9376"/>
                </a:cubicBezTo>
                <a:lnTo>
                  <a:pt x="10391" y="9364"/>
                </a:lnTo>
                <a:lnTo>
                  <a:pt x="10391" y="9364"/>
                </a:lnTo>
                <a:cubicBezTo>
                  <a:pt x="10415" y="9388"/>
                  <a:pt x="10343" y="9376"/>
                  <a:pt x="10355" y="9400"/>
                </a:cubicBezTo>
                <a:lnTo>
                  <a:pt x="10379" y="9388"/>
                </a:lnTo>
                <a:lnTo>
                  <a:pt x="10379" y="9388"/>
                </a:lnTo>
                <a:cubicBezTo>
                  <a:pt x="10331" y="9424"/>
                  <a:pt x="10427" y="9435"/>
                  <a:pt x="10391" y="9459"/>
                </a:cubicBezTo>
                <a:cubicBezTo>
                  <a:pt x="10391" y="9455"/>
                  <a:pt x="10386" y="9454"/>
                  <a:pt x="10379" y="9454"/>
                </a:cubicBezTo>
                <a:cubicBezTo>
                  <a:pt x="10366" y="9454"/>
                  <a:pt x="10347" y="9459"/>
                  <a:pt x="10355" y="9459"/>
                </a:cubicBezTo>
                <a:cubicBezTo>
                  <a:pt x="10379" y="9471"/>
                  <a:pt x="10379" y="9507"/>
                  <a:pt x="10415" y="9519"/>
                </a:cubicBezTo>
                <a:cubicBezTo>
                  <a:pt x="10379" y="9543"/>
                  <a:pt x="10355" y="9543"/>
                  <a:pt x="10343" y="9566"/>
                </a:cubicBezTo>
                <a:cubicBezTo>
                  <a:pt x="10352" y="9575"/>
                  <a:pt x="10354" y="9583"/>
                  <a:pt x="10363" y="9583"/>
                </a:cubicBezTo>
                <a:cubicBezTo>
                  <a:pt x="10367" y="9583"/>
                  <a:pt x="10372" y="9582"/>
                  <a:pt x="10379" y="9578"/>
                </a:cubicBezTo>
                <a:lnTo>
                  <a:pt x="10379" y="9578"/>
                </a:lnTo>
                <a:cubicBezTo>
                  <a:pt x="10368" y="9600"/>
                  <a:pt x="10397" y="9622"/>
                  <a:pt x="10375" y="9635"/>
                </a:cubicBezTo>
                <a:lnTo>
                  <a:pt x="10375" y="9635"/>
                </a:lnTo>
                <a:cubicBezTo>
                  <a:pt x="10375" y="9635"/>
                  <a:pt x="10375" y="9634"/>
                  <a:pt x="10375" y="9634"/>
                </a:cubicBezTo>
                <a:lnTo>
                  <a:pt x="10375" y="9634"/>
                </a:lnTo>
                <a:cubicBezTo>
                  <a:pt x="10379" y="9634"/>
                  <a:pt x="10360" y="9650"/>
                  <a:pt x="10379" y="9650"/>
                </a:cubicBezTo>
                <a:lnTo>
                  <a:pt x="10403" y="9650"/>
                </a:lnTo>
                <a:cubicBezTo>
                  <a:pt x="10331" y="9685"/>
                  <a:pt x="10450" y="9685"/>
                  <a:pt x="10391" y="9721"/>
                </a:cubicBezTo>
                <a:lnTo>
                  <a:pt x="10379" y="9721"/>
                </a:lnTo>
                <a:lnTo>
                  <a:pt x="10391" y="9733"/>
                </a:lnTo>
                <a:lnTo>
                  <a:pt x="10355" y="9733"/>
                </a:lnTo>
                <a:lnTo>
                  <a:pt x="10355" y="9781"/>
                </a:lnTo>
                <a:lnTo>
                  <a:pt x="10379" y="9769"/>
                </a:lnTo>
                <a:cubicBezTo>
                  <a:pt x="10379" y="9781"/>
                  <a:pt x="10415" y="9781"/>
                  <a:pt x="10391" y="9805"/>
                </a:cubicBezTo>
                <a:cubicBezTo>
                  <a:pt x="10382" y="9802"/>
                  <a:pt x="10377" y="9801"/>
                  <a:pt x="10374" y="9801"/>
                </a:cubicBezTo>
                <a:cubicBezTo>
                  <a:pt x="10363" y="9801"/>
                  <a:pt x="10392" y="9818"/>
                  <a:pt x="10359" y="9827"/>
                </a:cubicBezTo>
                <a:lnTo>
                  <a:pt x="10359" y="9827"/>
                </a:lnTo>
                <a:cubicBezTo>
                  <a:pt x="10353" y="9826"/>
                  <a:pt x="10350" y="9823"/>
                  <a:pt x="10344" y="9817"/>
                </a:cubicBezTo>
                <a:lnTo>
                  <a:pt x="10344" y="9817"/>
                </a:lnTo>
                <a:lnTo>
                  <a:pt x="10355" y="9828"/>
                </a:lnTo>
                <a:cubicBezTo>
                  <a:pt x="10356" y="9828"/>
                  <a:pt x="10358" y="9828"/>
                  <a:pt x="10359" y="9827"/>
                </a:cubicBezTo>
                <a:lnTo>
                  <a:pt x="10359" y="9827"/>
                </a:lnTo>
                <a:cubicBezTo>
                  <a:pt x="10363" y="9828"/>
                  <a:pt x="10369" y="9828"/>
                  <a:pt x="10379" y="9828"/>
                </a:cubicBezTo>
                <a:cubicBezTo>
                  <a:pt x="10403" y="9840"/>
                  <a:pt x="10320" y="9852"/>
                  <a:pt x="10355" y="9864"/>
                </a:cubicBezTo>
                <a:lnTo>
                  <a:pt x="10355" y="9852"/>
                </a:lnTo>
                <a:cubicBezTo>
                  <a:pt x="10363" y="9848"/>
                  <a:pt x="10371" y="9847"/>
                  <a:pt x="10378" y="9847"/>
                </a:cubicBezTo>
                <a:cubicBezTo>
                  <a:pt x="10392" y="9847"/>
                  <a:pt x="10403" y="9852"/>
                  <a:pt x="10403" y="9852"/>
                </a:cubicBezTo>
                <a:cubicBezTo>
                  <a:pt x="10403" y="9852"/>
                  <a:pt x="10391" y="9864"/>
                  <a:pt x="10379" y="9864"/>
                </a:cubicBezTo>
                <a:cubicBezTo>
                  <a:pt x="10403" y="9876"/>
                  <a:pt x="10379" y="9900"/>
                  <a:pt x="10403" y="9900"/>
                </a:cubicBezTo>
                <a:cubicBezTo>
                  <a:pt x="10391" y="9912"/>
                  <a:pt x="10367" y="9912"/>
                  <a:pt x="10355" y="9912"/>
                </a:cubicBezTo>
                <a:cubicBezTo>
                  <a:pt x="10391" y="9935"/>
                  <a:pt x="10355" y="9924"/>
                  <a:pt x="10391" y="9959"/>
                </a:cubicBezTo>
                <a:lnTo>
                  <a:pt x="10367" y="9959"/>
                </a:lnTo>
                <a:lnTo>
                  <a:pt x="10391" y="9971"/>
                </a:lnTo>
                <a:lnTo>
                  <a:pt x="10355" y="9995"/>
                </a:lnTo>
                <a:lnTo>
                  <a:pt x="10379" y="9983"/>
                </a:lnTo>
                <a:cubicBezTo>
                  <a:pt x="10379" y="9995"/>
                  <a:pt x="10391" y="9995"/>
                  <a:pt x="10391" y="10007"/>
                </a:cubicBezTo>
                <a:lnTo>
                  <a:pt x="10355" y="10007"/>
                </a:lnTo>
                <a:cubicBezTo>
                  <a:pt x="10375" y="10027"/>
                  <a:pt x="10336" y="10047"/>
                  <a:pt x="10345" y="10067"/>
                </a:cubicBezTo>
                <a:lnTo>
                  <a:pt x="10345" y="10067"/>
                </a:lnTo>
                <a:cubicBezTo>
                  <a:pt x="10389" y="10091"/>
                  <a:pt x="10296" y="10102"/>
                  <a:pt x="10355" y="10114"/>
                </a:cubicBezTo>
                <a:cubicBezTo>
                  <a:pt x="10343" y="10114"/>
                  <a:pt x="10331" y="10126"/>
                  <a:pt x="10320" y="10126"/>
                </a:cubicBezTo>
                <a:lnTo>
                  <a:pt x="10343" y="10126"/>
                </a:lnTo>
                <a:lnTo>
                  <a:pt x="10308" y="10138"/>
                </a:lnTo>
                <a:lnTo>
                  <a:pt x="10355" y="10138"/>
                </a:lnTo>
                <a:lnTo>
                  <a:pt x="10320" y="10150"/>
                </a:lnTo>
                <a:lnTo>
                  <a:pt x="10343" y="10150"/>
                </a:lnTo>
                <a:cubicBezTo>
                  <a:pt x="10272" y="10174"/>
                  <a:pt x="10331" y="10186"/>
                  <a:pt x="10272" y="10209"/>
                </a:cubicBezTo>
                <a:lnTo>
                  <a:pt x="10320" y="10197"/>
                </a:lnTo>
                <a:lnTo>
                  <a:pt x="10320" y="10197"/>
                </a:lnTo>
                <a:cubicBezTo>
                  <a:pt x="10427" y="10233"/>
                  <a:pt x="10284" y="10305"/>
                  <a:pt x="10331" y="10364"/>
                </a:cubicBezTo>
                <a:lnTo>
                  <a:pt x="10296" y="10364"/>
                </a:lnTo>
                <a:lnTo>
                  <a:pt x="10343" y="10376"/>
                </a:lnTo>
                <a:cubicBezTo>
                  <a:pt x="10331" y="10384"/>
                  <a:pt x="10323" y="10387"/>
                  <a:pt x="10318" y="10387"/>
                </a:cubicBezTo>
                <a:cubicBezTo>
                  <a:pt x="10306" y="10387"/>
                  <a:pt x="10304" y="10376"/>
                  <a:pt x="10296" y="10376"/>
                </a:cubicBezTo>
                <a:cubicBezTo>
                  <a:pt x="10308" y="10400"/>
                  <a:pt x="10343" y="10388"/>
                  <a:pt x="10355" y="10412"/>
                </a:cubicBezTo>
                <a:cubicBezTo>
                  <a:pt x="10347" y="10420"/>
                  <a:pt x="10342" y="10422"/>
                  <a:pt x="10338" y="10422"/>
                </a:cubicBezTo>
                <a:cubicBezTo>
                  <a:pt x="10330" y="10422"/>
                  <a:pt x="10327" y="10412"/>
                  <a:pt x="10320" y="10412"/>
                </a:cubicBezTo>
                <a:cubicBezTo>
                  <a:pt x="10331" y="10436"/>
                  <a:pt x="10355" y="10471"/>
                  <a:pt x="10331" y="10483"/>
                </a:cubicBezTo>
                <a:cubicBezTo>
                  <a:pt x="10339" y="10483"/>
                  <a:pt x="10342" y="10488"/>
                  <a:pt x="10346" y="10488"/>
                </a:cubicBezTo>
                <a:cubicBezTo>
                  <a:pt x="10349" y="10488"/>
                  <a:pt x="10351" y="10487"/>
                  <a:pt x="10355" y="10483"/>
                </a:cubicBezTo>
                <a:cubicBezTo>
                  <a:pt x="10367" y="10507"/>
                  <a:pt x="10355" y="10531"/>
                  <a:pt x="10355" y="10555"/>
                </a:cubicBezTo>
                <a:cubicBezTo>
                  <a:pt x="10331" y="10555"/>
                  <a:pt x="10331" y="10543"/>
                  <a:pt x="10331" y="10543"/>
                </a:cubicBezTo>
                <a:cubicBezTo>
                  <a:pt x="10331" y="10543"/>
                  <a:pt x="10320" y="10555"/>
                  <a:pt x="10331" y="10567"/>
                </a:cubicBezTo>
                <a:lnTo>
                  <a:pt x="10296" y="10555"/>
                </a:lnTo>
                <a:lnTo>
                  <a:pt x="10296" y="10555"/>
                </a:lnTo>
                <a:cubicBezTo>
                  <a:pt x="10296" y="10567"/>
                  <a:pt x="10331" y="10602"/>
                  <a:pt x="10284" y="10602"/>
                </a:cubicBezTo>
                <a:cubicBezTo>
                  <a:pt x="10308" y="10602"/>
                  <a:pt x="10331" y="10602"/>
                  <a:pt x="10331" y="10614"/>
                </a:cubicBezTo>
                <a:cubicBezTo>
                  <a:pt x="10272" y="10626"/>
                  <a:pt x="10355" y="10650"/>
                  <a:pt x="10320" y="10674"/>
                </a:cubicBezTo>
                <a:cubicBezTo>
                  <a:pt x="10310" y="10674"/>
                  <a:pt x="10308" y="10658"/>
                  <a:pt x="10308" y="10658"/>
                </a:cubicBezTo>
                <a:cubicBezTo>
                  <a:pt x="10308" y="10658"/>
                  <a:pt x="10308" y="10659"/>
                  <a:pt x="10308" y="10662"/>
                </a:cubicBezTo>
                <a:cubicBezTo>
                  <a:pt x="10296" y="10674"/>
                  <a:pt x="10320" y="10674"/>
                  <a:pt x="10331" y="10686"/>
                </a:cubicBezTo>
                <a:lnTo>
                  <a:pt x="10308" y="10686"/>
                </a:lnTo>
                <a:lnTo>
                  <a:pt x="10343" y="10733"/>
                </a:lnTo>
                <a:cubicBezTo>
                  <a:pt x="10290" y="10733"/>
                  <a:pt x="10341" y="10771"/>
                  <a:pt x="10328" y="10771"/>
                </a:cubicBezTo>
                <a:cubicBezTo>
                  <a:pt x="10326" y="10771"/>
                  <a:pt x="10323" y="10770"/>
                  <a:pt x="10320" y="10769"/>
                </a:cubicBezTo>
                <a:cubicBezTo>
                  <a:pt x="10316" y="10775"/>
                  <a:pt x="10317" y="10778"/>
                  <a:pt x="10319" y="10778"/>
                </a:cubicBezTo>
                <a:cubicBezTo>
                  <a:pt x="10322" y="10778"/>
                  <a:pt x="10331" y="10772"/>
                  <a:pt x="10337" y="10772"/>
                </a:cubicBezTo>
                <a:cubicBezTo>
                  <a:pt x="10341" y="10772"/>
                  <a:pt x="10343" y="10774"/>
                  <a:pt x="10343" y="10781"/>
                </a:cubicBezTo>
                <a:cubicBezTo>
                  <a:pt x="10320" y="10781"/>
                  <a:pt x="10355" y="10805"/>
                  <a:pt x="10320" y="10805"/>
                </a:cubicBezTo>
                <a:lnTo>
                  <a:pt x="10320" y="10817"/>
                </a:lnTo>
                <a:lnTo>
                  <a:pt x="10284" y="10805"/>
                </a:lnTo>
                <a:lnTo>
                  <a:pt x="10284" y="10805"/>
                </a:lnTo>
                <a:cubicBezTo>
                  <a:pt x="10296" y="10817"/>
                  <a:pt x="10331" y="10828"/>
                  <a:pt x="10355" y="10828"/>
                </a:cubicBezTo>
                <a:cubicBezTo>
                  <a:pt x="10331" y="10840"/>
                  <a:pt x="10355" y="10852"/>
                  <a:pt x="10320" y="10864"/>
                </a:cubicBezTo>
                <a:lnTo>
                  <a:pt x="10308" y="10852"/>
                </a:lnTo>
                <a:lnTo>
                  <a:pt x="10308" y="10852"/>
                </a:lnTo>
                <a:cubicBezTo>
                  <a:pt x="10331" y="10888"/>
                  <a:pt x="10212" y="10912"/>
                  <a:pt x="10272" y="10936"/>
                </a:cubicBezTo>
                <a:cubicBezTo>
                  <a:pt x="10272" y="10942"/>
                  <a:pt x="10269" y="10945"/>
                  <a:pt x="10266" y="10945"/>
                </a:cubicBezTo>
                <a:cubicBezTo>
                  <a:pt x="10263" y="10945"/>
                  <a:pt x="10260" y="10942"/>
                  <a:pt x="10260" y="10936"/>
                </a:cubicBezTo>
                <a:lnTo>
                  <a:pt x="10260" y="10959"/>
                </a:lnTo>
                <a:lnTo>
                  <a:pt x="10236" y="10959"/>
                </a:lnTo>
                <a:lnTo>
                  <a:pt x="10272" y="10995"/>
                </a:lnTo>
                <a:lnTo>
                  <a:pt x="10260" y="10995"/>
                </a:lnTo>
                <a:cubicBezTo>
                  <a:pt x="10248" y="11019"/>
                  <a:pt x="10260" y="11055"/>
                  <a:pt x="10272" y="11078"/>
                </a:cubicBezTo>
                <a:lnTo>
                  <a:pt x="10260" y="11078"/>
                </a:lnTo>
                <a:cubicBezTo>
                  <a:pt x="10296" y="11102"/>
                  <a:pt x="10236" y="11102"/>
                  <a:pt x="10260" y="11126"/>
                </a:cubicBezTo>
                <a:lnTo>
                  <a:pt x="10248" y="11126"/>
                </a:lnTo>
                <a:lnTo>
                  <a:pt x="10248" y="11150"/>
                </a:lnTo>
                <a:lnTo>
                  <a:pt x="10243" y="11145"/>
                </a:lnTo>
                <a:lnTo>
                  <a:pt x="10243" y="11145"/>
                </a:lnTo>
                <a:cubicBezTo>
                  <a:pt x="10250" y="11158"/>
                  <a:pt x="10226" y="11169"/>
                  <a:pt x="10213" y="11174"/>
                </a:cubicBezTo>
                <a:lnTo>
                  <a:pt x="10213" y="11174"/>
                </a:lnTo>
                <a:cubicBezTo>
                  <a:pt x="10213" y="11174"/>
                  <a:pt x="10213" y="11174"/>
                  <a:pt x="10212" y="11174"/>
                </a:cubicBezTo>
                <a:cubicBezTo>
                  <a:pt x="10206" y="11176"/>
                  <a:pt x="10204" y="11177"/>
                  <a:pt x="10204" y="11177"/>
                </a:cubicBezTo>
                <a:cubicBezTo>
                  <a:pt x="10205" y="11177"/>
                  <a:pt x="10208" y="11176"/>
                  <a:pt x="10213" y="11174"/>
                </a:cubicBezTo>
                <a:lnTo>
                  <a:pt x="10213" y="11174"/>
                </a:lnTo>
                <a:cubicBezTo>
                  <a:pt x="10225" y="11186"/>
                  <a:pt x="10248" y="11209"/>
                  <a:pt x="10272" y="11209"/>
                </a:cubicBezTo>
                <a:cubicBezTo>
                  <a:pt x="10272" y="11218"/>
                  <a:pt x="10269" y="11221"/>
                  <a:pt x="10264" y="11221"/>
                </a:cubicBezTo>
                <a:cubicBezTo>
                  <a:pt x="10259" y="11221"/>
                  <a:pt x="10252" y="11218"/>
                  <a:pt x="10246" y="11218"/>
                </a:cubicBezTo>
                <a:cubicBezTo>
                  <a:pt x="10242" y="11218"/>
                  <a:pt x="10239" y="11219"/>
                  <a:pt x="10236" y="11221"/>
                </a:cubicBezTo>
                <a:cubicBezTo>
                  <a:pt x="10224" y="11245"/>
                  <a:pt x="10260" y="11245"/>
                  <a:pt x="10248" y="11269"/>
                </a:cubicBezTo>
                <a:lnTo>
                  <a:pt x="10224" y="11269"/>
                </a:lnTo>
                <a:cubicBezTo>
                  <a:pt x="10224" y="11281"/>
                  <a:pt x="10236" y="11293"/>
                  <a:pt x="10236" y="11305"/>
                </a:cubicBezTo>
                <a:lnTo>
                  <a:pt x="10236" y="11293"/>
                </a:lnTo>
                <a:lnTo>
                  <a:pt x="10236" y="11293"/>
                </a:lnTo>
                <a:cubicBezTo>
                  <a:pt x="10272" y="11329"/>
                  <a:pt x="10177" y="11329"/>
                  <a:pt x="10260" y="11352"/>
                </a:cubicBezTo>
                <a:cubicBezTo>
                  <a:pt x="10236" y="11352"/>
                  <a:pt x="10248" y="11376"/>
                  <a:pt x="10212" y="11376"/>
                </a:cubicBezTo>
                <a:cubicBezTo>
                  <a:pt x="10236" y="11412"/>
                  <a:pt x="10248" y="11436"/>
                  <a:pt x="10260" y="11459"/>
                </a:cubicBezTo>
                <a:cubicBezTo>
                  <a:pt x="10200" y="11459"/>
                  <a:pt x="10260" y="11471"/>
                  <a:pt x="10224" y="11483"/>
                </a:cubicBezTo>
                <a:lnTo>
                  <a:pt x="10260" y="11483"/>
                </a:lnTo>
                <a:cubicBezTo>
                  <a:pt x="10260" y="11531"/>
                  <a:pt x="10177" y="11579"/>
                  <a:pt x="10189" y="11626"/>
                </a:cubicBezTo>
                <a:cubicBezTo>
                  <a:pt x="10165" y="11686"/>
                  <a:pt x="10153" y="11745"/>
                  <a:pt x="10153" y="11781"/>
                </a:cubicBezTo>
                <a:cubicBezTo>
                  <a:pt x="10165" y="11805"/>
                  <a:pt x="10200" y="11829"/>
                  <a:pt x="10189" y="11840"/>
                </a:cubicBezTo>
                <a:cubicBezTo>
                  <a:pt x="10200" y="11876"/>
                  <a:pt x="10212" y="11924"/>
                  <a:pt x="10177" y="11960"/>
                </a:cubicBezTo>
                <a:cubicBezTo>
                  <a:pt x="10173" y="11960"/>
                  <a:pt x="10170" y="11960"/>
                  <a:pt x="10168" y="11959"/>
                </a:cubicBezTo>
                <a:lnTo>
                  <a:pt x="10168" y="11959"/>
                </a:lnTo>
                <a:cubicBezTo>
                  <a:pt x="10168" y="11967"/>
                  <a:pt x="10149" y="11975"/>
                  <a:pt x="10141" y="11983"/>
                </a:cubicBezTo>
                <a:lnTo>
                  <a:pt x="10177" y="11971"/>
                </a:lnTo>
                <a:lnTo>
                  <a:pt x="10177" y="11971"/>
                </a:lnTo>
                <a:cubicBezTo>
                  <a:pt x="10200" y="11995"/>
                  <a:pt x="10165" y="12007"/>
                  <a:pt x="10141" y="12007"/>
                </a:cubicBezTo>
                <a:lnTo>
                  <a:pt x="10177" y="12031"/>
                </a:lnTo>
                <a:lnTo>
                  <a:pt x="10129" y="12043"/>
                </a:lnTo>
                <a:cubicBezTo>
                  <a:pt x="10141" y="12043"/>
                  <a:pt x="10153" y="12067"/>
                  <a:pt x="10189" y="12079"/>
                </a:cubicBezTo>
                <a:cubicBezTo>
                  <a:pt x="10181" y="12079"/>
                  <a:pt x="10173" y="12089"/>
                  <a:pt x="10165" y="12089"/>
                </a:cubicBezTo>
                <a:cubicBezTo>
                  <a:pt x="10161" y="12089"/>
                  <a:pt x="10157" y="12087"/>
                  <a:pt x="10153" y="12079"/>
                </a:cubicBezTo>
                <a:lnTo>
                  <a:pt x="10129" y="12150"/>
                </a:lnTo>
                <a:lnTo>
                  <a:pt x="10129" y="12150"/>
                </a:lnTo>
                <a:lnTo>
                  <a:pt x="10153" y="12138"/>
                </a:lnTo>
                <a:cubicBezTo>
                  <a:pt x="10189" y="12138"/>
                  <a:pt x="10200" y="12162"/>
                  <a:pt x="10189" y="12174"/>
                </a:cubicBezTo>
                <a:cubicBezTo>
                  <a:pt x="10177" y="12168"/>
                  <a:pt x="10165" y="12165"/>
                  <a:pt x="10153" y="12165"/>
                </a:cubicBezTo>
                <a:cubicBezTo>
                  <a:pt x="10141" y="12165"/>
                  <a:pt x="10129" y="12168"/>
                  <a:pt x="10117" y="12174"/>
                </a:cubicBezTo>
                <a:cubicBezTo>
                  <a:pt x="10125" y="12174"/>
                  <a:pt x="10133" y="12169"/>
                  <a:pt x="10144" y="12169"/>
                </a:cubicBezTo>
                <a:cubicBezTo>
                  <a:pt x="10150" y="12169"/>
                  <a:pt x="10157" y="12170"/>
                  <a:pt x="10165" y="12174"/>
                </a:cubicBezTo>
                <a:cubicBezTo>
                  <a:pt x="10177" y="12186"/>
                  <a:pt x="10189" y="12210"/>
                  <a:pt x="10177" y="12221"/>
                </a:cubicBezTo>
                <a:lnTo>
                  <a:pt x="10165" y="12210"/>
                </a:lnTo>
                <a:cubicBezTo>
                  <a:pt x="10165" y="12221"/>
                  <a:pt x="10117" y="12221"/>
                  <a:pt x="10117" y="12233"/>
                </a:cubicBezTo>
                <a:cubicBezTo>
                  <a:pt x="10141" y="12257"/>
                  <a:pt x="10117" y="12257"/>
                  <a:pt x="10165" y="12269"/>
                </a:cubicBezTo>
                <a:cubicBezTo>
                  <a:pt x="10169" y="12277"/>
                  <a:pt x="10166" y="12280"/>
                  <a:pt x="10160" y="12280"/>
                </a:cubicBezTo>
                <a:cubicBezTo>
                  <a:pt x="10149" y="12280"/>
                  <a:pt x="10125" y="12269"/>
                  <a:pt x="10117" y="12269"/>
                </a:cubicBezTo>
                <a:cubicBezTo>
                  <a:pt x="10153" y="12293"/>
                  <a:pt x="10129" y="12317"/>
                  <a:pt x="10093" y="12317"/>
                </a:cubicBezTo>
                <a:cubicBezTo>
                  <a:pt x="10177" y="12341"/>
                  <a:pt x="10058" y="12352"/>
                  <a:pt x="10129" y="12376"/>
                </a:cubicBezTo>
                <a:lnTo>
                  <a:pt x="10093" y="12388"/>
                </a:lnTo>
                <a:cubicBezTo>
                  <a:pt x="10117" y="12388"/>
                  <a:pt x="10153" y="12400"/>
                  <a:pt x="10153" y="12412"/>
                </a:cubicBezTo>
                <a:cubicBezTo>
                  <a:pt x="10145" y="12416"/>
                  <a:pt x="10137" y="12417"/>
                  <a:pt x="10129" y="12417"/>
                </a:cubicBezTo>
                <a:cubicBezTo>
                  <a:pt x="10113" y="12417"/>
                  <a:pt x="10097" y="12412"/>
                  <a:pt x="10081" y="12412"/>
                </a:cubicBezTo>
                <a:lnTo>
                  <a:pt x="10153" y="12436"/>
                </a:lnTo>
                <a:cubicBezTo>
                  <a:pt x="10117" y="12448"/>
                  <a:pt x="10105" y="12471"/>
                  <a:pt x="10093" y="12507"/>
                </a:cubicBezTo>
                <a:cubicBezTo>
                  <a:pt x="10081" y="12471"/>
                  <a:pt x="10069" y="12460"/>
                  <a:pt x="10046" y="12436"/>
                </a:cubicBezTo>
                <a:cubicBezTo>
                  <a:pt x="10069" y="12412"/>
                  <a:pt x="10081" y="12400"/>
                  <a:pt x="10093" y="12388"/>
                </a:cubicBezTo>
                <a:cubicBezTo>
                  <a:pt x="10093" y="12364"/>
                  <a:pt x="10093" y="12352"/>
                  <a:pt x="10093" y="12329"/>
                </a:cubicBezTo>
                <a:cubicBezTo>
                  <a:pt x="10081" y="12281"/>
                  <a:pt x="10069" y="12281"/>
                  <a:pt x="10034" y="12269"/>
                </a:cubicBezTo>
                <a:cubicBezTo>
                  <a:pt x="10046" y="12221"/>
                  <a:pt x="9986" y="12150"/>
                  <a:pt x="10022" y="12138"/>
                </a:cubicBezTo>
                <a:cubicBezTo>
                  <a:pt x="9988" y="12138"/>
                  <a:pt x="10008" y="12106"/>
                  <a:pt x="9979" y="12082"/>
                </a:cubicBezTo>
                <a:lnTo>
                  <a:pt x="9979" y="12082"/>
                </a:lnTo>
                <a:lnTo>
                  <a:pt x="9962" y="12090"/>
                </a:lnTo>
                <a:cubicBezTo>
                  <a:pt x="9998" y="11983"/>
                  <a:pt x="9879" y="11971"/>
                  <a:pt x="9903" y="11876"/>
                </a:cubicBezTo>
                <a:lnTo>
                  <a:pt x="9903" y="11876"/>
                </a:lnTo>
                <a:lnTo>
                  <a:pt x="9891" y="11864"/>
                </a:lnTo>
                <a:cubicBezTo>
                  <a:pt x="9897" y="11858"/>
                  <a:pt x="9906" y="11858"/>
                  <a:pt x="9915" y="11858"/>
                </a:cubicBezTo>
                <a:cubicBezTo>
                  <a:pt x="9924" y="11858"/>
                  <a:pt x="9933" y="11858"/>
                  <a:pt x="9939" y="11852"/>
                </a:cubicBezTo>
                <a:lnTo>
                  <a:pt x="9891" y="11710"/>
                </a:lnTo>
                <a:lnTo>
                  <a:pt x="9879" y="11745"/>
                </a:lnTo>
                <a:cubicBezTo>
                  <a:pt x="9867" y="11710"/>
                  <a:pt x="9819" y="11698"/>
                  <a:pt x="9831" y="11662"/>
                </a:cubicBezTo>
                <a:lnTo>
                  <a:pt x="9831" y="11662"/>
                </a:lnTo>
                <a:cubicBezTo>
                  <a:pt x="9844" y="11668"/>
                  <a:pt x="9851" y="11671"/>
                  <a:pt x="9856" y="11671"/>
                </a:cubicBezTo>
                <a:cubicBezTo>
                  <a:pt x="9877" y="11671"/>
                  <a:pt x="9824" y="11610"/>
                  <a:pt x="9843" y="11590"/>
                </a:cubicBezTo>
                <a:lnTo>
                  <a:pt x="9843" y="11590"/>
                </a:lnTo>
                <a:lnTo>
                  <a:pt x="9867" y="11614"/>
                </a:lnTo>
                <a:cubicBezTo>
                  <a:pt x="9860" y="11586"/>
                  <a:pt x="9857" y="11575"/>
                  <a:pt x="9849" y="11575"/>
                </a:cubicBezTo>
                <a:cubicBezTo>
                  <a:pt x="9843" y="11575"/>
                  <a:pt x="9834" y="11581"/>
                  <a:pt x="9819" y="11590"/>
                </a:cubicBezTo>
                <a:cubicBezTo>
                  <a:pt x="9796" y="11531"/>
                  <a:pt x="9867" y="11519"/>
                  <a:pt x="9819" y="11483"/>
                </a:cubicBezTo>
                <a:lnTo>
                  <a:pt x="9819" y="11483"/>
                </a:lnTo>
                <a:lnTo>
                  <a:pt x="9831" y="11519"/>
                </a:lnTo>
                <a:cubicBezTo>
                  <a:pt x="9824" y="11526"/>
                  <a:pt x="9816" y="11529"/>
                  <a:pt x="9809" y="11529"/>
                </a:cubicBezTo>
                <a:cubicBezTo>
                  <a:pt x="9790" y="11529"/>
                  <a:pt x="9772" y="11512"/>
                  <a:pt x="9772" y="11495"/>
                </a:cubicBezTo>
                <a:cubicBezTo>
                  <a:pt x="9772" y="11495"/>
                  <a:pt x="9778" y="11482"/>
                  <a:pt x="9782" y="11480"/>
                </a:cubicBezTo>
                <a:lnTo>
                  <a:pt x="9782" y="11480"/>
                </a:lnTo>
                <a:cubicBezTo>
                  <a:pt x="9782" y="11481"/>
                  <a:pt x="9783" y="11482"/>
                  <a:pt x="9784" y="11483"/>
                </a:cubicBezTo>
                <a:cubicBezTo>
                  <a:pt x="9784" y="11481"/>
                  <a:pt x="9783" y="11480"/>
                  <a:pt x="9782" y="11480"/>
                </a:cubicBezTo>
                <a:cubicBezTo>
                  <a:pt x="9782" y="11480"/>
                  <a:pt x="9782" y="11480"/>
                  <a:pt x="9782" y="11480"/>
                </a:cubicBezTo>
                <a:lnTo>
                  <a:pt x="9782" y="11480"/>
                </a:lnTo>
                <a:cubicBezTo>
                  <a:pt x="9759" y="11444"/>
                  <a:pt x="9748" y="11375"/>
                  <a:pt x="9736" y="11352"/>
                </a:cubicBezTo>
                <a:cubicBezTo>
                  <a:pt x="9736" y="11338"/>
                  <a:pt x="9744" y="11333"/>
                  <a:pt x="9753" y="11333"/>
                </a:cubicBezTo>
                <a:cubicBezTo>
                  <a:pt x="9760" y="11333"/>
                  <a:pt x="9767" y="11335"/>
                  <a:pt x="9772" y="11340"/>
                </a:cubicBezTo>
                <a:cubicBezTo>
                  <a:pt x="9700" y="11257"/>
                  <a:pt x="9760" y="11293"/>
                  <a:pt x="9688" y="11209"/>
                </a:cubicBezTo>
                <a:lnTo>
                  <a:pt x="9712" y="11209"/>
                </a:lnTo>
                <a:lnTo>
                  <a:pt x="9677" y="11186"/>
                </a:lnTo>
                <a:lnTo>
                  <a:pt x="9688" y="11126"/>
                </a:lnTo>
                <a:lnTo>
                  <a:pt x="9677" y="11150"/>
                </a:lnTo>
                <a:cubicBezTo>
                  <a:pt x="9653" y="11114"/>
                  <a:pt x="9641" y="11102"/>
                  <a:pt x="9629" y="11067"/>
                </a:cubicBezTo>
                <a:lnTo>
                  <a:pt x="9665" y="11067"/>
                </a:lnTo>
                <a:cubicBezTo>
                  <a:pt x="9605" y="10983"/>
                  <a:pt x="9665" y="10948"/>
                  <a:pt x="9593" y="10888"/>
                </a:cubicBezTo>
                <a:cubicBezTo>
                  <a:pt x="9593" y="10884"/>
                  <a:pt x="9595" y="10883"/>
                  <a:pt x="9597" y="10883"/>
                </a:cubicBezTo>
                <a:cubicBezTo>
                  <a:pt x="9601" y="10883"/>
                  <a:pt x="9609" y="10888"/>
                  <a:pt x="9617" y="10888"/>
                </a:cubicBezTo>
                <a:cubicBezTo>
                  <a:pt x="9534" y="10828"/>
                  <a:pt x="9629" y="10817"/>
                  <a:pt x="9546" y="10757"/>
                </a:cubicBezTo>
                <a:cubicBezTo>
                  <a:pt x="9558" y="10757"/>
                  <a:pt x="9569" y="10745"/>
                  <a:pt x="9569" y="10745"/>
                </a:cubicBezTo>
                <a:lnTo>
                  <a:pt x="9546" y="10721"/>
                </a:lnTo>
                <a:lnTo>
                  <a:pt x="9581" y="10709"/>
                </a:lnTo>
                <a:lnTo>
                  <a:pt x="9510" y="10697"/>
                </a:lnTo>
                <a:lnTo>
                  <a:pt x="9546" y="10662"/>
                </a:lnTo>
                <a:lnTo>
                  <a:pt x="9522" y="10662"/>
                </a:lnTo>
                <a:cubicBezTo>
                  <a:pt x="9569" y="10590"/>
                  <a:pt x="9498" y="10555"/>
                  <a:pt x="9522" y="10483"/>
                </a:cubicBezTo>
                <a:lnTo>
                  <a:pt x="9522" y="10483"/>
                </a:lnTo>
                <a:lnTo>
                  <a:pt x="9486" y="10519"/>
                </a:lnTo>
                <a:cubicBezTo>
                  <a:pt x="9331" y="10424"/>
                  <a:pt x="9403" y="10197"/>
                  <a:pt x="9272" y="10066"/>
                </a:cubicBezTo>
                <a:lnTo>
                  <a:pt x="9307" y="10055"/>
                </a:lnTo>
                <a:lnTo>
                  <a:pt x="9236" y="10007"/>
                </a:lnTo>
                <a:cubicBezTo>
                  <a:pt x="9240" y="9992"/>
                  <a:pt x="9246" y="9988"/>
                  <a:pt x="9252" y="9988"/>
                </a:cubicBezTo>
                <a:cubicBezTo>
                  <a:pt x="9264" y="9988"/>
                  <a:pt x="9277" y="10001"/>
                  <a:pt x="9287" y="10001"/>
                </a:cubicBezTo>
                <a:cubicBezTo>
                  <a:pt x="9291" y="10001"/>
                  <a:pt x="9293" y="9999"/>
                  <a:pt x="9296" y="9995"/>
                </a:cubicBezTo>
                <a:cubicBezTo>
                  <a:pt x="9236" y="9935"/>
                  <a:pt x="9224" y="9995"/>
                  <a:pt x="9177" y="9924"/>
                </a:cubicBezTo>
                <a:cubicBezTo>
                  <a:pt x="9177" y="9908"/>
                  <a:pt x="9180" y="9903"/>
                  <a:pt x="9186" y="9903"/>
                </a:cubicBezTo>
                <a:cubicBezTo>
                  <a:pt x="9198" y="9903"/>
                  <a:pt x="9220" y="9927"/>
                  <a:pt x="9236" y="9935"/>
                </a:cubicBezTo>
                <a:cubicBezTo>
                  <a:pt x="9177" y="9876"/>
                  <a:pt x="9105" y="9769"/>
                  <a:pt x="9093" y="9709"/>
                </a:cubicBezTo>
                <a:cubicBezTo>
                  <a:pt x="9093" y="9709"/>
                  <a:pt x="9081" y="9709"/>
                  <a:pt x="9081" y="9721"/>
                </a:cubicBezTo>
                <a:cubicBezTo>
                  <a:pt x="9046" y="9674"/>
                  <a:pt x="9022" y="9602"/>
                  <a:pt x="8998" y="9554"/>
                </a:cubicBezTo>
                <a:cubicBezTo>
                  <a:pt x="9001" y="9551"/>
                  <a:pt x="9005" y="9550"/>
                  <a:pt x="9008" y="9550"/>
                </a:cubicBezTo>
                <a:cubicBezTo>
                  <a:pt x="9017" y="9550"/>
                  <a:pt x="9025" y="9558"/>
                  <a:pt x="9034" y="9566"/>
                </a:cubicBezTo>
                <a:cubicBezTo>
                  <a:pt x="9022" y="9554"/>
                  <a:pt x="9022" y="9519"/>
                  <a:pt x="8998" y="9507"/>
                </a:cubicBezTo>
                <a:lnTo>
                  <a:pt x="8998" y="9507"/>
                </a:lnTo>
                <a:lnTo>
                  <a:pt x="9034" y="9519"/>
                </a:lnTo>
                <a:cubicBezTo>
                  <a:pt x="9022" y="9474"/>
                  <a:pt x="8958" y="9418"/>
                  <a:pt x="8971" y="9382"/>
                </a:cubicBezTo>
                <a:lnTo>
                  <a:pt x="8971" y="9382"/>
                </a:lnTo>
                <a:cubicBezTo>
                  <a:pt x="8968" y="9385"/>
                  <a:pt x="8961" y="9388"/>
                  <a:pt x="8955" y="9388"/>
                </a:cubicBezTo>
                <a:cubicBezTo>
                  <a:pt x="8944" y="9388"/>
                  <a:pt x="8932" y="9382"/>
                  <a:pt x="8926" y="9364"/>
                </a:cubicBezTo>
                <a:cubicBezTo>
                  <a:pt x="8962" y="9316"/>
                  <a:pt x="8855" y="9281"/>
                  <a:pt x="8855" y="9209"/>
                </a:cubicBezTo>
                <a:cubicBezTo>
                  <a:pt x="8865" y="9209"/>
                  <a:pt x="8884" y="9235"/>
                  <a:pt x="8889" y="9235"/>
                </a:cubicBezTo>
                <a:cubicBezTo>
                  <a:pt x="8890" y="9235"/>
                  <a:pt x="8891" y="9235"/>
                  <a:pt x="8891" y="9233"/>
                </a:cubicBezTo>
                <a:cubicBezTo>
                  <a:pt x="8891" y="9197"/>
                  <a:pt x="8843" y="9185"/>
                  <a:pt x="8819" y="9173"/>
                </a:cubicBezTo>
                <a:lnTo>
                  <a:pt x="8843" y="9173"/>
                </a:lnTo>
                <a:lnTo>
                  <a:pt x="8736" y="9054"/>
                </a:lnTo>
                <a:cubicBezTo>
                  <a:pt x="8772" y="9007"/>
                  <a:pt x="8665" y="8947"/>
                  <a:pt x="8700" y="8935"/>
                </a:cubicBezTo>
                <a:cubicBezTo>
                  <a:pt x="8695" y="8925"/>
                  <a:pt x="8692" y="8921"/>
                  <a:pt x="8690" y="8921"/>
                </a:cubicBezTo>
                <a:cubicBezTo>
                  <a:pt x="8686" y="8921"/>
                  <a:pt x="8689" y="8944"/>
                  <a:pt x="8682" y="8944"/>
                </a:cubicBezTo>
                <a:cubicBezTo>
                  <a:pt x="8679" y="8944"/>
                  <a:pt x="8674" y="8939"/>
                  <a:pt x="8665" y="8923"/>
                </a:cubicBezTo>
                <a:cubicBezTo>
                  <a:pt x="8676" y="8900"/>
                  <a:pt x="8617" y="8876"/>
                  <a:pt x="8653" y="8864"/>
                </a:cubicBezTo>
                <a:lnTo>
                  <a:pt x="8665" y="8864"/>
                </a:lnTo>
                <a:lnTo>
                  <a:pt x="8641" y="8828"/>
                </a:lnTo>
                <a:lnTo>
                  <a:pt x="8688" y="8840"/>
                </a:lnTo>
                <a:cubicBezTo>
                  <a:pt x="8666" y="8817"/>
                  <a:pt x="8638" y="8809"/>
                  <a:pt x="8615" y="8809"/>
                </a:cubicBezTo>
                <a:cubicBezTo>
                  <a:pt x="8602" y="8809"/>
                  <a:pt x="8590" y="8812"/>
                  <a:pt x="8581" y="8816"/>
                </a:cubicBezTo>
                <a:cubicBezTo>
                  <a:pt x="8581" y="8769"/>
                  <a:pt x="8534" y="8733"/>
                  <a:pt x="8557" y="8697"/>
                </a:cubicBezTo>
                <a:lnTo>
                  <a:pt x="8557" y="8697"/>
                </a:lnTo>
                <a:lnTo>
                  <a:pt x="8569" y="8709"/>
                </a:lnTo>
                <a:cubicBezTo>
                  <a:pt x="8510" y="8626"/>
                  <a:pt x="8569" y="8495"/>
                  <a:pt x="8474" y="8459"/>
                </a:cubicBezTo>
                <a:cubicBezTo>
                  <a:pt x="8474" y="8453"/>
                  <a:pt x="8477" y="8450"/>
                  <a:pt x="8480" y="8450"/>
                </a:cubicBezTo>
                <a:cubicBezTo>
                  <a:pt x="8481" y="8450"/>
                  <a:pt x="8482" y="8450"/>
                  <a:pt x="8483" y="8451"/>
                </a:cubicBezTo>
                <a:lnTo>
                  <a:pt x="8483" y="8451"/>
                </a:lnTo>
                <a:lnTo>
                  <a:pt x="8462" y="8400"/>
                </a:lnTo>
                <a:lnTo>
                  <a:pt x="8486" y="8400"/>
                </a:lnTo>
                <a:lnTo>
                  <a:pt x="8391" y="8328"/>
                </a:lnTo>
                <a:lnTo>
                  <a:pt x="8415" y="8316"/>
                </a:lnTo>
                <a:cubicBezTo>
                  <a:pt x="8379" y="8258"/>
                  <a:pt x="8321" y="8164"/>
                  <a:pt x="8262" y="8082"/>
                </a:cubicBezTo>
                <a:lnTo>
                  <a:pt x="8262" y="8082"/>
                </a:lnTo>
                <a:cubicBezTo>
                  <a:pt x="8265" y="8084"/>
                  <a:pt x="8268" y="8087"/>
                  <a:pt x="8272" y="8090"/>
                </a:cubicBezTo>
                <a:lnTo>
                  <a:pt x="8260" y="8078"/>
                </a:lnTo>
                <a:lnTo>
                  <a:pt x="8260" y="8078"/>
                </a:lnTo>
                <a:cubicBezTo>
                  <a:pt x="8261" y="8079"/>
                  <a:pt x="8261" y="8081"/>
                  <a:pt x="8262" y="8082"/>
                </a:cubicBezTo>
                <a:lnTo>
                  <a:pt x="8262" y="8082"/>
                </a:lnTo>
                <a:cubicBezTo>
                  <a:pt x="8192" y="8017"/>
                  <a:pt x="8234" y="7993"/>
                  <a:pt x="8176" y="7947"/>
                </a:cubicBezTo>
                <a:lnTo>
                  <a:pt x="8188" y="7947"/>
                </a:lnTo>
                <a:lnTo>
                  <a:pt x="8153" y="7900"/>
                </a:lnTo>
                <a:lnTo>
                  <a:pt x="8176" y="7900"/>
                </a:lnTo>
                <a:cubicBezTo>
                  <a:pt x="8126" y="7879"/>
                  <a:pt x="8135" y="7782"/>
                  <a:pt x="8132" y="7782"/>
                </a:cubicBezTo>
                <a:lnTo>
                  <a:pt x="8132" y="7782"/>
                </a:lnTo>
                <a:cubicBezTo>
                  <a:pt x="8132" y="7782"/>
                  <a:pt x="8131" y="7785"/>
                  <a:pt x="8129" y="7792"/>
                </a:cubicBezTo>
                <a:cubicBezTo>
                  <a:pt x="8093" y="7780"/>
                  <a:pt x="8057" y="7757"/>
                  <a:pt x="8034" y="7757"/>
                </a:cubicBezTo>
                <a:cubicBezTo>
                  <a:pt x="7986" y="7697"/>
                  <a:pt x="8034" y="7733"/>
                  <a:pt x="8022" y="7685"/>
                </a:cubicBezTo>
                <a:cubicBezTo>
                  <a:pt x="7998" y="7638"/>
                  <a:pt x="7962" y="7649"/>
                  <a:pt x="7938" y="7578"/>
                </a:cubicBezTo>
                <a:lnTo>
                  <a:pt x="7962" y="7566"/>
                </a:lnTo>
                <a:cubicBezTo>
                  <a:pt x="7940" y="7544"/>
                  <a:pt x="7918" y="7532"/>
                  <a:pt x="7896" y="7503"/>
                </a:cubicBezTo>
                <a:lnTo>
                  <a:pt x="7896" y="7503"/>
                </a:lnTo>
                <a:cubicBezTo>
                  <a:pt x="7898" y="7504"/>
                  <a:pt x="7900" y="7505"/>
                  <a:pt x="7903" y="7507"/>
                </a:cubicBezTo>
                <a:lnTo>
                  <a:pt x="7891" y="7495"/>
                </a:lnTo>
                <a:lnTo>
                  <a:pt x="7891" y="7495"/>
                </a:lnTo>
                <a:cubicBezTo>
                  <a:pt x="7893" y="7498"/>
                  <a:pt x="7894" y="7500"/>
                  <a:pt x="7896" y="7503"/>
                </a:cubicBezTo>
                <a:lnTo>
                  <a:pt x="7896" y="7503"/>
                </a:lnTo>
                <a:cubicBezTo>
                  <a:pt x="7823" y="7455"/>
                  <a:pt x="7888" y="7388"/>
                  <a:pt x="7795" y="7388"/>
                </a:cubicBezTo>
                <a:cubicBezTo>
                  <a:pt x="7783" y="7352"/>
                  <a:pt x="7748" y="7304"/>
                  <a:pt x="7772" y="7292"/>
                </a:cubicBezTo>
                <a:cubicBezTo>
                  <a:pt x="7700" y="7221"/>
                  <a:pt x="7653" y="7161"/>
                  <a:pt x="7581" y="7102"/>
                </a:cubicBezTo>
                <a:cubicBezTo>
                  <a:pt x="7629" y="7054"/>
                  <a:pt x="7569" y="7090"/>
                  <a:pt x="7569" y="7018"/>
                </a:cubicBezTo>
                <a:lnTo>
                  <a:pt x="7545" y="7042"/>
                </a:lnTo>
                <a:cubicBezTo>
                  <a:pt x="7462" y="6935"/>
                  <a:pt x="7438" y="6768"/>
                  <a:pt x="7343" y="6649"/>
                </a:cubicBezTo>
                <a:lnTo>
                  <a:pt x="7367" y="6637"/>
                </a:lnTo>
                <a:lnTo>
                  <a:pt x="7319" y="6626"/>
                </a:lnTo>
                <a:cubicBezTo>
                  <a:pt x="7236" y="6495"/>
                  <a:pt x="7117" y="6316"/>
                  <a:pt x="7045" y="6221"/>
                </a:cubicBezTo>
                <a:cubicBezTo>
                  <a:pt x="7010" y="6197"/>
                  <a:pt x="6938" y="6161"/>
                  <a:pt x="6914" y="6114"/>
                </a:cubicBezTo>
                <a:cubicBezTo>
                  <a:pt x="6831" y="6030"/>
                  <a:pt x="6748" y="5947"/>
                  <a:pt x="6676" y="5840"/>
                </a:cubicBezTo>
                <a:cubicBezTo>
                  <a:pt x="6691" y="5840"/>
                  <a:pt x="6696" y="5831"/>
                  <a:pt x="6701" y="5827"/>
                </a:cubicBezTo>
                <a:lnTo>
                  <a:pt x="6701" y="5827"/>
                </a:lnTo>
                <a:cubicBezTo>
                  <a:pt x="6705" y="5827"/>
                  <a:pt x="6708" y="5828"/>
                  <a:pt x="6712" y="5828"/>
                </a:cubicBezTo>
                <a:cubicBezTo>
                  <a:pt x="6710" y="5825"/>
                  <a:pt x="6708" y="5824"/>
                  <a:pt x="6706" y="5824"/>
                </a:cubicBezTo>
                <a:cubicBezTo>
                  <a:pt x="6704" y="5824"/>
                  <a:pt x="6703" y="5825"/>
                  <a:pt x="6701" y="5827"/>
                </a:cubicBezTo>
                <a:lnTo>
                  <a:pt x="6701" y="5827"/>
                </a:lnTo>
                <a:cubicBezTo>
                  <a:pt x="6664" y="5818"/>
                  <a:pt x="6663" y="5766"/>
                  <a:pt x="6652" y="5744"/>
                </a:cubicBezTo>
                <a:lnTo>
                  <a:pt x="6652" y="5792"/>
                </a:lnTo>
                <a:cubicBezTo>
                  <a:pt x="6605" y="5780"/>
                  <a:pt x="6593" y="5721"/>
                  <a:pt x="6605" y="5697"/>
                </a:cubicBezTo>
                <a:lnTo>
                  <a:pt x="6533" y="5673"/>
                </a:lnTo>
                <a:cubicBezTo>
                  <a:pt x="6545" y="5661"/>
                  <a:pt x="6545" y="5661"/>
                  <a:pt x="6545" y="5649"/>
                </a:cubicBezTo>
                <a:lnTo>
                  <a:pt x="6545" y="5649"/>
                </a:lnTo>
                <a:lnTo>
                  <a:pt x="6521" y="5661"/>
                </a:lnTo>
                <a:lnTo>
                  <a:pt x="6533" y="5602"/>
                </a:lnTo>
                <a:cubicBezTo>
                  <a:pt x="6523" y="5602"/>
                  <a:pt x="6475" y="5564"/>
                  <a:pt x="6439" y="5564"/>
                </a:cubicBezTo>
                <a:cubicBezTo>
                  <a:pt x="6434" y="5564"/>
                  <a:pt x="6430" y="5565"/>
                  <a:pt x="6426" y="5566"/>
                </a:cubicBezTo>
                <a:cubicBezTo>
                  <a:pt x="6426" y="5548"/>
                  <a:pt x="6413" y="5517"/>
                  <a:pt x="6421" y="5517"/>
                </a:cubicBezTo>
                <a:cubicBezTo>
                  <a:pt x="6424" y="5517"/>
                  <a:pt x="6429" y="5521"/>
                  <a:pt x="6438" y="5530"/>
                </a:cubicBezTo>
                <a:lnTo>
                  <a:pt x="6319" y="5352"/>
                </a:lnTo>
                <a:lnTo>
                  <a:pt x="6331" y="5387"/>
                </a:lnTo>
                <a:cubicBezTo>
                  <a:pt x="6324" y="5394"/>
                  <a:pt x="6315" y="5397"/>
                  <a:pt x="6304" y="5397"/>
                </a:cubicBezTo>
                <a:cubicBezTo>
                  <a:pt x="6278" y="5397"/>
                  <a:pt x="6244" y="5377"/>
                  <a:pt x="6236" y="5352"/>
                </a:cubicBezTo>
                <a:lnTo>
                  <a:pt x="6236" y="5352"/>
                </a:lnTo>
                <a:cubicBezTo>
                  <a:pt x="6241" y="5353"/>
                  <a:pt x="6245" y="5353"/>
                  <a:pt x="6250" y="5353"/>
                </a:cubicBezTo>
                <a:cubicBezTo>
                  <a:pt x="6283" y="5353"/>
                  <a:pt x="6283" y="5313"/>
                  <a:pt x="6283" y="5292"/>
                </a:cubicBezTo>
                <a:cubicBezTo>
                  <a:pt x="6281" y="5291"/>
                  <a:pt x="6279" y="5290"/>
                  <a:pt x="6277" y="5290"/>
                </a:cubicBezTo>
                <a:cubicBezTo>
                  <a:pt x="6264" y="5290"/>
                  <a:pt x="6281" y="5328"/>
                  <a:pt x="6259" y="5328"/>
                </a:cubicBezTo>
                <a:cubicBezTo>
                  <a:pt x="6212" y="5316"/>
                  <a:pt x="6164" y="5268"/>
                  <a:pt x="6164" y="5244"/>
                </a:cubicBezTo>
                <a:lnTo>
                  <a:pt x="6188" y="5244"/>
                </a:lnTo>
                <a:cubicBezTo>
                  <a:pt x="6140" y="5221"/>
                  <a:pt x="6176" y="5161"/>
                  <a:pt x="6140" y="5137"/>
                </a:cubicBezTo>
                <a:cubicBezTo>
                  <a:pt x="6110" y="5122"/>
                  <a:pt x="6099" y="5102"/>
                  <a:pt x="6086" y="5102"/>
                </a:cubicBezTo>
                <a:cubicBezTo>
                  <a:pt x="6078" y="5102"/>
                  <a:pt x="6070" y="5108"/>
                  <a:pt x="6057" y="5125"/>
                </a:cubicBezTo>
                <a:cubicBezTo>
                  <a:pt x="6009" y="5090"/>
                  <a:pt x="6069" y="5078"/>
                  <a:pt x="6057" y="5066"/>
                </a:cubicBezTo>
                <a:cubicBezTo>
                  <a:pt x="6021" y="5054"/>
                  <a:pt x="5974" y="4982"/>
                  <a:pt x="5998" y="4959"/>
                </a:cubicBezTo>
                <a:lnTo>
                  <a:pt x="5998" y="4959"/>
                </a:lnTo>
                <a:cubicBezTo>
                  <a:pt x="5991" y="4960"/>
                  <a:pt x="5985" y="4961"/>
                  <a:pt x="5980" y="4961"/>
                </a:cubicBezTo>
                <a:cubicBezTo>
                  <a:pt x="5910" y="4961"/>
                  <a:pt x="5900" y="4846"/>
                  <a:pt x="5859" y="4846"/>
                </a:cubicBezTo>
                <a:cubicBezTo>
                  <a:pt x="5854" y="4846"/>
                  <a:pt x="5849" y="4848"/>
                  <a:pt x="5843" y="4852"/>
                </a:cubicBezTo>
                <a:lnTo>
                  <a:pt x="5843" y="4780"/>
                </a:lnTo>
                <a:cubicBezTo>
                  <a:pt x="5835" y="4788"/>
                  <a:pt x="5815" y="4802"/>
                  <a:pt x="5792" y="4802"/>
                </a:cubicBezTo>
                <a:cubicBezTo>
                  <a:pt x="5782" y="4802"/>
                  <a:pt x="5770" y="4799"/>
                  <a:pt x="5759" y="4792"/>
                </a:cubicBezTo>
                <a:cubicBezTo>
                  <a:pt x="5748" y="4744"/>
                  <a:pt x="5783" y="4732"/>
                  <a:pt x="5783" y="4709"/>
                </a:cubicBezTo>
                <a:lnTo>
                  <a:pt x="5783" y="4709"/>
                </a:lnTo>
                <a:lnTo>
                  <a:pt x="5712" y="4744"/>
                </a:lnTo>
                <a:cubicBezTo>
                  <a:pt x="5628" y="4530"/>
                  <a:pt x="5402" y="4340"/>
                  <a:pt x="5283" y="4125"/>
                </a:cubicBezTo>
                <a:cubicBezTo>
                  <a:pt x="5200" y="4054"/>
                  <a:pt x="5081" y="3982"/>
                  <a:pt x="4997" y="3875"/>
                </a:cubicBezTo>
                <a:lnTo>
                  <a:pt x="4997" y="3875"/>
                </a:lnTo>
                <a:lnTo>
                  <a:pt x="5009" y="3887"/>
                </a:lnTo>
                <a:lnTo>
                  <a:pt x="4938" y="3780"/>
                </a:lnTo>
                <a:lnTo>
                  <a:pt x="4986" y="3863"/>
                </a:lnTo>
                <a:cubicBezTo>
                  <a:pt x="4962" y="3851"/>
                  <a:pt x="4938" y="3851"/>
                  <a:pt x="4914" y="3828"/>
                </a:cubicBezTo>
                <a:cubicBezTo>
                  <a:pt x="4843" y="3709"/>
                  <a:pt x="4747" y="3554"/>
                  <a:pt x="4605" y="3458"/>
                </a:cubicBezTo>
                <a:cubicBezTo>
                  <a:pt x="4479" y="3436"/>
                  <a:pt x="4593" y="3359"/>
                  <a:pt x="4500" y="3321"/>
                </a:cubicBezTo>
                <a:lnTo>
                  <a:pt x="4500" y="3321"/>
                </a:lnTo>
                <a:cubicBezTo>
                  <a:pt x="4507" y="3320"/>
                  <a:pt x="4514" y="3316"/>
                  <a:pt x="4521" y="3316"/>
                </a:cubicBezTo>
                <a:cubicBezTo>
                  <a:pt x="4414" y="3256"/>
                  <a:pt x="4366" y="3220"/>
                  <a:pt x="4247" y="3185"/>
                </a:cubicBezTo>
                <a:cubicBezTo>
                  <a:pt x="4319" y="3125"/>
                  <a:pt x="4200" y="3125"/>
                  <a:pt x="4235" y="3101"/>
                </a:cubicBezTo>
                <a:lnTo>
                  <a:pt x="4235" y="3101"/>
                </a:lnTo>
                <a:lnTo>
                  <a:pt x="4200" y="3125"/>
                </a:lnTo>
                <a:cubicBezTo>
                  <a:pt x="4200" y="3089"/>
                  <a:pt x="4164" y="3042"/>
                  <a:pt x="4188" y="3030"/>
                </a:cubicBezTo>
                <a:lnTo>
                  <a:pt x="4116" y="3030"/>
                </a:lnTo>
                <a:lnTo>
                  <a:pt x="4140" y="3006"/>
                </a:lnTo>
                <a:cubicBezTo>
                  <a:pt x="4093" y="2958"/>
                  <a:pt x="3973" y="2875"/>
                  <a:pt x="3997" y="2804"/>
                </a:cubicBezTo>
                <a:cubicBezTo>
                  <a:pt x="3843" y="2720"/>
                  <a:pt x="3676" y="2530"/>
                  <a:pt x="3521" y="2387"/>
                </a:cubicBezTo>
                <a:cubicBezTo>
                  <a:pt x="3485" y="2387"/>
                  <a:pt x="3438" y="2351"/>
                  <a:pt x="3402" y="2327"/>
                </a:cubicBezTo>
                <a:lnTo>
                  <a:pt x="3390" y="2256"/>
                </a:lnTo>
                <a:cubicBezTo>
                  <a:pt x="3342" y="2232"/>
                  <a:pt x="3283" y="2244"/>
                  <a:pt x="3259" y="2196"/>
                </a:cubicBezTo>
                <a:cubicBezTo>
                  <a:pt x="3259" y="2185"/>
                  <a:pt x="3271" y="2185"/>
                  <a:pt x="3271" y="2185"/>
                </a:cubicBezTo>
                <a:cubicBezTo>
                  <a:pt x="3235" y="2161"/>
                  <a:pt x="3211" y="2113"/>
                  <a:pt x="3152" y="2113"/>
                </a:cubicBezTo>
                <a:cubicBezTo>
                  <a:pt x="3119" y="2080"/>
                  <a:pt x="3096" y="2037"/>
                  <a:pt x="3121" y="2012"/>
                </a:cubicBezTo>
                <a:lnTo>
                  <a:pt x="3121" y="2012"/>
                </a:lnTo>
                <a:cubicBezTo>
                  <a:pt x="3116" y="2015"/>
                  <a:pt x="3112" y="2016"/>
                  <a:pt x="3107" y="2016"/>
                </a:cubicBezTo>
                <a:cubicBezTo>
                  <a:pt x="3070" y="2016"/>
                  <a:pt x="3045" y="1923"/>
                  <a:pt x="3045" y="1923"/>
                </a:cubicBezTo>
                <a:cubicBezTo>
                  <a:pt x="3045" y="1923"/>
                  <a:pt x="3021" y="1899"/>
                  <a:pt x="2961" y="1839"/>
                </a:cubicBezTo>
                <a:cubicBezTo>
                  <a:pt x="2914" y="1792"/>
                  <a:pt x="2830" y="1720"/>
                  <a:pt x="2735" y="1625"/>
                </a:cubicBezTo>
                <a:cubicBezTo>
                  <a:pt x="2533" y="1446"/>
                  <a:pt x="2259" y="1208"/>
                  <a:pt x="1961" y="970"/>
                </a:cubicBezTo>
                <a:cubicBezTo>
                  <a:pt x="1652" y="744"/>
                  <a:pt x="1330" y="506"/>
                  <a:pt x="1021" y="327"/>
                </a:cubicBezTo>
                <a:cubicBezTo>
                  <a:pt x="711" y="160"/>
                  <a:pt x="437" y="41"/>
                  <a:pt x="247" y="18"/>
                </a:cubicBezTo>
                <a:cubicBezTo>
                  <a:pt x="211" y="41"/>
                  <a:pt x="152" y="18"/>
                  <a:pt x="152" y="65"/>
                </a:cubicBezTo>
                <a:cubicBezTo>
                  <a:pt x="111" y="55"/>
                  <a:pt x="114" y="1"/>
                  <a:pt x="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24;p31">
            <a:extLst>
              <a:ext uri="{FF2B5EF4-FFF2-40B4-BE49-F238E27FC236}">
                <a16:creationId xmlns:a16="http://schemas.microsoft.com/office/drawing/2014/main" id="{DF49EA2D-5A09-45A8-BCA0-A8595C583A7C}"/>
              </a:ext>
            </a:extLst>
          </p:cNvPr>
          <p:cNvSpPr/>
          <p:nvPr/>
        </p:nvSpPr>
        <p:spPr>
          <a:xfrm rot="9536998">
            <a:off x="5100425" y="3359110"/>
            <a:ext cx="361339" cy="476694"/>
          </a:xfrm>
          <a:custGeom>
            <a:avLst/>
            <a:gdLst/>
            <a:ahLst/>
            <a:cxnLst/>
            <a:rect l="l" t="t" r="r" b="b"/>
            <a:pathLst>
              <a:path w="11261" h="14856" extrusionOk="0">
                <a:moveTo>
                  <a:pt x="53" y="152"/>
                </a:moveTo>
                <a:lnTo>
                  <a:pt x="44" y="160"/>
                </a:lnTo>
                <a:cubicBezTo>
                  <a:pt x="49" y="157"/>
                  <a:pt x="52" y="154"/>
                  <a:pt x="53" y="152"/>
                </a:cubicBezTo>
                <a:close/>
                <a:moveTo>
                  <a:pt x="3128" y="2006"/>
                </a:moveTo>
                <a:lnTo>
                  <a:pt x="3128" y="2006"/>
                </a:lnTo>
                <a:cubicBezTo>
                  <a:pt x="3125" y="2008"/>
                  <a:pt x="3123" y="2010"/>
                  <a:pt x="3121" y="2012"/>
                </a:cubicBezTo>
                <a:lnTo>
                  <a:pt x="3121" y="2012"/>
                </a:lnTo>
                <a:cubicBezTo>
                  <a:pt x="3123" y="2010"/>
                  <a:pt x="3126" y="2008"/>
                  <a:pt x="3128" y="2006"/>
                </a:cubicBezTo>
                <a:close/>
                <a:moveTo>
                  <a:pt x="8483" y="8451"/>
                </a:moveTo>
                <a:lnTo>
                  <a:pt x="8486" y="8459"/>
                </a:lnTo>
                <a:cubicBezTo>
                  <a:pt x="8486" y="8455"/>
                  <a:pt x="8485" y="8452"/>
                  <a:pt x="8483" y="8451"/>
                </a:cubicBezTo>
                <a:close/>
                <a:moveTo>
                  <a:pt x="8093" y="9078"/>
                </a:moveTo>
                <a:cubicBezTo>
                  <a:pt x="8093" y="9081"/>
                  <a:pt x="8094" y="9083"/>
                  <a:pt x="8095" y="9085"/>
                </a:cubicBezTo>
                <a:lnTo>
                  <a:pt x="8095" y="9085"/>
                </a:lnTo>
                <a:cubicBezTo>
                  <a:pt x="8094" y="9083"/>
                  <a:pt x="8094" y="9081"/>
                  <a:pt x="8093" y="9078"/>
                </a:cubicBezTo>
                <a:close/>
                <a:moveTo>
                  <a:pt x="10689" y="9209"/>
                </a:moveTo>
                <a:cubicBezTo>
                  <a:pt x="10685" y="9215"/>
                  <a:pt x="10682" y="9221"/>
                  <a:pt x="10679" y="9225"/>
                </a:cubicBezTo>
                <a:lnTo>
                  <a:pt x="10679" y="9225"/>
                </a:lnTo>
                <a:cubicBezTo>
                  <a:pt x="10685" y="9223"/>
                  <a:pt x="10689" y="9216"/>
                  <a:pt x="10689" y="9209"/>
                </a:cubicBezTo>
                <a:close/>
                <a:moveTo>
                  <a:pt x="10331" y="9245"/>
                </a:moveTo>
                <a:cubicBezTo>
                  <a:pt x="10333" y="9247"/>
                  <a:pt x="10336" y="9248"/>
                  <a:pt x="10339" y="9249"/>
                </a:cubicBezTo>
                <a:lnTo>
                  <a:pt x="10339" y="9249"/>
                </a:lnTo>
                <a:lnTo>
                  <a:pt x="10331" y="9245"/>
                </a:lnTo>
                <a:close/>
                <a:moveTo>
                  <a:pt x="8079" y="9252"/>
                </a:moveTo>
                <a:cubicBezTo>
                  <a:pt x="8076" y="9252"/>
                  <a:pt x="8073" y="9253"/>
                  <a:pt x="8069" y="9257"/>
                </a:cubicBezTo>
                <a:cubicBezTo>
                  <a:pt x="8074" y="9256"/>
                  <a:pt x="8077" y="9254"/>
                  <a:pt x="8079" y="9252"/>
                </a:cubicBezTo>
                <a:lnTo>
                  <a:pt x="8079" y="9252"/>
                </a:lnTo>
                <a:cubicBezTo>
                  <a:pt x="8079" y="9252"/>
                  <a:pt x="8079" y="9252"/>
                  <a:pt x="8079" y="9252"/>
                </a:cubicBezTo>
                <a:close/>
                <a:moveTo>
                  <a:pt x="10736" y="9257"/>
                </a:moveTo>
                <a:lnTo>
                  <a:pt x="10736" y="9257"/>
                </a:lnTo>
                <a:cubicBezTo>
                  <a:pt x="10735" y="9258"/>
                  <a:pt x="10733" y="9258"/>
                  <a:pt x="10732" y="9259"/>
                </a:cubicBezTo>
                <a:lnTo>
                  <a:pt x="10732" y="9259"/>
                </a:lnTo>
                <a:cubicBezTo>
                  <a:pt x="10734" y="9258"/>
                  <a:pt x="10735" y="9258"/>
                  <a:pt x="10736" y="9257"/>
                </a:cubicBezTo>
                <a:close/>
                <a:moveTo>
                  <a:pt x="8974" y="9376"/>
                </a:moveTo>
                <a:cubicBezTo>
                  <a:pt x="8973" y="9378"/>
                  <a:pt x="8972" y="9380"/>
                  <a:pt x="8971" y="9382"/>
                </a:cubicBezTo>
                <a:lnTo>
                  <a:pt x="8971" y="9382"/>
                </a:lnTo>
                <a:cubicBezTo>
                  <a:pt x="8973" y="9380"/>
                  <a:pt x="8974" y="9378"/>
                  <a:pt x="8974" y="9376"/>
                </a:cubicBezTo>
                <a:close/>
                <a:moveTo>
                  <a:pt x="10375" y="9635"/>
                </a:moveTo>
                <a:lnTo>
                  <a:pt x="10375" y="9635"/>
                </a:lnTo>
                <a:cubicBezTo>
                  <a:pt x="10374" y="9635"/>
                  <a:pt x="10371" y="9636"/>
                  <a:pt x="10367" y="9638"/>
                </a:cubicBezTo>
                <a:cubicBezTo>
                  <a:pt x="10370" y="9637"/>
                  <a:pt x="10373" y="9636"/>
                  <a:pt x="10375" y="9635"/>
                </a:cubicBezTo>
                <a:close/>
                <a:moveTo>
                  <a:pt x="7188" y="9924"/>
                </a:moveTo>
                <a:cubicBezTo>
                  <a:pt x="7188" y="9925"/>
                  <a:pt x="7188" y="9926"/>
                  <a:pt x="7189" y="9926"/>
                </a:cubicBezTo>
                <a:lnTo>
                  <a:pt x="7189" y="9926"/>
                </a:lnTo>
                <a:cubicBezTo>
                  <a:pt x="7189" y="9925"/>
                  <a:pt x="7188" y="9924"/>
                  <a:pt x="7188" y="9924"/>
                </a:cubicBezTo>
                <a:close/>
                <a:moveTo>
                  <a:pt x="8473" y="9970"/>
                </a:moveTo>
                <a:lnTo>
                  <a:pt x="8473" y="9970"/>
                </a:lnTo>
                <a:cubicBezTo>
                  <a:pt x="8470" y="9970"/>
                  <a:pt x="8466" y="9970"/>
                  <a:pt x="8462" y="9971"/>
                </a:cubicBezTo>
                <a:lnTo>
                  <a:pt x="8474" y="9971"/>
                </a:lnTo>
                <a:lnTo>
                  <a:pt x="8473" y="9970"/>
                </a:lnTo>
                <a:close/>
                <a:moveTo>
                  <a:pt x="10343" y="10066"/>
                </a:moveTo>
                <a:cubicBezTo>
                  <a:pt x="10343" y="10078"/>
                  <a:pt x="10355" y="10078"/>
                  <a:pt x="10355" y="10078"/>
                </a:cubicBezTo>
                <a:cubicBezTo>
                  <a:pt x="10350" y="10075"/>
                  <a:pt x="10346" y="10071"/>
                  <a:pt x="10345" y="10067"/>
                </a:cubicBezTo>
                <a:lnTo>
                  <a:pt x="10345" y="10067"/>
                </a:lnTo>
                <a:cubicBezTo>
                  <a:pt x="10344" y="10067"/>
                  <a:pt x="10344" y="10067"/>
                  <a:pt x="10343" y="10066"/>
                </a:cubicBezTo>
                <a:close/>
                <a:moveTo>
                  <a:pt x="10951" y="10257"/>
                </a:moveTo>
                <a:cubicBezTo>
                  <a:pt x="10951" y="10257"/>
                  <a:pt x="10951" y="10257"/>
                  <a:pt x="10951" y="10257"/>
                </a:cubicBezTo>
                <a:lnTo>
                  <a:pt x="10951" y="10257"/>
                </a:lnTo>
                <a:cubicBezTo>
                  <a:pt x="10951" y="10257"/>
                  <a:pt x="10951" y="10257"/>
                  <a:pt x="10951" y="10257"/>
                </a:cubicBezTo>
                <a:close/>
                <a:moveTo>
                  <a:pt x="8673" y="10290"/>
                </a:moveTo>
                <a:lnTo>
                  <a:pt x="8673" y="10290"/>
                </a:lnTo>
                <a:cubicBezTo>
                  <a:pt x="8673" y="10291"/>
                  <a:pt x="8673" y="10291"/>
                  <a:pt x="8672" y="10292"/>
                </a:cubicBezTo>
                <a:lnTo>
                  <a:pt x="8672" y="10292"/>
                </a:lnTo>
                <a:cubicBezTo>
                  <a:pt x="8673" y="10291"/>
                  <a:pt x="8673" y="10291"/>
                  <a:pt x="8673" y="10290"/>
                </a:cubicBezTo>
                <a:close/>
                <a:moveTo>
                  <a:pt x="8672" y="10292"/>
                </a:moveTo>
                <a:lnTo>
                  <a:pt x="8672" y="10292"/>
                </a:lnTo>
                <a:cubicBezTo>
                  <a:pt x="8666" y="10300"/>
                  <a:pt x="8658" y="10306"/>
                  <a:pt x="8649" y="10306"/>
                </a:cubicBezTo>
                <a:cubicBezTo>
                  <a:pt x="8646" y="10306"/>
                  <a:pt x="8643" y="10305"/>
                  <a:pt x="8641" y="10305"/>
                </a:cubicBezTo>
                <a:lnTo>
                  <a:pt x="8641" y="10305"/>
                </a:lnTo>
                <a:cubicBezTo>
                  <a:pt x="8652" y="10316"/>
                  <a:pt x="8658" y="10320"/>
                  <a:pt x="8662" y="10320"/>
                </a:cubicBezTo>
                <a:cubicBezTo>
                  <a:pt x="8671" y="10320"/>
                  <a:pt x="8668" y="10300"/>
                  <a:pt x="8672" y="10292"/>
                </a:cubicBezTo>
                <a:close/>
                <a:moveTo>
                  <a:pt x="10994" y="10320"/>
                </a:moveTo>
                <a:cubicBezTo>
                  <a:pt x="10987" y="10320"/>
                  <a:pt x="10981" y="10324"/>
                  <a:pt x="10976" y="10327"/>
                </a:cubicBezTo>
                <a:lnTo>
                  <a:pt x="10976" y="10327"/>
                </a:lnTo>
                <a:cubicBezTo>
                  <a:pt x="10982" y="10326"/>
                  <a:pt x="10988" y="10325"/>
                  <a:pt x="10994" y="10325"/>
                </a:cubicBezTo>
                <a:cubicBezTo>
                  <a:pt x="11000" y="10325"/>
                  <a:pt x="11006" y="10326"/>
                  <a:pt x="11010" y="10328"/>
                </a:cubicBezTo>
                <a:cubicBezTo>
                  <a:pt x="11004" y="10322"/>
                  <a:pt x="10998" y="10320"/>
                  <a:pt x="10994" y="10320"/>
                </a:cubicBezTo>
                <a:close/>
                <a:moveTo>
                  <a:pt x="11010" y="10555"/>
                </a:moveTo>
                <a:cubicBezTo>
                  <a:pt x="11009" y="10557"/>
                  <a:pt x="11008" y="10560"/>
                  <a:pt x="11007" y="10562"/>
                </a:cubicBezTo>
                <a:lnTo>
                  <a:pt x="11007" y="10562"/>
                </a:lnTo>
                <a:cubicBezTo>
                  <a:pt x="11009" y="10560"/>
                  <a:pt x="11010" y="10558"/>
                  <a:pt x="11010" y="10555"/>
                </a:cubicBezTo>
                <a:close/>
                <a:moveTo>
                  <a:pt x="8784" y="10721"/>
                </a:moveTo>
                <a:lnTo>
                  <a:pt x="8784" y="10769"/>
                </a:lnTo>
                <a:lnTo>
                  <a:pt x="8796" y="10769"/>
                </a:lnTo>
                <a:lnTo>
                  <a:pt x="8784" y="10721"/>
                </a:lnTo>
                <a:close/>
                <a:moveTo>
                  <a:pt x="11017" y="10767"/>
                </a:moveTo>
                <a:lnTo>
                  <a:pt x="11017" y="10767"/>
                </a:lnTo>
                <a:cubicBezTo>
                  <a:pt x="11021" y="10768"/>
                  <a:pt x="11027" y="10769"/>
                  <a:pt x="11034" y="10769"/>
                </a:cubicBezTo>
                <a:cubicBezTo>
                  <a:pt x="11027" y="10767"/>
                  <a:pt x="11021" y="10767"/>
                  <a:pt x="11017" y="10767"/>
                </a:cubicBezTo>
                <a:close/>
                <a:moveTo>
                  <a:pt x="10918" y="10815"/>
                </a:moveTo>
                <a:cubicBezTo>
                  <a:pt x="10917" y="10815"/>
                  <a:pt x="10916" y="10816"/>
                  <a:pt x="10915" y="10817"/>
                </a:cubicBezTo>
                <a:cubicBezTo>
                  <a:pt x="10921" y="10817"/>
                  <a:pt x="10921" y="10817"/>
                  <a:pt x="10918" y="10815"/>
                </a:cubicBezTo>
                <a:close/>
                <a:moveTo>
                  <a:pt x="10998" y="10984"/>
                </a:moveTo>
                <a:cubicBezTo>
                  <a:pt x="10999" y="10995"/>
                  <a:pt x="11010" y="10995"/>
                  <a:pt x="11010" y="10995"/>
                </a:cubicBezTo>
                <a:cubicBezTo>
                  <a:pt x="11005" y="10991"/>
                  <a:pt x="11001" y="10988"/>
                  <a:pt x="10998" y="10984"/>
                </a:cubicBezTo>
                <a:close/>
                <a:moveTo>
                  <a:pt x="11076" y="11065"/>
                </a:moveTo>
                <a:cubicBezTo>
                  <a:pt x="11074" y="11065"/>
                  <a:pt x="11072" y="11066"/>
                  <a:pt x="11070" y="11067"/>
                </a:cubicBezTo>
                <a:cubicBezTo>
                  <a:pt x="11073" y="11067"/>
                  <a:pt x="11075" y="11066"/>
                  <a:pt x="11076" y="11065"/>
                </a:cubicBezTo>
                <a:close/>
                <a:moveTo>
                  <a:pt x="9034" y="11067"/>
                </a:moveTo>
                <a:cubicBezTo>
                  <a:pt x="9034" y="11078"/>
                  <a:pt x="9034" y="11078"/>
                  <a:pt x="9046" y="11078"/>
                </a:cubicBezTo>
                <a:cubicBezTo>
                  <a:pt x="9034" y="11090"/>
                  <a:pt x="9022" y="11090"/>
                  <a:pt x="9022" y="11090"/>
                </a:cubicBezTo>
                <a:cubicBezTo>
                  <a:pt x="9022" y="11078"/>
                  <a:pt x="9022" y="11067"/>
                  <a:pt x="9034" y="11067"/>
                </a:cubicBezTo>
                <a:close/>
                <a:moveTo>
                  <a:pt x="9057" y="11090"/>
                </a:moveTo>
                <a:cubicBezTo>
                  <a:pt x="9057" y="11102"/>
                  <a:pt x="9057" y="11102"/>
                  <a:pt x="9046" y="11102"/>
                </a:cubicBezTo>
                <a:lnTo>
                  <a:pt x="9057" y="11090"/>
                </a:lnTo>
                <a:close/>
                <a:moveTo>
                  <a:pt x="10236" y="11138"/>
                </a:moveTo>
                <a:lnTo>
                  <a:pt x="10243" y="11145"/>
                </a:lnTo>
                <a:lnTo>
                  <a:pt x="10243" y="11145"/>
                </a:lnTo>
                <a:cubicBezTo>
                  <a:pt x="10242" y="11143"/>
                  <a:pt x="10240" y="11140"/>
                  <a:pt x="10236" y="11138"/>
                </a:cubicBezTo>
                <a:close/>
                <a:moveTo>
                  <a:pt x="9105" y="11138"/>
                </a:moveTo>
                <a:cubicBezTo>
                  <a:pt x="9153" y="11162"/>
                  <a:pt x="9188" y="11186"/>
                  <a:pt x="9212" y="11233"/>
                </a:cubicBezTo>
                <a:lnTo>
                  <a:pt x="9212" y="11209"/>
                </a:lnTo>
                <a:cubicBezTo>
                  <a:pt x="9260" y="11257"/>
                  <a:pt x="9248" y="11257"/>
                  <a:pt x="9296" y="11269"/>
                </a:cubicBezTo>
                <a:cubicBezTo>
                  <a:pt x="9272" y="11281"/>
                  <a:pt x="9248" y="11305"/>
                  <a:pt x="9248" y="11340"/>
                </a:cubicBezTo>
                <a:lnTo>
                  <a:pt x="9224" y="11340"/>
                </a:lnTo>
                <a:cubicBezTo>
                  <a:pt x="9236" y="11329"/>
                  <a:pt x="9236" y="11317"/>
                  <a:pt x="9248" y="11317"/>
                </a:cubicBezTo>
                <a:lnTo>
                  <a:pt x="9212" y="11257"/>
                </a:lnTo>
                <a:lnTo>
                  <a:pt x="9212" y="11269"/>
                </a:lnTo>
                <a:cubicBezTo>
                  <a:pt x="9198" y="11283"/>
                  <a:pt x="9180" y="11289"/>
                  <a:pt x="9170" y="11289"/>
                </a:cubicBezTo>
                <a:cubicBezTo>
                  <a:pt x="9163" y="11289"/>
                  <a:pt x="9160" y="11286"/>
                  <a:pt x="9165" y="11281"/>
                </a:cubicBezTo>
                <a:cubicBezTo>
                  <a:pt x="9188" y="11269"/>
                  <a:pt x="9200" y="11245"/>
                  <a:pt x="9212" y="11233"/>
                </a:cubicBezTo>
                <a:cubicBezTo>
                  <a:pt x="9200" y="11233"/>
                  <a:pt x="9200" y="11257"/>
                  <a:pt x="9177" y="11257"/>
                </a:cubicBezTo>
                <a:cubicBezTo>
                  <a:pt x="9170" y="11261"/>
                  <a:pt x="9163" y="11262"/>
                  <a:pt x="9156" y="11262"/>
                </a:cubicBezTo>
                <a:cubicBezTo>
                  <a:pt x="9142" y="11262"/>
                  <a:pt x="9132" y="11254"/>
                  <a:pt x="9141" y="11245"/>
                </a:cubicBezTo>
                <a:lnTo>
                  <a:pt x="9153" y="11233"/>
                </a:lnTo>
                <a:cubicBezTo>
                  <a:pt x="9129" y="11233"/>
                  <a:pt x="9177" y="11186"/>
                  <a:pt x="9165" y="11186"/>
                </a:cubicBezTo>
                <a:cubicBezTo>
                  <a:pt x="9144" y="11186"/>
                  <a:pt x="9139" y="11178"/>
                  <a:pt x="9132" y="11178"/>
                </a:cubicBezTo>
                <a:cubicBezTo>
                  <a:pt x="9127" y="11178"/>
                  <a:pt x="9120" y="11182"/>
                  <a:pt x="9105" y="11198"/>
                </a:cubicBezTo>
                <a:cubicBezTo>
                  <a:pt x="9081" y="11198"/>
                  <a:pt x="9129" y="11174"/>
                  <a:pt x="9129" y="11162"/>
                </a:cubicBezTo>
                <a:lnTo>
                  <a:pt x="9129" y="11162"/>
                </a:lnTo>
                <a:cubicBezTo>
                  <a:pt x="9122" y="11165"/>
                  <a:pt x="9118" y="11166"/>
                  <a:pt x="9114" y="11166"/>
                </a:cubicBezTo>
                <a:cubicBezTo>
                  <a:pt x="9105" y="11166"/>
                  <a:pt x="9105" y="11155"/>
                  <a:pt x="9105" y="11138"/>
                </a:cubicBezTo>
                <a:close/>
                <a:moveTo>
                  <a:pt x="9331" y="11424"/>
                </a:moveTo>
                <a:lnTo>
                  <a:pt x="9355" y="11459"/>
                </a:lnTo>
                <a:lnTo>
                  <a:pt x="9343" y="11459"/>
                </a:lnTo>
                <a:cubicBezTo>
                  <a:pt x="9343" y="11448"/>
                  <a:pt x="9331" y="11436"/>
                  <a:pt x="9319" y="11424"/>
                </a:cubicBezTo>
                <a:close/>
                <a:moveTo>
                  <a:pt x="8315" y="11635"/>
                </a:moveTo>
                <a:cubicBezTo>
                  <a:pt x="8312" y="11635"/>
                  <a:pt x="8306" y="11637"/>
                  <a:pt x="8301" y="11638"/>
                </a:cubicBezTo>
                <a:lnTo>
                  <a:pt x="8301" y="11638"/>
                </a:lnTo>
                <a:cubicBezTo>
                  <a:pt x="8299" y="11637"/>
                  <a:pt x="8298" y="11637"/>
                  <a:pt x="8296" y="11636"/>
                </a:cubicBezTo>
                <a:lnTo>
                  <a:pt x="8296" y="11636"/>
                </a:lnTo>
                <a:cubicBezTo>
                  <a:pt x="8296" y="11637"/>
                  <a:pt x="8296" y="11638"/>
                  <a:pt x="8295" y="11638"/>
                </a:cubicBezTo>
                <a:cubicBezTo>
                  <a:pt x="8297" y="11638"/>
                  <a:pt x="8299" y="11638"/>
                  <a:pt x="8301" y="11638"/>
                </a:cubicBezTo>
                <a:lnTo>
                  <a:pt x="8301" y="11638"/>
                </a:lnTo>
                <a:cubicBezTo>
                  <a:pt x="8307" y="11639"/>
                  <a:pt x="8311" y="11642"/>
                  <a:pt x="8307" y="11650"/>
                </a:cubicBezTo>
                <a:cubicBezTo>
                  <a:pt x="8319" y="11638"/>
                  <a:pt x="8319" y="11635"/>
                  <a:pt x="8315" y="11635"/>
                </a:cubicBezTo>
                <a:close/>
                <a:moveTo>
                  <a:pt x="9903" y="11876"/>
                </a:moveTo>
                <a:lnTo>
                  <a:pt x="9915" y="11888"/>
                </a:lnTo>
                <a:lnTo>
                  <a:pt x="9903" y="11876"/>
                </a:lnTo>
                <a:close/>
                <a:moveTo>
                  <a:pt x="10153" y="11948"/>
                </a:moveTo>
                <a:cubicBezTo>
                  <a:pt x="10161" y="11956"/>
                  <a:pt x="10164" y="11958"/>
                  <a:pt x="10168" y="11959"/>
                </a:cubicBezTo>
                <a:lnTo>
                  <a:pt x="10168" y="11959"/>
                </a:lnTo>
                <a:cubicBezTo>
                  <a:pt x="10168" y="11955"/>
                  <a:pt x="10164" y="11951"/>
                  <a:pt x="10153" y="11948"/>
                </a:cubicBezTo>
                <a:close/>
                <a:moveTo>
                  <a:pt x="8574" y="11993"/>
                </a:moveTo>
                <a:cubicBezTo>
                  <a:pt x="8571" y="11998"/>
                  <a:pt x="8569" y="12002"/>
                  <a:pt x="8569" y="12007"/>
                </a:cubicBezTo>
                <a:cubicBezTo>
                  <a:pt x="8569" y="12003"/>
                  <a:pt x="8572" y="11998"/>
                  <a:pt x="8574" y="11993"/>
                </a:cubicBezTo>
                <a:close/>
                <a:moveTo>
                  <a:pt x="9974" y="12079"/>
                </a:moveTo>
                <a:cubicBezTo>
                  <a:pt x="9976" y="12080"/>
                  <a:pt x="9978" y="12081"/>
                  <a:pt x="9979" y="12082"/>
                </a:cubicBezTo>
                <a:lnTo>
                  <a:pt x="9979" y="12082"/>
                </a:lnTo>
                <a:lnTo>
                  <a:pt x="9986" y="12079"/>
                </a:lnTo>
                <a:close/>
                <a:moveTo>
                  <a:pt x="11034" y="12591"/>
                </a:moveTo>
                <a:cubicBezTo>
                  <a:pt x="10988" y="12591"/>
                  <a:pt x="11019" y="12602"/>
                  <a:pt x="11022" y="12602"/>
                </a:cubicBezTo>
                <a:lnTo>
                  <a:pt x="11022" y="12602"/>
                </a:lnTo>
                <a:cubicBezTo>
                  <a:pt x="11022" y="12598"/>
                  <a:pt x="11025" y="12593"/>
                  <a:pt x="11034" y="12591"/>
                </a:cubicBezTo>
                <a:close/>
                <a:moveTo>
                  <a:pt x="11022" y="12602"/>
                </a:moveTo>
                <a:lnTo>
                  <a:pt x="11022" y="12602"/>
                </a:lnTo>
                <a:cubicBezTo>
                  <a:pt x="11022" y="12602"/>
                  <a:pt x="11022" y="12603"/>
                  <a:pt x="11022" y="12603"/>
                </a:cubicBezTo>
                <a:lnTo>
                  <a:pt x="11022" y="12603"/>
                </a:lnTo>
                <a:cubicBezTo>
                  <a:pt x="11022" y="12603"/>
                  <a:pt x="11022" y="12602"/>
                  <a:pt x="11022" y="12602"/>
                </a:cubicBezTo>
                <a:cubicBezTo>
                  <a:pt x="11022" y="12602"/>
                  <a:pt x="11022" y="12602"/>
                  <a:pt x="11022" y="12602"/>
                </a:cubicBezTo>
                <a:close/>
                <a:moveTo>
                  <a:pt x="9296" y="12648"/>
                </a:moveTo>
                <a:cubicBezTo>
                  <a:pt x="9292" y="12648"/>
                  <a:pt x="9288" y="12649"/>
                  <a:pt x="9284" y="12650"/>
                </a:cubicBezTo>
                <a:lnTo>
                  <a:pt x="9296" y="12650"/>
                </a:lnTo>
                <a:cubicBezTo>
                  <a:pt x="9296" y="12649"/>
                  <a:pt x="9296" y="12649"/>
                  <a:pt x="9296" y="12648"/>
                </a:cubicBezTo>
                <a:close/>
                <a:moveTo>
                  <a:pt x="9319" y="12739"/>
                </a:moveTo>
                <a:lnTo>
                  <a:pt x="9307" y="12745"/>
                </a:lnTo>
                <a:cubicBezTo>
                  <a:pt x="9319" y="12745"/>
                  <a:pt x="9322" y="12742"/>
                  <a:pt x="9319" y="12739"/>
                </a:cubicBezTo>
                <a:close/>
                <a:moveTo>
                  <a:pt x="9386" y="12819"/>
                </a:moveTo>
                <a:lnTo>
                  <a:pt x="9386" y="12819"/>
                </a:lnTo>
                <a:cubicBezTo>
                  <a:pt x="9381" y="12820"/>
                  <a:pt x="9375" y="12823"/>
                  <a:pt x="9367" y="12829"/>
                </a:cubicBezTo>
                <a:cubicBezTo>
                  <a:pt x="9376" y="12825"/>
                  <a:pt x="9382" y="12822"/>
                  <a:pt x="9386" y="12819"/>
                </a:cubicBezTo>
                <a:close/>
                <a:moveTo>
                  <a:pt x="9410" y="12946"/>
                </a:moveTo>
                <a:lnTo>
                  <a:pt x="9403" y="12948"/>
                </a:lnTo>
                <a:cubicBezTo>
                  <a:pt x="9401" y="12951"/>
                  <a:pt x="9400" y="12954"/>
                  <a:pt x="9399" y="12956"/>
                </a:cubicBezTo>
                <a:lnTo>
                  <a:pt x="9399" y="12956"/>
                </a:lnTo>
                <a:cubicBezTo>
                  <a:pt x="9403" y="12953"/>
                  <a:pt x="9407" y="12949"/>
                  <a:pt x="9410" y="12946"/>
                </a:cubicBezTo>
                <a:close/>
                <a:moveTo>
                  <a:pt x="9399" y="12956"/>
                </a:moveTo>
                <a:lnTo>
                  <a:pt x="9399" y="12956"/>
                </a:lnTo>
                <a:cubicBezTo>
                  <a:pt x="9393" y="12961"/>
                  <a:pt x="9387" y="12966"/>
                  <a:pt x="9379" y="12972"/>
                </a:cubicBezTo>
                <a:cubicBezTo>
                  <a:pt x="9399" y="12972"/>
                  <a:pt x="9385" y="12998"/>
                  <a:pt x="9410" y="12998"/>
                </a:cubicBezTo>
                <a:cubicBezTo>
                  <a:pt x="9414" y="12998"/>
                  <a:pt x="9420" y="12997"/>
                  <a:pt x="9427" y="12995"/>
                </a:cubicBezTo>
                <a:cubicBezTo>
                  <a:pt x="9438" y="12962"/>
                  <a:pt x="9387" y="12991"/>
                  <a:pt x="9399" y="12956"/>
                </a:cubicBezTo>
                <a:close/>
                <a:moveTo>
                  <a:pt x="9519" y="13040"/>
                </a:moveTo>
                <a:cubicBezTo>
                  <a:pt x="9516" y="13041"/>
                  <a:pt x="9513" y="13042"/>
                  <a:pt x="9510" y="13043"/>
                </a:cubicBezTo>
                <a:lnTo>
                  <a:pt x="9522" y="13043"/>
                </a:lnTo>
                <a:lnTo>
                  <a:pt x="9519" y="13040"/>
                </a:lnTo>
                <a:close/>
                <a:moveTo>
                  <a:pt x="10820" y="13543"/>
                </a:moveTo>
                <a:lnTo>
                  <a:pt x="10820" y="13543"/>
                </a:lnTo>
                <a:cubicBezTo>
                  <a:pt x="10819" y="13544"/>
                  <a:pt x="10819" y="13545"/>
                  <a:pt x="10819" y="13546"/>
                </a:cubicBezTo>
                <a:lnTo>
                  <a:pt x="10819" y="13546"/>
                </a:lnTo>
                <a:cubicBezTo>
                  <a:pt x="10819" y="13545"/>
                  <a:pt x="10820" y="13544"/>
                  <a:pt x="10820" y="13543"/>
                </a:cubicBezTo>
                <a:close/>
                <a:moveTo>
                  <a:pt x="10501" y="14221"/>
                </a:moveTo>
                <a:cubicBezTo>
                  <a:pt x="10500" y="14221"/>
                  <a:pt x="10499" y="14221"/>
                  <a:pt x="10498" y="14222"/>
                </a:cubicBezTo>
                <a:lnTo>
                  <a:pt x="10503" y="14222"/>
                </a:lnTo>
                <a:cubicBezTo>
                  <a:pt x="10503" y="14221"/>
                  <a:pt x="10502" y="14221"/>
                  <a:pt x="10501" y="14221"/>
                </a:cubicBezTo>
                <a:close/>
                <a:moveTo>
                  <a:pt x="10503" y="14222"/>
                </a:moveTo>
                <a:cubicBezTo>
                  <a:pt x="10513" y="14227"/>
                  <a:pt x="10524" y="14232"/>
                  <a:pt x="10531" y="14232"/>
                </a:cubicBezTo>
                <a:cubicBezTo>
                  <a:pt x="10535" y="14232"/>
                  <a:pt x="10538" y="14229"/>
                  <a:pt x="10534" y="14222"/>
                </a:cubicBezTo>
                <a:close/>
                <a:moveTo>
                  <a:pt x="10060" y="14637"/>
                </a:moveTo>
                <a:cubicBezTo>
                  <a:pt x="10059" y="14637"/>
                  <a:pt x="10058" y="14638"/>
                  <a:pt x="10058" y="14638"/>
                </a:cubicBezTo>
                <a:cubicBezTo>
                  <a:pt x="10060" y="14638"/>
                  <a:pt x="10060" y="14638"/>
                  <a:pt x="10060" y="14637"/>
                </a:cubicBezTo>
                <a:close/>
                <a:moveTo>
                  <a:pt x="100" y="1"/>
                </a:moveTo>
                <a:cubicBezTo>
                  <a:pt x="98" y="1"/>
                  <a:pt x="95" y="2"/>
                  <a:pt x="92" y="6"/>
                </a:cubicBezTo>
                <a:cubicBezTo>
                  <a:pt x="128" y="65"/>
                  <a:pt x="33" y="65"/>
                  <a:pt x="56" y="137"/>
                </a:cubicBezTo>
                <a:lnTo>
                  <a:pt x="21" y="125"/>
                </a:lnTo>
                <a:lnTo>
                  <a:pt x="21" y="125"/>
                </a:lnTo>
                <a:cubicBezTo>
                  <a:pt x="0" y="135"/>
                  <a:pt x="59" y="136"/>
                  <a:pt x="53" y="152"/>
                </a:cubicBezTo>
                <a:lnTo>
                  <a:pt x="53" y="152"/>
                </a:lnTo>
                <a:lnTo>
                  <a:pt x="92" y="113"/>
                </a:lnTo>
                <a:cubicBezTo>
                  <a:pt x="116" y="149"/>
                  <a:pt x="116" y="160"/>
                  <a:pt x="116" y="184"/>
                </a:cubicBezTo>
                <a:cubicBezTo>
                  <a:pt x="138" y="184"/>
                  <a:pt x="174" y="161"/>
                  <a:pt x="207" y="161"/>
                </a:cubicBezTo>
                <a:cubicBezTo>
                  <a:pt x="227" y="161"/>
                  <a:pt x="245" y="169"/>
                  <a:pt x="259" y="196"/>
                </a:cubicBezTo>
                <a:lnTo>
                  <a:pt x="235" y="196"/>
                </a:lnTo>
                <a:cubicBezTo>
                  <a:pt x="294" y="220"/>
                  <a:pt x="247" y="244"/>
                  <a:pt x="259" y="256"/>
                </a:cubicBezTo>
                <a:lnTo>
                  <a:pt x="247" y="256"/>
                </a:lnTo>
                <a:lnTo>
                  <a:pt x="271" y="303"/>
                </a:lnTo>
                <a:cubicBezTo>
                  <a:pt x="258" y="284"/>
                  <a:pt x="226" y="275"/>
                  <a:pt x="207" y="275"/>
                </a:cubicBezTo>
                <a:cubicBezTo>
                  <a:pt x="191" y="275"/>
                  <a:pt x="183" y="281"/>
                  <a:pt x="199" y="291"/>
                </a:cubicBezTo>
                <a:cubicBezTo>
                  <a:pt x="212" y="304"/>
                  <a:pt x="217" y="308"/>
                  <a:pt x="218" y="308"/>
                </a:cubicBezTo>
                <a:cubicBezTo>
                  <a:pt x="222" y="308"/>
                  <a:pt x="208" y="286"/>
                  <a:pt x="220" y="286"/>
                </a:cubicBezTo>
                <a:cubicBezTo>
                  <a:pt x="223" y="286"/>
                  <a:pt x="228" y="288"/>
                  <a:pt x="235" y="291"/>
                </a:cubicBezTo>
                <a:cubicBezTo>
                  <a:pt x="271" y="303"/>
                  <a:pt x="247" y="327"/>
                  <a:pt x="235" y="339"/>
                </a:cubicBezTo>
                <a:lnTo>
                  <a:pt x="283" y="375"/>
                </a:lnTo>
                <a:cubicBezTo>
                  <a:pt x="277" y="380"/>
                  <a:pt x="273" y="382"/>
                  <a:pt x="269" y="382"/>
                </a:cubicBezTo>
                <a:cubicBezTo>
                  <a:pt x="260" y="382"/>
                  <a:pt x="253" y="373"/>
                  <a:pt x="250" y="373"/>
                </a:cubicBezTo>
                <a:cubicBezTo>
                  <a:pt x="248" y="373"/>
                  <a:pt x="247" y="376"/>
                  <a:pt x="247" y="387"/>
                </a:cubicBezTo>
                <a:lnTo>
                  <a:pt x="330" y="410"/>
                </a:lnTo>
                <a:cubicBezTo>
                  <a:pt x="306" y="470"/>
                  <a:pt x="414" y="422"/>
                  <a:pt x="402" y="494"/>
                </a:cubicBezTo>
                <a:cubicBezTo>
                  <a:pt x="395" y="492"/>
                  <a:pt x="390" y="491"/>
                  <a:pt x="387" y="491"/>
                </a:cubicBezTo>
                <a:cubicBezTo>
                  <a:pt x="366" y="491"/>
                  <a:pt x="398" y="519"/>
                  <a:pt x="378" y="530"/>
                </a:cubicBezTo>
                <a:lnTo>
                  <a:pt x="485" y="601"/>
                </a:lnTo>
                <a:cubicBezTo>
                  <a:pt x="489" y="610"/>
                  <a:pt x="486" y="612"/>
                  <a:pt x="480" y="612"/>
                </a:cubicBezTo>
                <a:cubicBezTo>
                  <a:pt x="473" y="612"/>
                  <a:pt x="464" y="609"/>
                  <a:pt x="461" y="609"/>
                </a:cubicBezTo>
                <a:cubicBezTo>
                  <a:pt x="459" y="609"/>
                  <a:pt x="458" y="610"/>
                  <a:pt x="461" y="613"/>
                </a:cubicBezTo>
                <a:cubicBezTo>
                  <a:pt x="467" y="625"/>
                  <a:pt x="479" y="628"/>
                  <a:pt x="491" y="628"/>
                </a:cubicBezTo>
                <a:cubicBezTo>
                  <a:pt x="503" y="628"/>
                  <a:pt x="515" y="625"/>
                  <a:pt x="521" y="625"/>
                </a:cubicBezTo>
                <a:cubicBezTo>
                  <a:pt x="521" y="649"/>
                  <a:pt x="604" y="684"/>
                  <a:pt x="568" y="720"/>
                </a:cubicBezTo>
                <a:cubicBezTo>
                  <a:pt x="587" y="742"/>
                  <a:pt x="601" y="748"/>
                  <a:pt x="613" y="748"/>
                </a:cubicBezTo>
                <a:cubicBezTo>
                  <a:pt x="627" y="748"/>
                  <a:pt x="638" y="739"/>
                  <a:pt x="651" y="739"/>
                </a:cubicBezTo>
                <a:cubicBezTo>
                  <a:pt x="661" y="739"/>
                  <a:pt x="673" y="745"/>
                  <a:pt x="687" y="768"/>
                </a:cubicBezTo>
                <a:cubicBezTo>
                  <a:pt x="685" y="772"/>
                  <a:pt x="682" y="774"/>
                  <a:pt x="678" y="774"/>
                </a:cubicBezTo>
                <a:cubicBezTo>
                  <a:pt x="667" y="774"/>
                  <a:pt x="651" y="761"/>
                  <a:pt x="643" y="761"/>
                </a:cubicBezTo>
                <a:cubicBezTo>
                  <a:pt x="638" y="761"/>
                  <a:pt x="636" y="765"/>
                  <a:pt x="640" y="780"/>
                </a:cubicBezTo>
                <a:lnTo>
                  <a:pt x="723" y="815"/>
                </a:lnTo>
                <a:cubicBezTo>
                  <a:pt x="709" y="822"/>
                  <a:pt x="696" y="829"/>
                  <a:pt x="682" y="829"/>
                </a:cubicBezTo>
                <a:cubicBezTo>
                  <a:pt x="672" y="829"/>
                  <a:pt x="662" y="825"/>
                  <a:pt x="652" y="815"/>
                </a:cubicBezTo>
                <a:lnTo>
                  <a:pt x="652" y="815"/>
                </a:lnTo>
                <a:cubicBezTo>
                  <a:pt x="818" y="982"/>
                  <a:pt x="830" y="1184"/>
                  <a:pt x="1021" y="1280"/>
                </a:cubicBezTo>
                <a:cubicBezTo>
                  <a:pt x="1021" y="1296"/>
                  <a:pt x="1016" y="1301"/>
                  <a:pt x="1010" y="1301"/>
                </a:cubicBezTo>
                <a:cubicBezTo>
                  <a:pt x="1000" y="1301"/>
                  <a:pt x="984" y="1290"/>
                  <a:pt x="970" y="1290"/>
                </a:cubicBezTo>
                <a:cubicBezTo>
                  <a:pt x="967" y="1290"/>
                  <a:pt x="964" y="1290"/>
                  <a:pt x="961" y="1292"/>
                </a:cubicBezTo>
                <a:cubicBezTo>
                  <a:pt x="1104" y="1351"/>
                  <a:pt x="1080" y="1482"/>
                  <a:pt x="1187" y="1553"/>
                </a:cubicBezTo>
                <a:lnTo>
                  <a:pt x="1211" y="1530"/>
                </a:lnTo>
                <a:cubicBezTo>
                  <a:pt x="1295" y="1708"/>
                  <a:pt x="1497" y="1804"/>
                  <a:pt x="1628" y="1958"/>
                </a:cubicBezTo>
                <a:lnTo>
                  <a:pt x="1628" y="1934"/>
                </a:lnTo>
                <a:cubicBezTo>
                  <a:pt x="1633" y="1933"/>
                  <a:pt x="1638" y="1932"/>
                  <a:pt x="1643" y="1932"/>
                </a:cubicBezTo>
                <a:cubicBezTo>
                  <a:pt x="1674" y="1932"/>
                  <a:pt x="1704" y="1960"/>
                  <a:pt x="1735" y="1970"/>
                </a:cubicBezTo>
                <a:cubicBezTo>
                  <a:pt x="1735" y="1982"/>
                  <a:pt x="1676" y="1994"/>
                  <a:pt x="1735" y="2030"/>
                </a:cubicBezTo>
                <a:cubicBezTo>
                  <a:pt x="1723" y="2006"/>
                  <a:pt x="1711" y="1982"/>
                  <a:pt x="1735" y="1982"/>
                </a:cubicBezTo>
                <a:cubicBezTo>
                  <a:pt x="1818" y="2149"/>
                  <a:pt x="2116" y="2363"/>
                  <a:pt x="2307" y="2577"/>
                </a:cubicBezTo>
                <a:cubicBezTo>
                  <a:pt x="2616" y="2827"/>
                  <a:pt x="2890" y="3137"/>
                  <a:pt x="3176" y="3387"/>
                </a:cubicBezTo>
                <a:cubicBezTo>
                  <a:pt x="3152" y="3364"/>
                  <a:pt x="3170" y="3340"/>
                  <a:pt x="3191" y="3340"/>
                </a:cubicBezTo>
                <a:cubicBezTo>
                  <a:pt x="3203" y="3340"/>
                  <a:pt x="3215" y="3347"/>
                  <a:pt x="3223" y="3363"/>
                </a:cubicBezTo>
                <a:cubicBezTo>
                  <a:pt x="3223" y="3530"/>
                  <a:pt x="3390" y="3494"/>
                  <a:pt x="3414" y="3637"/>
                </a:cubicBezTo>
                <a:cubicBezTo>
                  <a:pt x="3604" y="3756"/>
                  <a:pt x="3676" y="3970"/>
                  <a:pt x="3878" y="4054"/>
                </a:cubicBezTo>
                <a:lnTo>
                  <a:pt x="3866" y="4078"/>
                </a:lnTo>
                <a:cubicBezTo>
                  <a:pt x="3878" y="4113"/>
                  <a:pt x="3890" y="4101"/>
                  <a:pt x="3914" y="4125"/>
                </a:cubicBezTo>
                <a:cubicBezTo>
                  <a:pt x="3962" y="4197"/>
                  <a:pt x="4045" y="4232"/>
                  <a:pt x="4069" y="4280"/>
                </a:cubicBezTo>
                <a:lnTo>
                  <a:pt x="4093" y="4256"/>
                </a:lnTo>
                <a:cubicBezTo>
                  <a:pt x="4128" y="4280"/>
                  <a:pt x="4093" y="4292"/>
                  <a:pt x="4140" y="4304"/>
                </a:cubicBezTo>
                <a:lnTo>
                  <a:pt x="4116" y="4328"/>
                </a:lnTo>
                <a:lnTo>
                  <a:pt x="4188" y="4340"/>
                </a:lnTo>
                <a:cubicBezTo>
                  <a:pt x="4128" y="4375"/>
                  <a:pt x="4271" y="4435"/>
                  <a:pt x="4271" y="4482"/>
                </a:cubicBezTo>
                <a:cubicBezTo>
                  <a:pt x="4319" y="4518"/>
                  <a:pt x="4414" y="4578"/>
                  <a:pt x="4474" y="4649"/>
                </a:cubicBezTo>
                <a:cubicBezTo>
                  <a:pt x="4462" y="4685"/>
                  <a:pt x="4533" y="4768"/>
                  <a:pt x="4569" y="4828"/>
                </a:cubicBezTo>
                <a:cubicBezTo>
                  <a:pt x="4664" y="4911"/>
                  <a:pt x="4807" y="5054"/>
                  <a:pt x="4902" y="5197"/>
                </a:cubicBezTo>
                <a:lnTo>
                  <a:pt x="4938" y="5161"/>
                </a:lnTo>
                <a:lnTo>
                  <a:pt x="4974" y="5197"/>
                </a:lnTo>
                <a:cubicBezTo>
                  <a:pt x="4962" y="5197"/>
                  <a:pt x="4962" y="5209"/>
                  <a:pt x="4950" y="5209"/>
                </a:cubicBezTo>
                <a:cubicBezTo>
                  <a:pt x="4938" y="5268"/>
                  <a:pt x="5033" y="5280"/>
                  <a:pt x="5033" y="5328"/>
                </a:cubicBezTo>
                <a:cubicBezTo>
                  <a:pt x="5045" y="5280"/>
                  <a:pt x="5021" y="5292"/>
                  <a:pt x="4997" y="5280"/>
                </a:cubicBezTo>
                <a:cubicBezTo>
                  <a:pt x="4997" y="5256"/>
                  <a:pt x="5009" y="5244"/>
                  <a:pt x="5024" y="5244"/>
                </a:cubicBezTo>
                <a:cubicBezTo>
                  <a:pt x="5039" y="5244"/>
                  <a:pt x="5057" y="5256"/>
                  <a:pt x="5069" y="5280"/>
                </a:cubicBezTo>
                <a:lnTo>
                  <a:pt x="5057" y="5292"/>
                </a:lnTo>
                <a:lnTo>
                  <a:pt x="5093" y="5304"/>
                </a:lnTo>
                <a:cubicBezTo>
                  <a:pt x="5069" y="5328"/>
                  <a:pt x="5081" y="5363"/>
                  <a:pt x="5057" y="5387"/>
                </a:cubicBezTo>
                <a:cubicBezTo>
                  <a:pt x="5164" y="5494"/>
                  <a:pt x="5271" y="5530"/>
                  <a:pt x="5367" y="5649"/>
                </a:cubicBezTo>
                <a:cubicBezTo>
                  <a:pt x="5319" y="5661"/>
                  <a:pt x="5438" y="5733"/>
                  <a:pt x="5378" y="5744"/>
                </a:cubicBezTo>
                <a:cubicBezTo>
                  <a:pt x="5395" y="5759"/>
                  <a:pt x="5406" y="5764"/>
                  <a:pt x="5412" y="5764"/>
                </a:cubicBezTo>
                <a:cubicBezTo>
                  <a:pt x="5433" y="5764"/>
                  <a:pt x="5416" y="5709"/>
                  <a:pt x="5462" y="5709"/>
                </a:cubicBezTo>
                <a:cubicBezTo>
                  <a:pt x="5486" y="5721"/>
                  <a:pt x="5509" y="5733"/>
                  <a:pt x="5497" y="5756"/>
                </a:cubicBezTo>
                <a:cubicBezTo>
                  <a:pt x="5477" y="5756"/>
                  <a:pt x="5483" y="5783"/>
                  <a:pt x="5470" y="5783"/>
                </a:cubicBezTo>
                <a:cubicBezTo>
                  <a:pt x="5468" y="5783"/>
                  <a:pt x="5465" y="5782"/>
                  <a:pt x="5462" y="5780"/>
                </a:cubicBezTo>
                <a:lnTo>
                  <a:pt x="5462" y="5780"/>
                </a:lnTo>
                <a:lnTo>
                  <a:pt x="5509" y="5828"/>
                </a:lnTo>
                <a:cubicBezTo>
                  <a:pt x="5509" y="5832"/>
                  <a:pt x="5507" y="5833"/>
                  <a:pt x="5503" y="5833"/>
                </a:cubicBezTo>
                <a:cubicBezTo>
                  <a:pt x="5496" y="5833"/>
                  <a:pt x="5486" y="5828"/>
                  <a:pt x="5486" y="5828"/>
                </a:cubicBezTo>
                <a:lnTo>
                  <a:pt x="5486" y="5828"/>
                </a:lnTo>
                <a:cubicBezTo>
                  <a:pt x="5593" y="5899"/>
                  <a:pt x="5593" y="6030"/>
                  <a:pt x="5688" y="6090"/>
                </a:cubicBezTo>
                <a:cubicBezTo>
                  <a:pt x="5712" y="6078"/>
                  <a:pt x="5664" y="6054"/>
                  <a:pt x="5688" y="6042"/>
                </a:cubicBezTo>
                <a:lnTo>
                  <a:pt x="5688" y="6042"/>
                </a:lnTo>
                <a:cubicBezTo>
                  <a:pt x="5795" y="6102"/>
                  <a:pt x="5724" y="6149"/>
                  <a:pt x="5807" y="6209"/>
                </a:cubicBezTo>
                <a:lnTo>
                  <a:pt x="5771" y="6209"/>
                </a:lnTo>
                <a:cubicBezTo>
                  <a:pt x="5807" y="6221"/>
                  <a:pt x="5843" y="6221"/>
                  <a:pt x="5855" y="6280"/>
                </a:cubicBezTo>
                <a:cubicBezTo>
                  <a:pt x="5850" y="6285"/>
                  <a:pt x="5845" y="6287"/>
                  <a:pt x="5840" y="6287"/>
                </a:cubicBezTo>
                <a:cubicBezTo>
                  <a:pt x="5821" y="6287"/>
                  <a:pt x="5800" y="6256"/>
                  <a:pt x="5771" y="6256"/>
                </a:cubicBezTo>
                <a:cubicBezTo>
                  <a:pt x="5789" y="6275"/>
                  <a:pt x="5835" y="6320"/>
                  <a:pt x="5856" y="6320"/>
                </a:cubicBezTo>
                <a:cubicBezTo>
                  <a:pt x="5862" y="6320"/>
                  <a:pt x="5867" y="6316"/>
                  <a:pt x="5867" y="6304"/>
                </a:cubicBezTo>
                <a:cubicBezTo>
                  <a:pt x="5914" y="6340"/>
                  <a:pt x="5890" y="6364"/>
                  <a:pt x="5902" y="6399"/>
                </a:cubicBezTo>
                <a:cubicBezTo>
                  <a:pt x="5913" y="6389"/>
                  <a:pt x="5895" y="6350"/>
                  <a:pt x="5916" y="6350"/>
                </a:cubicBezTo>
                <a:cubicBezTo>
                  <a:pt x="5919" y="6350"/>
                  <a:pt x="5922" y="6350"/>
                  <a:pt x="5926" y="6352"/>
                </a:cubicBezTo>
                <a:cubicBezTo>
                  <a:pt x="5950" y="6423"/>
                  <a:pt x="6009" y="6495"/>
                  <a:pt x="6057" y="6554"/>
                </a:cubicBezTo>
                <a:cubicBezTo>
                  <a:pt x="6045" y="6554"/>
                  <a:pt x="6045" y="6566"/>
                  <a:pt x="6033" y="6566"/>
                </a:cubicBezTo>
                <a:cubicBezTo>
                  <a:pt x="6105" y="6590"/>
                  <a:pt x="6033" y="6637"/>
                  <a:pt x="6105" y="6697"/>
                </a:cubicBezTo>
                <a:cubicBezTo>
                  <a:pt x="6248" y="6864"/>
                  <a:pt x="6462" y="7066"/>
                  <a:pt x="6581" y="7257"/>
                </a:cubicBezTo>
                <a:cubicBezTo>
                  <a:pt x="6652" y="7268"/>
                  <a:pt x="6688" y="7328"/>
                  <a:pt x="6748" y="7376"/>
                </a:cubicBezTo>
                <a:lnTo>
                  <a:pt x="6700" y="7423"/>
                </a:lnTo>
                <a:lnTo>
                  <a:pt x="6748" y="7459"/>
                </a:lnTo>
                <a:cubicBezTo>
                  <a:pt x="6748" y="7463"/>
                  <a:pt x="6746" y="7465"/>
                  <a:pt x="6745" y="7465"/>
                </a:cubicBezTo>
                <a:cubicBezTo>
                  <a:pt x="6739" y="7465"/>
                  <a:pt x="6728" y="7452"/>
                  <a:pt x="6720" y="7452"/>
                </a:cubicBezTo>
                <a:cubicBezTo>
                  <a:pt x="6715" y="7452"/>
                  <a:pt x="6712" y="7456"/>
                  <a:pt x="6712" y="7471"/>
                </a:cubicBezTo>
                <a:lnTo>
                  <a:pt x="6760" y="7471"/>
                </a:lnTo>
                <a:cubicBezTo>
                  <a:pt x="6750" y="7481"/>
                  <a:pt x="6814" y="7565"/>
                  <a:pt x="6774" y="7565"/>
                </a:cubicBezTo>
                <a:cubicBezTo>
                  <a:pt x="6766" y="7565"/>
                  <a:pt x="6753" y="7562"/>
                  <a:pt x="6736" y="7554"/>
                </a:cubicBezTo>
                <a:lnTo>
                  <a:pt x="6736" y="7554"/>
                </a:lnTo>
                <a:cubicBezTo>
                  <a:pt x="6736" y="7554"/>
                  <a:pt x="6771" y="7590"/>
                  <a:pt x="6807" y="7638"/>
                </a:cubicBezTo>
                <a:cubicBezTo>
                  <a:pt x="6843" y="7685"/>
                  <a:pt x="6879" y="7733"/>
                  <a:pt x="6879" y="7733"/>
                </a:cubicBezTo>
                <a:cubicBezTo>
                  <a:pt x="6891" y="7757"/>
                  <a:pt x="6905" y="7757"/>
                  <a:pt x="6919" y="7757"/>
                </a:cubicBezTo>
                <a:cubicBezTo>
                  <a:pt x="6932" y="7757"/>
                  <a:pt x="6944" y="7757"/>
                  <a:pt x="6950" y="7780"/>
                </a:cubicBezTo>
                <a:cubicBezTo>
                  <a:pt x="6950" y="7789"/>
                  <a:pt x="6948" y="7792"/>
                  <a:pt x="6945" y="7792"/>
                </a:cubicBezTo>
                <a:cubicBezTo>
                  <a:pt x="6942" y="7792"/>
                  <a:pt x="6936" y="7789"/>
                  <a:pt x="6929" y="7789"/>
                </a:cubicBezTo>
                <a:cubicBezTo>
                  <a:pt x="6924" y="7789"/>
                  <a:pt x="6920" y="7790"/>
                  <a:pt x="6914" y="7792"/>
                </a:cubicBezTo>
                <a:cubicBezTo>
                  <a:pt x="6974" y="7959"/>
                  <a:pt x="7129" y="7888"/>
                  <a:pt x="7188" y="8030"/>
                </a:cubicBezTo>
                <a:lnTo>
                  <a:pt x="7176" y="8030"/>
                </a:lnTo>
                <a:cubicBezTo>
                  <a:pt x="7212" y="8042"/>
                  <a:pt x="7236" y="8078"/>
                  <a:pt x="7248" y="8078"/>
                </a:cubicBezTo>
                <a:cubicBezTo>
                  <a:pt x="7283" y="8030"/>
                  <a:pt x="7200" y="8078"/>
                  <a:pt x="7200" y="8019"/>
                </a:cubicBezTo>
                <a:cubicBezTo>
                  <a:pt x="7212" y="8010"/>
                  <a:pt x="7221" y="8007"/>
                  <a:pt x="7229" y="8007"/>
                </a:cubicBezTo>
                <a:cubicBezTo>
                  <a:pt x="7249" y="8007"/>
                  <a:pt x="7261" y="8024"/>
                  <a:pt x="7278" y="8024"/>
                </a:cubicBezTo>
                <a:cubicBezTo>
                  <a:pt x="7283" y="8024"/>
                  <a:pt x="7289" y="8023"/>
                  <a:pt x="7295" y="8019"/>
                </a:cubicBezTo>
                <a:cubicBezTo>
                  <a:pt x="7295" y="8066"/>
                  <a:pt x="7343" y="8066"/>
                  <a:pt x="7355" y="8090"/>
                </a:cubicBezTo>
                <a:cubicBezTo>
                  <a:pt x="7355" y="8150"/>
                  <a:pt x="7426" y="8209"/>
                  <a:pt x="7414" y="8269"/>
                </a:cubicBezTo>
                <a:cubicBezTo>
                  <a:pt x="7438" y="8281"/>
                  <a:pt x="7510" y="8269"/>
                  <a:pt x="7533" y="8316"/>
                </a:cubicBezTo>
                <a:cubicBezTo>
                  <a:pt x="7522" y="8376"/>
                  <a:pt x="7498" y="8328"/>
                  <a:pt x="7510" y="8388"/>
                </a:cubicBezTo>
                <a:lnTo>
                  <a:pt x="7545" y="8376"/>
                </a:lnTo>
                <a:cubicBezTo>
                  <a:pt x="7569" y="8423"/>
                  <a:pt x="7557" y="8423"/>
                  <a:pt x="7545" y="8423"/>
                </a:cubicBezTo>
                <a:cubicBezTo>
                  <a:pt x="7569" y="8471"/>
                  <a:pt x="7605" y="8435"/>
                  <a:pt x="7617" y="8495"/>
                </a:cubicBezTo>
                <a:lnTo>
                  <a:pt x="7569" y="8483"/>
                </a:lnTo>
                <a:lnTo>
                  <a:pt x="7569" y="8483"/>
                </a:lnTo>
                <a:cubicBezTo>
                  <a:pt x="7605" y="8519"/>
                  <a:pt x="7617" y="8542"/>
                  <a:pt x="7653" y="8590"/>
                </a:cubicBezTo>
                <a:cubicBezTo>
                  <a:pt x="7648" y="8592"/>
                  <a:pt x="7644" y="8593"/>
                  <a:pt x="7640" y="8593"/>
                </a:cubicBezTo>
                <a:cubicBezTo>
                  <a:pt x="7625" y="8593"/>
                  <a:pt x="7617" y="8576"/>
                  <a:pt x="7617" y="8566"/>
                </a:cubicBezTo>
                <a:lnTo>
                  <a:pt x="7617" y="8566"/>
                </a:lnTo>
                <a:cubicBezTo>
                  <a:pt x="7593" y="8614"/>
                  <a:pt x="7664" y="8602"/>
                  <a:pt x="7664" y="8626"/>
                </a:cubicBezTo>
                <a:cubicBezTo>
                  <a:pt x="7676" y="8614"/>
                  <a:pt x="7664" y="8566"/>
                  <a:pt x="7700" y="8566"/>
                </a:cubicBezTo>
                <a:cubicBezTo>
                  <a:pt x="7712" y="8602"/>
                  <a:pt x="7772" y="8602"/>
                  <a:pt x="7748" y="8650"/>
                </a:cubicBezTo>
                <a:lnTo>
                  <a:pt x="7700" y="8626"/>
                </a:lnTo>
                <a:lnTo>
                  <a:pt x="7700" y="8626"/>
                </a:lnTo>
                <a:cubicBezTo>
                  <a:pt x="7760" y="8673"/>
                  <a:pt x="7760" y="8638"/>
                  <a:pt x="7783" y="8709"/>
                </a:cubicBezTo>
                <a:cubicBezTo>
                  <a:pt x="7783" y="8709"/>
                  <a:pt x="7772" y="8721"/>
                  <a:pt x="7772" y="8721"/>
                </a:cubicBezTo>
                <a:cubicBezTo>
                  <a:pt x="7831" y="8733"/>
                  <a:pt x="7831" y="8816"/>
                  <a:pt x="7867" y="8876"/>
                </a:cubicBezTo>
                <a:cubicBezTo>
                  <a:pt x="7891" y="8888"/>
                  <a:pt x="7903" y="8888"/>
                  <a:pt x="7914" y="8900"/>
                </a:cubicBezTo>
                <a:cubicBezTo>
                  <a:pt x="7903" y="8852"/>
                  <a:pt x="7926" y="8864"/>
                  <a:pt x="7950" y="8840"/>
                </a:cubicBezTo>
                <a:lnTo>
                  <a:pt x="7950" y="8840"/>
                </a:lnTo>
                <a:cubicBezTo>
                  <a:pt x="7926" y="8912"/>
                  <a:pt x="8045" y="8876"/>
                  <a:pt x="8057" y="8971"/>
                </a:cubicBezTo>
                <a:cubicBezTo>
                  <a:pt x="8054" y="8974"/>
                  <a:pt x="8050" y="8976"/>
                  <a:pt x="8045" y="8976"/>
                </a:cubicBezTo>
                <a:cubicBezTo>
                  <a:pt x="8031" y="8976"/>
                  <a:pt x="8013" y="8962"/>
                  <a:pt x="8022" y="8935"/>
                </a:cubicBezTo>
                <a:lnTo>
                  <a:pt x="8022" y="8935"/>
                </a:lnTo>
                <a:cubicBezTo>
                  <a:pt x="7978" y="8943"/>
                  <a:pt x="7948" y="8954"/>
                  <a:pt x="7920" y="8954"/>
                </a:cubicBezTo>
                <a:cubicBezTo>
                  <a:pt x="7902" y="8954"/>
                  <a:pt x="7886" y="8949"/>
                  <a:pt x="7867" y="8935"/>
                </a:cubicBezTo>
                <a:lnTo>
                  <a:pt x="7867" y="8935"/>
                </a:lnTo>
                <a:cubicBezTo>
                  <a:pt x="7891" y="8959"/>
                  <a:pt x="7914" y="8983"/>
                  <a:pt x="7891" y="8995"/>
                </a:cubicBezTo>
                <a:lnTo>
                  <a:pt x="7938" y="8971"/>
                </a:lnTo>
                <a:cubicBezTo>
                  <a:pt x="7950" y="8983"/>
                  <a:pt x="7962" y="9007"/>
                  <a:pt x="7962" y="9019"/>
                </a:cubicBezTo>
                <a:cubicBezTo>
                  <a:pt x="7991" y="9009"/>
                  <a:pt x="7996" y="8976"/>
                  <a:pt x="8016" y="8976"/>
                </a:cubicBezTo>
                <a:cubicBezTo>
                  <a:pt x="8021" y="8976"/>
                  <a:pt x="8027" y="8978"/>
                  <a:pt x="8034" y="8983"/>
                </a:cubicBezTo>
                <a:cubicBezTo>
                  <a:pt x="8081" y="9019"/>
                  <a:pt x="8010" y="9031"/>
                  <a:pt x="8034" y="9031"/>
                </a:cubicBezTo>
                <a:cubicBezTo>
                  <a:pt x="8081" y="9078"/>
                  <a:pt x="8093" y="9031"/>
                  <a:pt x="8117" y="9090"/>
                </a:cubicBezTo>
                <a:cubicBezTo>
                  <a:pt x="8108" y="9090"/>
                  <a:pt x="8099" y="9090"/>
                  <a:pt x="8095" y="9085"/>
                </a:cubicBezTo>
                <a:lnTo>
                  <a:pt x="8095" y="9085"/>
                </a:lnTo>
                <a:cubicBezTo>
                  <a:pt x="8110" y="9130"/>
                  <a:pt x="8162" y="9176"/>
                  <a:pt x="8117" y="9221"/>
                </a:cubicBezTo>
                <a:cubicBezTo>
                  <a:pt x="8111" y="9221"/>
                  <a:pt x="8102" y="9224"/>
                  <a:pt x="8095" y="9224"/>
                </a:cubicBezTo>
                <a:cubicBezTo>
                  <a:pt x="8087" y="9224"/>
                  <a:pt x="8081" y="9221"/>
                  <a:pt x="8081" y="9209"/>
                </a:cubicBezTo>
                <a:lnTo>
                  <a:pt x="8093" y="9209"/>
                </a:lnTo>
                <a:cubicBezTo>
                  <a:pt x="8081" y="9205"/>
                  <a:pt x="8074" y="9204"/>
                  <a:pt x="8070" y="9204"/>
                </a:cubicBezTo>
                <a:cubicBezTo>
                  <a:pt x="8051" y="9204"/>
                  <a:pt x="8096" y="9237"/>
                  <a:pt x="8079" y="9252"/>
                </a:cubicBezTo>
                <a:lnTo>
                  <a:pt x="8079" y="9252"/>
                </a:lnTo>
                <a:cubicBezTo>
                  <a:pt x="8100" y="9253"/>
                  <a:pt x="8119" y="9308"/>
                  <a:pt x="8129" y="9328"/>
                </a:cubicBezTo>
                <a:lnTo>
                  <a:pt x="8164" y="9304"/>
                </a:lnTo>
                <a:lnTo>
                  <a:pt x="8164" y="9304"/>
                </a:lnTo>
                <a:cubicBezTo>
                  <a:pt x="8307" y="9340"/>
                  <a:pt x="8093" y="9340"/>
                  <a:pt x="8153" y="9412"/>
                </a:cubicBezTo>
                <a:cubicBezTo>
                  <a:pt x="8168" y="9424"/>
                  <a:pt x="8176" y="9428"/>
                  <a:pt x="8179" y="9428"/>
                </a:cubicBezTo>
                <a:cubicBezTo>
                  <a:pt x="8186" y="9428"/>
                  <a:pt x="8173" y="9407"/>
                  <a:pt x="8185" y="9407"/>
                </a:cubicBezTo>
                <a:cubicBezTo>
                  <a:pt x="8188" y="9407"/>
                  <a:pt x="8193" y="9408"/>
                  <a:pt x="8200" y="9412"/>
                </a:cubicBezTo>
                <a:cubicBezTo>
                  <a:pt x="8212" y="9459"/>
                  <a:pt x="8188" y="9483"/>
                  <a:pt x="8236" y="9531"/>
                </a:cubicBezTo>
                <a:cubicBezTo>
                  <a:pt x="8236" y="9554"/>
                  <a:pt x="8236" y="9602"/>
                  <a:pt x="8200" y="9626"/>
                </a:cubicBezTo>
                <a:cubicBezTo>
                  <a:pt x="8236" y="9650"/>
                  <a:pt x="8236" y="9733"/>
                  <a:pt x="8284" y="9733"/>
                </a:cubicBezTo>
                <a:cubicBezTo>
                  <a:pt x="8284" y="9662"/>
                  <a:pt x="8212" y="9697"/>
                  <a:pt x="8224" y="9602"/>
                </a:cubicBezTo>
                <a:lnTo>
                  <a:pt x="8272" y="9602"/>
                </a:lnTo>
                <a:cubicBezTo>
                  <a:pt x="8295" y="9650"/>
                  <a:pt x="8343" y="9709"/>
                  <a:pt x="8355" y="9745"/>
                </a:cubicBezTo>
                <a:cubicBezTo>
                  <a:pt x="8355" y="9733"/>
                  <a:pt x="8367" y="9721"/>
                  <a:pt x="8379" y="9721"/>
                </a:cubicBezTo>
                <a:cubicBezTo>
                  <a:pt x="8426" y="9793"/>
                  <a:pt x="8474" y="9793"/>
                  <a:pt x="8498" y="9864"/>
                </a:cubicBezTo>
                <a:cubicBezTo>
                  <a:pt x="8490" y="9869"/>
                  <a:pt x="8483" y="9872"/>
                  <a:pt x="8477" y="9872"/>
                </a:cubicBezTo>
                <a:cubicBezTo>
                  <a:pt x="8457" y="9872"/>
                  <a:pt x="8448" y="9844"/>
                  <a:pt x="8438" y="9816"/>
                </a:cubicBezTo>
                <a:lnTo>
                  <a:pt x="8438" y="9816"/>
                </a:lnTo>
                <a:cubicBezTo>
                  <a:pt x="8426" y="9876"/>
                  <a:pt x="8450" y="9864"/>
                  <a:pt x="8474" y="9935"/>
                </a:cubicBezTo>
                <a:cubicBezTo>
                  <a:pt x="8471" y="9939"/>
                  <a:pt x="8468" y="9940"/>
                  <a:pt x="8466" y="9940"/>
                </a:cubicBezTo>
                <a:cubicBezTo>
                  <a:pt x="8454" y="9940"/>
                  <a:pt x="8456" y="9898"/>
                  <a:pt x="8434" y="9898"/>
                </a:cubicBezTo>
                <a:cubicBezTo>
                  <a:pt x="8432" y="9898"/>
                  <a:pt x="8429" y="9899"/>
                  <a:pt x="8426" y="9900"/>
                </a:cubicBezTo>
                <a:lnTo>
                  <a:pt x="8473" y="9970"/>
                </a:lnTo>
                <a:lnTo>
                  <a:pt x="8473" y="9970"/>
                </a:lnTo>
                <a:cubicBezTo>
                  <a:pt x="8474" y="9970"/>
                  <a:pt x="8474" y="9970"/>
                  <a:pt x="8474" y="9970"/>
                </a:cubicBezTo>
                <a:cubicBezTo>
                  <a:pt x="8518" y="9970"/>
                  <a:pt x="8501" y="10033"/>
                  <a:pt x="8534" y="10066"/>
                </a:cubicBezTo>
                <a:cubicBezTo>
                  <a:pt x="8593" y="10174"/>
                  <a:pt x="8665" y="10162"/>
                  <a:pt x="8736" y="10197"/>
                </a:cubicBezTo>
                <a:cubicBezTo>
                  <a:pt x="8724" y="10221"/>
                  <a:pt x="8724" y="10233"/>
                  <a:pt x="8700" y="10233"/>
                </a:cubicBezTo>
                <a:cubicBezTo>
                  <a:pt x="8707" y="10212"/>
                  <a:pt x="8706" y="10207"/>
                  <a:pt x="8699" y="10207"/>
                </a:cubicBezTo>
                <a:cubicBezTo>
                  <a:pt x="8694" y="10207"/>
                  <a:pt x="8686" y="10209"/>
                  <a:pt x="8676" y="10209"/>
                </a:cubicBezTo>
                <a:cubicBezTo>
                  <a:pt x="8692" y="10232"/>
                  <a:pt x="8687" y="10269"/>
                  <a:pt x="8673" y="10290"/>
                </a:cubicBezTo>
                <a:lnTo>
                  <a:pt x="8673" y="10290"/>
                </a:lnTo>
                <a:cubicBezTo>
                  <a:pt x="8674" y="10289"/>
                  <a:pt x="8676" y="10288"/>
                  <a:pt x="8678" y="10288"/>
                </a:cubicBezTo>
                <a:cubicBezTo>
                  <a:pt x="8680" y="10288"/>
                  <a:pt x="8684" y="10290"/>
                  <a:pt x="8688" y="10293"/>
                </a:cubicBezTo>
                <a:lnTo>
                  <a:pt x="8724" y="10376"/>
                </a:lnTo>
                <a:cubicBezTo>
                  <a:pt x="8741" y="10359"/>
                  <a:pt x="8740" y="10342"/>
                  <a:pt x="8755" y="10342"/>
                </a:cubicBezTo>
                <a:cubicBezTo>
                  <a:pt x="8761" y="10342"/>
                  <a:pt x="8770" y="10345"/>
                  <a:pt x="8784" y="10352"/>
                </a:cubicBezTo>
                <a:cubicBezTo>
                  <a:pt x="8807" y="10388"/>
                  <a:pt x="8807" y="10412"/>
                  <a:pt x="8831" y="10459"/>
                </a:cubicBezTo>
                <a:cubicBezTo>
                  <a:pt x="8829" y="10458"/>
                  <a:pt x="8827" y="10457"/>
                  <a:pt x="8825" y="10457"/>
                </a:cubicBezTo>
                <a:cubicBezTo>
                  <a:pt x="8818" y="10457"/>
                  <a:pt x="8808" y="10464"/>
                  <a:pt x="8800" y="10464"/>
                </a:cubicBezTo>
                <a:cubicBezTo>
                  <a:pt x="8794" y="10464"/>
                  <a:pt x="8788" y="10460"/>
                  <a:pt x="8784" y="10447"/>
                </a:cubicBezTo>
                <a:lnTo>
                  <a:pt x="8784" y="10447"/>
                </a:lnTo>
                <a:cubicBezTo>
                  <a:pt x="8784" y="10483"/>
                  <a:pt x="8807" y="10519"/>
                  <a:pt x="8831" y="10519"/>
                </a:cubicBezTo>
                <a:cubicBezTo>
                  <a:pt x="8831" y="10504"/>
                  <a:pt x="8834" y="10498"/>
                  <a:pt x="8838" y="10498"/>
                </a:cubicBezTo>
                <a:cubicBezTo>
                  <a:pt x="8851" y="10498"/>
                  <a:pt x="8878" y="10546"/>
                  <a:pt x="8899" y="10546"/>
                </a:cubicBezTo>
                <a:cubicBezTo>
                  <a:pt x="8905" y="10546"/>
                  <a:pt x="8910" y="10542"/>
                  <a:pt x="8915" y="10531"/>
                </a:cubicBezTo>
                <a:lnTo>
                  <a:pt x="8915" y="10590"/>
                </a:lnTo>
                <a:cubicBezTo>
                  <a:pt x="8915" y="10578"/>
                  <a:pt x="8891" y="10590"/>
                  <a:pt x="8891" y="10567"/>
                </a:cubicBezTo>
                <a:lnTo>
                  <a:pt x="8891" y="10567"/>
                </a:lnTo>
                <a:cubicBezTo>
                  <a:pt x="8855" y="10602"/>
                  <a:pt x="8926" y="10602"/>
                  <a:pt x="8938" y="10626"/>
                </a:cubicBezTo>
                <a:cubicBezTo>
                  <a:pt x="8938" y="10638"/>
                  <a:pt x="8950" y="10686"/>
                  <a:pt x="8938" y="10697"/>
                </a:cubicBezTo>
                <a:cubicBezTo>
                  <a:pt x="8950" y="10709"/>
                  <a:pt x="8962" y="10757"/>
                  <a:pt x="8950" y="10769"/>
                </a:cubicBezTo>
                <a:cubicBezTo>
                  <a:pt x="8954" y="10777"/>
                  <a:pt x="8958" y="10779"/>
                  <a:pt x="8962" y="10779"/>
                </a:cubicBezTo>
                <a:cubicBezTo>
                  <a:pt x="8970" y="10779"/>
                  <a:pt x="8978" y="10769"/>
                  <a:pt x="8986" y="10769"/>
                </a:cubicBezTo>
                <a:lnTo>
                  <a:pt x="9022" y="10852"/>
                </a:lnTo>
                <a:cubicBezTo>
                  <a:pt x="9011" y="10862"/>
                  <a:pt x="8966" y="10890"/>
                  <a:pt x="8946" y="10890"/>
                </a:cubicBezTo>
                <a:cubicBezTo>
                  <a:pt x="8943" y="10890"/>
                  <a:pt x="8940" y="10890"/>
                  <a:pt x="8938" y="10888"/>
                </a:cubicBezTo>
                <a:lnTo>
                  <a:pt x="8938" y="10888"/>
                </a:lnTo>
                <a:cubicBezTo>
                  <a:pt x="8946" y="10896"/>
                  <a:pt x="8956" y="10897"/>
                  <a:pt x="8965" y="10897"/>
                </a:cubicBezTo>
                <a:cubicBezTo>
                  <a:pt x="8970" y="10897"/>
                  <a:pt x="8975" y="10897"/>
                  <a:pt x="8980" y="10897"/>
                </a:cubicBezTo>
                <a:cubicBezTo>
                  <a:pt x="8995" y="10897"/>
                  <a:pt x="9010" y="10900"/>
                  <a:pt x="9022" y="10924"/>
                </a:cubicBezTo>
                <a:cubicBezTo>
                  <a:pt x="9017" y="10923"/>
                  <a:pt x="9014" y="10922"/>
                  <a:pt x="9010" y="10922"/>
                </a:cubicBezTo>
                <a:cubicBezTo>
                  <a:pt x="8978" y="10922"/>
                  <a:pt x="8995" y="10971"/>
                  <a:pt x="8962" y="10971"/>
                </a:cubicBezTo>
                <a:cubicBezTo>
                  <a:pt x="8938" y="10936"/>
                  <a:pt x="8903" y="10888"/>
                  <a:pt x="8903" y="10828"/>
                </a:cubicBezTo>
                <a:cubicBezTo>
                  <a:pt x="8867" y="10817"/>
                  <a:pt x="8807" y="10805"/>
                  <a:pt x="8784" y="10769"/>
                </a:cubicBezTo>
                <a:cubicBezTo>
                  <a:pt x="8772" y="10769"/>
                  <a:pt x="8760" y="10769"/>
                  <a:pt x="8748" y="10757"/>
                </a:cubicBezTo>
                <a:cubicBezTo>
                  <a:pt x="8748" y="10709"/>
                  <a:pt x="8724" y="10638"/>
                  <a:pt x="8665" y="10626"/>
                </a:cubicBezTo>
                <a:cubicBezTo>
                  <a:pt x="8655" y="10629"/>
                  <a:pt x="8648" y="10630"/>
                  <a:pt x="8644" y="10630"/>
                </a:cubicBezTo>
                <a:cubicBezTo>
                  <a:pt x="8608" y="10630"/>
                  <a:pt x="8682" y="10565"/>
                  <a:pt x="8650" y="10565"/>
                </a:cubicBezTo>
                <a:cubicBezTo>
                  <a:pt x="8648" y="10565"/>
                  <a:pt x="8647" y="10566"/>
                  <a:pt x="8646" y="10566"/>
                </a:cubicBezTo>
                <a:lnTo>
                  <a:pt x="8646" y="10566"/>
                </a:lnTo>
                <a:cubicBezTo>
                  <a:pt x="8650" y="10564"/>
                  <a:pt x="8658" y="10562"/>
                  <a:pt x="8665" y="10555"/>
                </a:cubicBezTo>
                <a:cubicBezTo>
                  <a:pt x="8617" y="10543"/>
                  <a:pt x="8593" y="10543"/>
                  <a:pt x="8534" y="10543"/>
                </a:cubicBezTo>
                <a:cubicBezTo>
                  <a:pt x="8563" y="10519"/>
                  <a:pt x="8557" y="10516"/>
                  <a:pt x="8548" y="10516"/>
                </a:cubicBezTo>
                <a:cubicBezTo>
                  <a:pt x="8545" y="10516"/>
                  <a:pt x="8542" y="10516"/>
                  <a:pt x="8540" y="10516"/>
                </a:cubicBezTo>
                <a:cubicBezTo>
                  <a:pt x="8535" y="10516"/>
                  <a:pt x="8534" y="10515"/>
                  <a:pt x="8545" y="10507"/>
                </a:cubicBezTo>
                <a:lnTo>
                  <a:pt x="8545" y="10507"/>
                </a:lnTo>
                <a:lnTo>
                  <a:pt x="8522" y="10519"/>
                </a:lnTo>
                <a:cubicBezTo>
                  <a:pt x="8534" y="10507"/>
                  <a:pt x="8522" y="10483"/>
                  <a:pt x="8545" y="10471"/>
                </a:cubicBezTo>
                <a:lnTo>
                  <a:pt x="8545" y="10471"/>
                </a:lnTo>
                <a:lnTo>
                  <a:pt x="8498" y="10483"/>
                </a:lnTo>
                <a:lnTo>
                  <a:pt x="8522" y="10459"/>
                </a:lnTo>
                <a:cubicBezTo>
                  <a:pt x="8510" y="10447"/>
                  <a:pt x="8462" y="10436"/>
                  <a:pt x="8510" y="10376"/>
                </a:cubicBezTo>
                <a:cubicBezTo>
                  <a:pt x="8426" y="10376"/>
                  <a:pt x="8391" y="10305"/>
                  <a:pt x="8343" y="10245"/>
                </a:cubicBezTo>
                <a:cubicBezTo>
                  <a:pt x="8336" y="10249"/>
                  <a:pt x="8330" y="10250"/>
                  <a:pt x="8325" y="10250"/>
                </a:cubicBezTo>
                <a:cubicBezTo>
                  <a:pt x="8312" y="10250"/>
                  <a:pt x="8304" y="10242"/>
                  <a:pt x="8295" y="10233"/>
                </a:cubicBezTo>
                <a:lnTo>
                  <a:pt x="8307" y="10197"/>
                </a:lnTo>
                <a:cubicBezTo>
                  <a:pt x="8305" y="10195"/>
                  <a:pt x="8300" y="10194"/>
                  <a:pt x="8295" y="10194"/>
                </a:cubicBezTo>
                <a:cubicBezTo>
                  <a:pt x="8285" y="10194"/>
                  <a:pt x="8274" y="10197"/>
                  <a:pt x="8266" y="10197"/>
                </a:cubicBezTo>
                <a:cubicBezTo>
                  <a:pt x="8259" y="10197"/>
                  <a:pt x="8255" y="10194"/>
                  <a:pt x="8260" y="10186"/>
                </a:cubicBezTo>
                <a:cubicBezTo>
                  <a:pt x="8250" y="10176"/>
                  <a:pt x="8248" y="10158"/>
                  <a:pt x="8229" y="10158"/>
                </a:cubicBezTo>
                <a:cubicBezTo>
                  <a:pt x="8224" y="10158"/>
                  <a:pt x="8219" y="10159"/>
                  <a:pt x="8212" y="10162"/>
                </a:cubicBezTo>
                <a:cubicBezTo>
                  <a:pt x="8200" y="10150"/>
                  <a:pt x="8212" y="10126"/>
                  <a:pt x="8236" y="10102"/>
                </a:cubicBezTo>
                <a:lnTo>
                  <a:pt x="8236" y="10102"/>
                </a:lnTo>
                <a:cubicBezTo>
                  <a:pt x="8225" y="10113"/>
                  <a:pt x="8219" y="10117"/>
                  <a:pt x="8215" y="10117"/>
                </a:cubicBezTo>
                <a:cubicBezTo>
                  <a:pt x="8202" y="10117"/>
                  <a:pt x="8224" y="10066"/>
                  <a:pt x="8224" y="10066"/>
                </a:cubicBezTo>
                <a:cubicBezTo>
                  <a:pt x="8224" y="10066"/>
                  <a:pt x="8093" y="9876"/>
                  <a:pt x="7914" y="9709"/>
                </a:cubicBezTo>
                <a:cubicBezTo>
                  <a:pt x="7762" y="9557"/>
                  <a:pt x="7559" y="9422"/>
                  <a:pt x="7376" y="9422"/>
                </a:cubicBezTo>
                <a:cubicBezTo>
                  <a:pt x="7345" y="9422"/>
                  <a:pt x="7314" y="9427"/>
                  <a:pt x="7283" y="9435"/>
                </a:cubicBezTo>
                <a:cubicBezTo>
                  <a:pt x="7260" y="9459"/>
                  <a:pt x="7236" y="9459"/>
                  <a:pt x="7212" y="9495"/>
                </a:cubicBezTo>
                <a:cubicBezTo>
                  <a:pt x="7193" y="9495"/>
                  <a:pt x="7212" y="9464"/>
                  <a:pt x="7208" y="9464"/>
                </a:cubicBezTo>
                <a:lnTo>
                  <a:pt x="7208" y="9464"/>
                </a:lnTo>
                <a:cubicBezTo>
                  <a:pt x="7207" y="9464"/>
                  <a:pt x="7205" y="9466"/>
                  <a:pt x="7200" y="9471"/>
                </a:cubicBezTo>
                <a:cubicBezTo>
                  <a:pt x="7200" y="9495"/>
                  <a:pt x="7141" y="9531"/>
                  <a:pt x="7129" y="9566"/>
                </a:cubicBezTo>
                <a:lnTo>
                  <a:pt x="7117" y="9566"/>
                </a:lnTo>
                <a:cubicBezTo>
                  <a:pt x="7111" y="9569"/>
                  <a:pt x="7109" y="9570"/>
                  <a:pt x="7110" y="9570"/>
                </a:cubicBezTo>
                <a:cubicBezTo>
                  <a:pt x="7111" y="9570"/>
                  <a:pt x="7114" y="9569"/>
                  <a:pt x="7117" y="9569"/>
                </a:cubicBezTo>
                <a:cubicBezTo>
                  <a:pt x="7123" y="9569"/>
                  <a:pt x="7129" y="9572"/>
                  <a:pt x="7117" y="9590"/>
                </a:cubicBezTo>
                <a:lnTo>
                  <a:pt x="7152" y="9543"/>
                </a:lnTo>
                <a:lnTo>
                  <a:pt x="7152" y="9543"/>
                </a:lnTo>
                <a:cubicBezTo>
                  <a:pt x="7152" y="9554"/>
                  <a:pt x="7152" y="9578"/>
                  <a:pt x="7141" y="9590"/>
                </a:cubicBezTo>
                <a:cubicBezTo>
                  <a:pt x="7158" y="9582"/>
                  <a:pt x="7194" y="9548"/>
                  <a:pt x="7212" y="9548"/>
                </a:cubicBezTo>
                <a:cubicBezTo>
                  <a:pt x="7219" y="9548"/>
                  <a:pt x="7224" y="9553"/>
                  <a:pt x="7224" y="9566"/>
                </a:cubicBezTo>
                <a:lnTo>
                  <a:pt x="7212" y="9566"/>
                </a:lnTo>
                <a:cubicBezTo>
                  <a:pt x="7224" y="9578"/>
                  <a:pt x="7200" y="9602"/>
                  <a:pt x="7188" y="9614"/>
                </a:cubicBezTo>
                <a:lnTo>
                  <a:pt x="7188" y="9602"/>
                </a:lnTo>
                <a:lnTo>
                  <a:pt x="7178" y="9632"/>
                </a:lnTo>
                <a:lnTo>
                  <a:pt x="7178" y="9632"/>
                </a:lnTo>
                <a:cubicBezTo>
                  <a:pt x="7178" y="9629"/>
                  <a:pt x="7177" y="9628"/>
                  <a:pt x="7174" y="9628"/>
                </a:cubicBezTo>
                <a:cubicBezTo>
                  <a:pt x="7164" y="9628"/>
                  <a:pt x="7144" y="9642"/>
                  <a:pt x="7152" y="9650"/>
                </a:cubicBezTo>
                <a:cubicBezTo>
                  <a:pt x="7152" y="9655"/>
                  <a:pt x="7152" y="9656"/>
                  <a:pt x="7153" y="9656"/>
                </a:cubicBezTo>
                <a:cubicBezTo>
                  <a:pt x="7153" y="9656"/>
                  <a:pt x="7156" y="9636"/>
                  <a:pt x="7169" y="9636"/>
                </a:cubicBezTo>
                <a:cubicBezTo>
                  <a:pt x="7171" y="9636"/>
                  <a:pt x="7174" y="9636"/>
                  <a:pt x="7176" y="9638"/>
                </a:cubicBezTo>
                <a:cubicBezTo>
                  <a:pt x="7176" y="9638"/>
                  <a:pt x="7152" y="9662"/>
                  <a:pt x="7141" y="9674"/>
                </a:cubicBezTo>
                <a:lnTo>
                  <a:pt x="7164" y="9685"/>
                </a:lnTo>
                <a:cubicBezTo>
                  <a:pt x="7157" y="9693"/>
                  <a:pt x="7153" y="9694"/>
                  <a:pt x="7151" y="9694"/>
                </a:cubicBezTo>
                <a:cubicBezTo>
                  <a:pt x="7149" y="9694"/>
                  <a:pt x="7148" y="9692"/>
                  <a:pt x="7147" y="9692"/>
                </a:cubicBezTo>
                <a:cubicBezTo>
                  <a:pt x="7146" y="9692"/>
                  <a:pt x="7145" y="9695"/>
                  <a:pt x="7141" y="9709"/>
                </a:cubicBezTo>
                <a:lnTo>
                  <a:pt x="7176" y="9697"/>
                </a:lnTo>
                <a:lnTo>
                  <a:pt x="7176" y="9697"/>
                </a:lnTo>
                <a:cubicBezTo>
                  <a:pt x="7157" y="9722"/>
                  <a:pt x="7159" y="9726"/>
                  <a:pt x="7166" y="9726"/>
                </a:cubicBezTo>
                <a:cubicBezTo>
                  <a:pt x="7171" y="9726"/>
                  <a:pt x="7176" y="9725"/>
                  <a:pt x="7180" y="9725"/>
                </a:cubicBezTo>
                <a:cubicBezTo>
                  <a:pt x="7187" y="9725"/>
                  <a:pt x="7189" y="9728"/>
                  <a:pt x="7176" y="9745"/>
                </a:cubicBezTo>
                <a:cubicBezTo>
                  <a:pt x="7152" y="9745"/>
                  <a:pt x="7164" y="9769"/>
                  <a:pt x="7152" y="9781"/>
                </a:cubicBezTo>
                <a:lnTo>
                  <a:pt x="7176" y="9805"/>
                </a:lnTo>
                <a:cubicBezTo>
                  <a:pt x="7176" y="9816"/>
                  <a:pt x="7152" y="9816"/>
                  <a:pt x="7164" y="9816"/>
                </a:cubicBezTo>
                <a:cubicBezTo>
                  <a:pt x="7160" y="9824"/>
                  <a:pt x="7162" y="9827"/>
                  <a:pt x="7165" y="9827"/>
                </a:cubicBezTo>
                <a:cubicBezTo>
                  <a:pt x="7172" y="9827"/>
                  <a:pt x="7188" y="9816"/>
                  <a:pt x="7188" y="9816"/>
                </a:cubicBezTo>
                <a:lnTo>
                  <a:pt x="7188" y="9816"/>
                </a:lnTo>
                <a:cubicBezTo>
                  <a:pt x="7176" y="9840"/>
                  <a:pt x="7212" y="9840"/>
                  <a:pt x="7176" y="9876"/>
                </a:cubicBezTo>
                <a:cubicBezTo>
                  <a:pt x="7176" y="9883"/>
                  <a:pt x="7179" y="9886"/>
                  <a:pt x="7183" y="9886"/>
                </a:cubicBezTo>
                <a:cubicBezTo>
                  <a:pt x="7195" y="9886"/>
                  <a:pt x="7217" y="9866"/>
                  <a:pt x="7229" y="9866"/>
                </a:cubicBezTo>
                <a:cubicBezTo>
                  <a:pt x="7233" y="9866"/>
                  <a:pt x="7236" y="9868"/>
                  <a:pt x="7236" y="9876"/>
                </a:cubicBezTo>
                <a:cubicBezTo>
                  <a:pt x="7229" y="9883"/>
                  <a:pt x="7224" y="9885"/>
                  <a:pt x="7220" y="9885"/>
                </a:cubicBezTo>
                <a:cubicBezTo>
                  <a:pt x="7216" y="9885"/>
                  <a:pt x="7213" y="9883"/>
                  <a:pt x="7211" y="9883"/>
                </a:cubicBezTo>
                <a:cubicBezTo>
                  <a:pt x="7208" y="9883"/>
                  <a:pt x="7205" y="9886"/>
                  <a:pt x="7200" y="9900"/>
                </a:cubicBezTo>
                <a:lnTo>
                  <a:pt x="7224" y="9912"/>
                </a:lnTo>
                <a:cubicBezTo>
                  <a:pt x="7214" y="9912"/>
                  <a:pt x="7197" y="9927"/>
                  <a:pt x="7191" y="9927"/>
                </a:cubicBezTo>
                <a:cubicBezTo>
                  <a:pt x="7190" y="9927"/>
                  <a:pt x="7189" y="9927"/>
                  <a:pt x="7189" y="9926"/>
                </a:cubicBezTo>
                <a:lnTo>
                  <a:pt x="7189" y="9926"/>
                </a:lnTo>
                <a:cubicBezTo>
                  <a:pt x="7211" y="10010"/>
                  <a:pt x="7141" y="10138"/>
                  <a:pt x="7212" y="10162"/>
                </a:cubicBezTo>
                <a:cubicBezTo>
                  <a:pt x="7206" y="10180"/>
                  <a:pt x="7200" y="10183"/>
                  <a:pt x="7194" y="10183"/>
                </a:cubicBezTo>
                <a:cubicBezTo>
                  <a:pt x="7191" y="10183"/>
                  <a:pt x="7188" y="10182"/>
                  <a:pt x="7185" y="10182"/>
                </a:cubicBezTo>
                <a:cubicBezTo>
                  <a:pt x="7182" y="10182"/>
                  <a:pt x="7179" y="10183"/>
                  <a:pt x="7176" y="10186"/>
                </a:cubicBezTo>
                <a:cubicBezTo>
                  <a:pt x="7236" y="10186"/>
                  <a:pt x="7164" y="10293"/>
                  <a:pt x="7200" y="10316"/>
                </a:cubicBezTo>
                <a:lnTo>
                  <a:pt x="7224" y="10293"/>
                </a:lnTo>
                <a:lnTo>
                  <a:pt x="7224" y="10293"/>
                </a:lnTo>
                <a:cubicBezTo>
                  <a:pt x="7200" y="10400"/>
                  <a:pt x="7283" y="10412"/>
                  <a:pt x="7307" y="10483"/>
                </a:cubicBezTo>
                <a:lnTo>
                  <a:pt x="7319" y="10459"/>
                </a:lnTo>
                <a:cubicBezTo>
                  <a:pt x="7327" y="10455"/>
                  <a:pt x="7334" y="10454"/>
                  <a:pt x="7339" y="10454"/>
                </a:cubicBezTo>
                <a:cubicBezTo>
                  <a:pt x="7351" y="10454"/>
                  <a:pt x="7359" y="10459"/>
                  <a:pt x="7367" y="10459"/>
                </a:cubicBezTo>
                <a:cubicBezTo>
                  <a:pt x="7367" y="10471"/>
                  <a:pt x="7319" y="10495"/>
                  <a:pt x="7343" y="10495"/>
                </a:cubicBezTo>
                <a:cubicBezTo>
                  <a:pt x="7355" y="10483"/>
                  <a:pt x="7355" y="10471"/>
                  <a:pt x="7367" y="10471"/>
                </a:cubicBezTo>
                <a:cubicBezTo>
                  <a:pt x="7355" y="10555"/>
                  <a:pt x="7450" y="10626"/>
                  <a:pt x="7486" y="10721"/>
                </a:cubicBezTo>
                <a:cubicBezTo>
                  <a:pt x="7581" y="10793"/>
                  <a:pt x="7641" y="10936"/>
                  <a:pt x="7736" y="11007"/>
                </a:cubicBezTo>
                <a:cubicBezTo>
                  <a:pt x="7726" y="10997"/>
                  <a:pt x="7768" y="10969"/>
                  <a:pt x="7773" y="10969"/>
                </a:cubicBezTo>
                <a:lnTo>
                  <a:pt x="7773" y="10969"/>
                </a:lnTo>
                <a:cubicBezTo>
                  <a:pt x="7773" y="10969"/>
                  <a:pt x="7773" y="10970"/>
                  <a:pt x="7772" y="10971"/>
                </a:cubicBezTo>
                <a:cubicBezTo>
                  <a:pt x="7712" y="11078"/>
                  <a:pt x="7831" y="11007"/>
                  <a:pt x="7807" y="11090"/>
                </a:cubicBezTo>
                <a:cubicBezTo>
                  <a:pt x="7875" y="11124"/>
                  <a:pt x="7846" y="11222"/>
                  <a:pt x="7945" y="11222"/>
                </a:cubicBezTo>
                <a:cubicBezTo>
                  <a:pt x="7950" y="11222"/>
                  <a:pt x="7956" y="11222"/>
                  <a:pt x="7962" y="11221"/>
                </a:cubicBezTo>
                <a:lnTo>
                  <a:pt x="7962" y="11221"/>
                </a:lnTo>
                <a:lnTo>
                  <a:pt x="7938" y="11245"/>
                </a:lnTo>
                <a:cubicBezTo>
                  <a:pt x="7932" y="11257"/>
                  <a:pt x="7935" y="11260"/>
                  <a:pt x="7941" y="11260"/>
                </a:cubicBezTo>
                <a:cubicBezTo>
                  <a:pt x="7947" y="11260"/>
                  <a:pt x="7956" y="11257"/>
                  <a:pt x="7962" y="11257"/>
                </a:cubicBezTo>
                <a:lnTo>
                  <a:pt x="7950" y="11269"/>
                </a:lnTo>
                <a:cubicBezTo>
                  <a:pt x="7962" y="11293"/>
                  <a:pt x="7998" y="11293"/>
                  <a:pt x="7998" y="11317"/>
                </a:cubicBezTo>
                <a:lnTo>
                  <a:pt x="8034" y="11293"/>
                </a:lnTo>
                <a:cubicBezTo>
                  <a:pt x="8043" y="11293"/>
                  <a:pt x="8022" y="11308"/>
                  <a:pt x="8026" y="11308"/>
                </a:cubicBezTo>
                <a:cubicBezTo>
                  <a:pt x="8026" y="11308"/>
                  <a:pt x="8029" y="11307"/>
                  <a:pt x="8034" y="11305"/>
                </a:cubicBezTo>
                <a:lnTo>
                  <a:pt x="8034" y="11305"/>
                </a:lnTo>
                <a:lnTo>
                  <a:pt x="8022" y="11317"/>
                </a:lnTo>
                <a:lnTo>
                  <a:pt x="8022" y="11317"/>
                </a:lnTo>
                <a:lnTo>
                  <a:pt x="8057" y="11305"/>
                </a:lnTo>
                <a:lnTo>
                  <a:pt x="8057" y="11305"/>
                </a:lnTo>
                <a:cubicBezTo>
                  <a:pt x="8010" y="11352"/>
                  <a:pt x="8081" y="11340"/>
                  <a:pt x="8069" y="11376"/>
                </a:cubicBezTo>
                <a:cubicBezTo>
                  <a:pt x="8093" y="11376"/>
                  <a:pt x="8141" y="11388"/>
                  <a:pt x="8141" y="11424"/>
                </a:cubicBezTo>
                <a:cubicBezTo>
                  <a:pt x="8129" y="11448"/>
                  <a:pt x="8153" y="11471"/>
                  <a:pt x="8153" y="11495"/>
                </a:cubicBezTo>
                <a:cubicBezTo>
                  <a:pt x="8188" y="11531"/>
                  <a:pt x="8236" y="11567"/>
                  <a:pt x="8260" y="11614"/>
                </a:cubicBezTo>
                <a:lnTo>
                  <a:pt x="8295" y="11590"/>
                </a:lnTo>
                <a:lnTo>
                  <a:pt x="8307" y="11590"/>
                </a:lnTo>
                <a:cubicBezTo>
                  <a:pt x="8295" y="11602"/>
                  <a:pt x="8295" y="11602"/>
                  <a:pt x="8284" y="11602"/>
                </a:cubicBezTo>
                <a:cubicBezTo>
                  <a:pt x="8270" y="11630"/>
                  <a:pt x="8284" y="11634"/>
                  <a:pt x="8296" y="11636"/>
                </a:cubicBezTo>
                <a:lnTo>
                  <a:pt x="8296" y="11636"/>
                </a:lnTo>
                <a:cubicBezTo>
                  <a:pt x="8305" y="11620"/>
                  <a:pt x="8325" y="11604"/>
                  <a:pt x="8335" y="11604"/>
                </a:cubicBezTo>
                <a:cubicBezTo>
                  <a:pt x="8340" y="11604"/>
                  <a:pt x="8343" y="11607"/>
                  <a:pt x="8343" y="11614"/>
                </a:cubicBezTo>
                <a:lnTo>
                  <a:pt x="8331" y="11626"/>
                </a:lnTo>
                <a:lnTo>
                  <a:pt x="8355" y="11614"/>
                </a:lnTo>
                <a:lnTo>
                  <a:pt x="8355" y="11614"/>
                </a:lnTo>
                <a:cubicBezTo>
                  <a:pt x="8331" y="11638"/>
                  <a:pt x="8331" y="11662"/>
                  <a:pt x="8307" y="11686"/>
                </a:cubicBezTo>
                <a:cubicBezTo>
                  <a:pt x="8343" y="11710"/>
                  <a:pt x="8403" y="11698"/>
                  <a:pt x="8426" y="11745"/>
                </a:cubicBezTo>
                <a:cubicBezTo>
                  <a:pt x="8391" y="11769"/>
                  <a:pt x="8450" y="11769"/>
                  <a:pt x="8403" y="11805"/>
                </a:cubicBezTo>
                <a:cubicBezTo>
                  <a:pt x="8438" y="11805"/>
                  <a:pt x="8438" y="11769"/>
                  <a:pt x="8474" y="11745"/>
                </a:cubicBezTo>
                <a:cubicBezTo>
                  <a:pt x="8486" y="11757"/>
                  <a:pt x="8498" y="11745"/>
                  <a:pt x="8486" y="11769"/>
                </a:cubicBezTo>
                <a:cubicBezTo>
                  <a:pt x="8474" y="11769"/>
                  <a:pt x="8462" y="11793"/>
                  <a:pt x="8450" y="11793"/>
                </a:cubicBezTo>
                <a:lnTo>
                  <a:pt x="8462" y="11805"/>
                </a:lnTo>
                <a:cubicBezTo>
                  <a:pt x="8462" y="11805"/>
                  <a:pt x="8450" y="11817"/>
                  <a:pt x="8450" y="11817"/>
                </a:cubicBezTo>
                <a:cubicBezTo>
                  <a:pt x="8498" y="11817"/>
                  <a:pt x="8462" y="11900"/>
                  <a:pt x="8510" y="11900"/>
                </a:cubicBezTo>
                <a:cubicBezTo>
                  <a:pt x="8534" y="11888"/>
                  <a:pt x="8510" y="11888"/>
                  <a:pt x="8534" y="11876"/>
                </a:cubicBezTo>
                <a:cubicBezTo>
                  <a:pt x="8539" y="11875"/>
                  <a:pt x="8543" y="11875"/>
                  <a:pt x="8547" y="11875"/>
                </a:cubicBezTo>
                <a:cubicBezTo>
                  <a:pt x="8581" y="11875"/>
                  <a:pt x="8526" y="11924"/>
                  <a:pt x="8569" y="11924"/>
                </a:cubicBezTo>
                <a:lnTo>
                  <a:pt x="8534" y="11948"/>
                </a:lnTo>
                <a:cubicBezTo>
                  <a:pt x="8547" y="11941"/>
                  <a:pt x="8561" y="11934"/>
                  <a:pt x="8568" y="11934"/>
                </a:cubicBezTo>
                <a:cubicBezTo>
                  <a:pt x="8573" y="11934"/>
                  <a:pt x="8574" y="11938"/>
                  <a:pt x="8569" y="11948"/>
                </a:cubicBezTo>
                <a:cubicBezTo>
                  <a:pt x="8557" y="11965"/>
                  <a:pt x="8551" y="11968"/>
                  <a:pt x="8545" y="11968"/>
                </a:cubicBezTo>
                <a:cubicBezTo>
                  <a:pt x="8542" y="11968"/>
                  <a:pt x="8540" y="11968"/>
                  <a:pt x="8536" y="11968"/>
                </a:cubicBezTo>
                <a:cubicBezTo>
                  <a:pt x="8532" y="11968"/>
                  <a:pt x="8528" y="11968"/>
                  <a:pt x="8522" y="11971"/>
                </a:cubicBezTo>
                <a:cubicBezTo>
                  <a:pt x="8522" y="11971"/>
                  <a:pt x="8533" y="11979"/>
                  <a:pt x="8546" y="11979"/>
                </a:cubicBezTo>
                <a:cubicBezTo>
                  <a:pt x="8555" y="11979"/>
                  <a:pt x="8564" y="11975"/>
                  <a:pt x="8569" y="11960"/>
                </a:cubicBezTo>
                <a:cubicBezTo>
                  <a:pt x="8585" y="11968"/>
                  <a:pt x="8580" y="11981"/>
                  <a:pt x="8574" y="11993"/>
                </a:cubicBezTo>
                <a:lnTo>
                  <a:pt x="8574" y="11993"/>
                </a:lnTo>
                <a:cubicBezTo>
                  <a:pt x="8579" y="11986"/>
                  <a:pt x="8586" y="11979"/>
                  <a:pt x="8593" y="11971"/>
                </a:cubicBezTo>
                <a:cubicBezTo>
                  <a:pt x="8593" y="12007"/>
                  <a:pt x="8617" y="12031"/>
                  <a:pt x="8629" y="12055"/>
                </a:cubicBezTo>
                <a:cubicBezTo>
                  <a:pt x="8617" y="12055"/>
                  <a:pt x="8605" y="12067"/>
                  <a:pt x="8605" y="12067"/>
                </a:cubicBezTo>
                <a:cubicBezTo>
                  <a:pt x="8610" y="12065"/>
                  <a:pt x="8614" y="12065"/>
                  <a:pt x="8617" y="12065"/>
                </a:cubicBezTo>
                <a:cubicBezTo>
                  <a:pt x="8641" y="12065"/>
                  <a:pt x="8596" y="12104"/>
                  <a:pt x="8617" y="12114"/>
                </a:cubicBezTo>
                <a:cubicBezTo>
                  <a:pt x="8665" y="12162"/>
                  <a:pt x="8760" y="12210"/>
                  <a:pt x="8796" y="12269"/>
                </a:cubicBezTo>
                <a:cubicBezTo>
                  <a:pt x="8809" y="12266"/>
                  <a:pt x="8820" y="12264"/>
                  <a:pt x="8829" y="12264"/>
                </a:cubicBezTo>
                <a:cubicBezTo>
                  <a:pt x="8851" y="12264"/>
                  <a:pt x="8862" y="12273"/>
                  <a:pt x="8879" y="12281"/>
                </a:cubicBezTo>
                <a:lnTo>
                  <a:pt x="8831" y="12329"/>
                </a:lnTo>
                <a:lnTo>
                  <a:pt x="8855" y="12329"/>
                </a:lnTo>
                <a:cubicBezTo>
                  <a:pt x="8843" y="12341"/>
                  <a:pt x="8843" y="12329"/>
                  <a:pt x="8831" y="12352"/>
                </a:cubicBezTo>
                <a:lnTo>
                  <a:pt x="8863" y="12331"/>
                </a:lnTo>
                <a:lnTo>
                  <a:pt x="8863" y="12331"/>
                </a:lnTo>
                <a:cubicBezTo>
                  <a:pt x="8847" y="12345"/>
                  <a:pt x="8875" y="12376"/>
                  <a:pt x="8819" y="12376"/>
                </a:cubicBezTo>
                <a:lnTo>
                  <a:pt x="8867" y="12436"/>
                </a:lnTo>
                <a:cubicBezTo>
                  <a:pt x="8869" y="12441"/>
                  <a:pt x="8873" y="12443"/>
                  <a:pt x="8877" y="12443"/>
                </a:cubicBezTo>
                <a:cubicBezTo>
                  <a:pt x="8888" y="12443"/>
                  <a:pt x="8903" y="12429"/>
                  <a:pt x="8910" y="12429"/>
                </a:cubicBezTo>
                <a:cubicBezTo>
                  <a:pt x="8913" y="12429"/>
                  <a:pt x="8915" y="12431"/>
                  <a:pt x="8915" y="12436"/>
                </a:cubicBezTo>
                <a:cubicBezTo>
                  <a:pt x="8903" y="12448"/>
                  <a:pt x="8903" y="12436"/>
                  <a:pt x="8879" y="12460"/>
                </a:cubicBezTo>
                <a:cubicBezTo>
                  <a:pt x="8879" y="12481"/>
                  <a:pt x="8891" y="12487"/>
                  <a:pt x="8909" y="12487"/>
                </a:cubicBezTo>
                <a:cubicBezTo>
                  <a:pt x="8939" y="12487"/>
                  <a:pt x="8983" y="12469"/>
                  <a:pt x="9010" y="12469"/>
                </a:cubicBezTo>
                <a:cubicBezTo>
                  <a:pt x="9022" y="12469"/>
                  <a:pt x="9031" y="12473"/>
                  <a:pt x="9034" y="12483"/>
                </a:cubicBezTo>
                <a:lnTo>
                  <a:pt x="9022" y="12495"/>
                </a:lnTo>
                <a:cubicBezTo>
                  <a:pt x="9024" y="12493"/>
                  <a:pt x="9027" y="12492"/>
                  <a:pt x="9029" y="12492"/>
                </a:cubicBezTo>
                <a:cubicBezTo>
                  <a:pt x="9036" y="12492"/>
                  <a:pt x="9043" y="12499"/>
                  <a:pt x="9050" y="12499"/>
                </a:cubicBezTo>
                <a:cubicBezTo>
                  <a:pt x="9052" y="12499"/>
                  <a:pt x="9055" y="12498"/>
                  <a:pt x="9057" y="12495"/>
                </a:cubicBezTo>
                <a:cubicBezTo>
                  <a:pt x="9073" y="12480"/>
                  <a:pt x="9074" y="12476"/>
                  <a:pt x="9071" y="12476"/>
                </a:cubicBezTo>
                <a:cubicBezTo>
                  <a:pt x="9066" y="12476"/>
                  <a:pt x="9051" y="12484"/>
                  <a:pt x="9044" y="12484"/>
                </a:cubicBezTo>
                <a:cubicBezTo>
                  <a:pt x="9040" y="12484"/>
                  <a:pt x="9039" y="12481"/>
                  <a:pt x="9046" y="12471"/>
                </a:cubicBezTo>
                <a:cubicBezTo>
                  <a:pt x="9069" y="12460"/>
                  <a:pt x="9078" y="12460"/>
                  <a:pt x="9086" y="12460"/>
                </a:cubicBezTo>
                <a:cubicBezTo>
                  <a:pt x="9093" y="12460"/>
                  <a:pt x="9099" y="12460"/>
                  <a:pt x="9117" y="12448"/>
                </a:cubicBezTo>
                <a:lnTo>
                  <a:pt x="9117" y="12448"/>
                </a:lnTo>
                <a:cubicBezTo>
                  <a:pt x="9111" y="12460"/>
                  <a:pt x="9114" y="12463"/>
                  <a:pt x="9120" y="12463"/>
                </a:cubicBezTo>
                <a:cubicBezTo>
                  <a:pt x="9126" y="12463"/>
                  <a:pt x="9135" y="12460"/>
                  <a:pt x="9141" y="12460"/>
                </a:cubicBezTo>
                <a:cubicBezTo>
                  <a:pt x="9129" y="12495"/>
                  <a:pt x="9165" y="12507"/>
                  <a:pt x="9129" y="12543"/>
                </a:cubicBezTo>
                <a:cubicBezTo>
                  <a:pt x="9148" y="12533"/>
                  <a:pt x="9183" y="12516"/>
                  <a:pt x="9202" y="12516"/>
                </a:cubicBezTo>
                <a:cubicBezTo>
                  <a:pt x="9206" y="12516"/>
                  <a:pt x="9210" y="12517"/>
                  <a:pt x="9212" y="12519"/>
                </a:cubicBezTo>
                <a:cubicBezTo>
                  <a:pt x="9188" y="12555"/>
                  <a:pt x="9177" y="12543"/>
                  <a:pt x="9177" y="12567"/>
                </a:cubicBezTo>
                <a:lnTo>
                  <a:pt x="9200" y="12555"/>
                </a:lnTo>
                <a:lnTo>
                  <a:pt x="9200" y="12555"/>
                </a:lnTo>
                <a:cubicBezTo>
                  <a:pt x="9212" y="12567"/>
                  <a:pt x="9200" y="12567"/>
                  <a:pt x="9188" y="12579"/>
                </a:cubicBezTo>
                <a:cubicBezTo>
                  <a:pt x="9188" y="12581"/>
                  <a:pt x="9191" y="12582"/>
                  <a:pt x="9194" y="12582"/>
                </a:cubicBezTo>
                <a:cubicBezTo>
                  <a:pt x="9201" y="12582"/>
                  <a:pt x="9211" y="12579"/>
                  <a:pt x="9218" y="12579"/>
                </a:cubicBezTo>
                <a:cubicBezTo>
                  <a:pt x="9225" y="12579"/>
                  <a:pt x="9229" y="12582"/>
                  <a:pt x="9224" y="12591"/>
                </a:cubicBezTo>
                <a:lnTo>
                  <a:pt x="9188" y="12602"/>
                </a:lnTo>
                <a:cubicBezTo>
                  <a:pt x="9212" y="12602"/>
                  <a:pt x="9212" y="12614"/>
                  <a:pt x="9212" y="12638"/>
                </a:cubicBezTo>
                <a:cubicBezTo>
                  <a:pt x="9209" y="12642"/>
                  <a:pt x="9206" y="12643"/>
                  <a:pt x="9205" y="12643"/>
                </a:cubicBezTo>
                <a:cubicBezTo>
                  <a:pt x="9200" y="12643"/>
                  <a:pt x="9200" y="12635"/>
                  <a:pt x="9200" y="12626"/>
                </a:cubicBezTo>
                <a:cubicBezTo>
                  <a:pt x="9185" y="12642"/>
                  <a:pt x="9187" y="12646"/>
                  <a:pt x="9195" y="12646"/>
                </a:cubicBezTo>
                <a:cubicBezTo>
                  <a:pt x="9205" y="12646"/>
                  <a:pt x="9224" y="12638"/>
                  <a:pt x="9224" y="12638"/>
                </a:cubicBezTo>
                <a:cubicBezTo>
                  <a:pt x="9236" y="12626"/>
                  <a:pt x="9236" y="12614"/>
                  <a:pt x="9260" y="12602"/>
                </a:cubicBezTo>
                <a:cubicBezTo>
                  <a:pt x="9263" y="12605"/>
                  <a:pt x="9268" y="12606"/>
                  <a:pt x="9274" y="12606"/>
                </a:cubicBezTo>
                <a:cubicBezTo>
                  <a:pt x="9279" y="12606"/>
                  <a:pt x="9285" y="12605"/>
                  <a:pt x="9290" y="12605"/>
                </a:cubicBezTo>
                <a:cubicBezTo>
                  <a:pt x="9299" y="12605"/>
                  <a:pt x="9302" y="12608"/>
                  <a:pt x="9284" y="12626"/>
                </a:cubicBezTo>
                <a:lnTo>
                  <a:pt x="9260" y="12626"/>
                </a:lnTo>
                <a:cubicBezTo>
                  <a:pt x="9266" y="12629"/>
                  <a:pt x="9271" y="12630"/>
                  <a:pt x="9275" y="12630"/>
                </a:cubicBezTo>
                <a:cubicBezTo>
                  <a:pt x="9280" y="12630"/>
                  <a:pt x="9284" y="12629"/>
                  <a:pt x="9287" y="12629"/>
                </a:cubicBezTo>
                <a:cubicBezTo>
                  <a:pt x="9292" y="12629"/>
                  <a:pt x="9295" y="12632"/>
                  <a:pt x="9296" y="12648"/>
                </a:cubicBezTo>
                <a:lnTo>
                  <a:pt x="9296" y="12648"/>
                </a:lnTo>
                <a:cubicBezTo>
                  <a:pt x="9296" y="12648"/>
                  <a:pt x="9296" y="12648"/>
                  <a:pt x="9297" y="12648"/>
                </a:cubicBezTo>
                <a:cubicBezTo>
                  <a:pt x="9326" y="12648"/>
                  <a:pt x="9309" y="12687"/>
                  <a:pt x="9319" y="12698"/>
                </a:cubicBezTo>
                <a:lnTo>
                  <a:pt x="9343" y="12698"/>
                </a:lnTo>
                <a:cubicBezTo>
                  <a:pt x="9355" y="12674"/>
                  <a:pt x="9367" y="12674"/>
                  <a:pt x="9391" y="12650"/>
                </a:cubicBezTo>
                <a:lnTo>
                  <a:pt x="9391" y="12650"/>
                </a:lnTo>
                <a:cubicBezTo>
                  <a:pt x="9379" y="12666"/>
                  <a:pt x="9383" y="12670"/>
                  <a:pt x="9393" y="12670"/>
                </a:cubicBezTo>
                <a:cubicBezTo>
                  <a:pt x="9403" y="12670"/>
                  <a:pt x="9419" y="12666"/>
                  <a:pt x="9432" y="12666"/>
                </a:cubicBezTo>
                <a:cubicBezTo>
                  <a:pt x="9445" y="12666"/>
                  <a:pt x="9454" y="12670"/>
                  <a:pt x="9450" y="12686"/>
                </a:cubicBezTo>
                <a:cubicBezTo>
                  <a:pt x="9438" y="12692"/>
                  <a:pt x="9430" y="12695"/>
                  <a:pt x="9425" y="12695"/>
                </a:cubicBezTo>
                <a:cubicBezTo>
                  <a:pt x="9421" y="12695"/>
                  <a:pt x="9421" y="12692"/>
                  <a:pt x="9427" y="12686"/>
                </a:cubicBezTo>
                <a:lnTo>
                  <a:pt x="9427" y="12686"/>
                </a:lnTo>
                <a:cubicBezTo>
                  <a:pt x="9367" y="12710"/>
                  <a:pt x="9331" y="12733"/>
                  <a:pt x="9296" y="12733"/>
                </a:cubicBezTo>
                <a:cubicBezTo>
                  <a:pt x="9307" y="12733"/>
                  <a:pt x="9316" y="12736"/>
                  <a:pt x="9319" y="12739"/>
                </a:cubicBezTo>
                <a:lnTo>
                  <a:pt x="9319" y="12739"/>
                </a:lnTo>
                <a:lnTo>
                  <a:pt x="9355" y="12722"/>
                </a:lnTo>
                <a:cubicBezTo>
                  <a:pt x="9355" y="12733"/>
                  <a:pt x="9355" y="12733"/>
                  <a:pt x="9355" y="12733"/>
                </a:cubicBezTo>
                <a:cubicBezTo>
                  <a:pt x="9391" y="12722"/>
                  <a:pt x="9403" y="12698"/>
                  <a:pt x="9427" y="12698"/>
                </a:cubicBezTo>
                <a:cubicBezTo>
                  <a:pt x="9444" y="12698"/>
                  <a:pt x="9417" y="12717"/>
                  <a:pt x="9406" y="12722"/>
                </a:cubicBezTo>
                <a:lnTo>
                  <a:pt x="9406" y="12722"/>
                </a:lnTo>
                <a:cubicBezTo>
                  <a:pt x="9405" y="12722"/>
                  <a:pt x="9404" y="12722"/>
                  <a:pt x="9403" y="12722"/>
                </a:cubicBezTo>
                <a:cubicBezTo>
                  <a:pt x="9401" y="12723"/>
                  <a:pt x="9401" y="12724"/>
                  <a:pt x="9402" y="12724"/>
                </a:cubicBezTo>
                <a:cubicBezTo>
                  <a:pt x="9402" y="12724"/>
                  <a:pt x="9404" y="12723"/>
                  <a:pt x="9406" y="12722"/>
                </a:cubicBezTo>
                <a:lnTo>
                  <a:pt x="9406" y="12722"/>
                </a:lnTo>
                <a:cubicBezTo>
                  <a:pt x="9410" y="12724"/>
                  <a:pt x="9414" y="12724"/>
                  <a:pt x="9418" y="12724"/>
                </a:cubicBezTo>
                <a:cubicBezTo>
                  <a:pt x="9434" y="12724"/>
                  <a:pt x="9445" y="12717"/>
                  <a:pt x="9451" y="12717"/>
                </a:cubicBezTo>
                <a:cubicBezTo>
                  <a:pt x="9454" y="12717"/>
                  <a:pt x="9455" y="12721"/>
                  <a:pt x="9450" y="12733"/>
                </a:cubicBezTo>
                <a:cubicBezTo>
                  <a:pt x="9450" y="12733"/>
                  <a:pt x="9438" y="12733"/>
                  <a:pt x="9438" y="12722"/>
                </a:cubicBezTo>
                <a:lnTo>
                  <a:pt x="9438" y="12722"/>
                </a:lnTo>
                <a:cubicBezTo>
                  <a:pt x="9438" y="12757"/>
                  <a:pt x="9474" y="12757"/>
                  <a:pt x="9427" y="12793"/>
                </a:cubicBezTo>
                <a:cubicBezTo>
                  <a:pt x="9415" y="12805"/>
                  <a:pt x="9391" y="12805"/>
                  <a:pt x="9391" y="12805"/>
                </a:cubicBezTo>
                <a:lnTo>
                  <a:pt x="9403" y="12793"/>
                </a:lnTo>
                <a:lnTo>
                  <a:pt x="9403" y="12793"/>
                </a:lnTo>
                <a:cubicBezTo>
                  <a:pt x="9363" y="12803"/>
                  <a:pt x="9407" y="12805"/>
                  <a:pt x="9386" y="12819"/>
                </a:cubicBezTo>
                <a:lnTo>
                  <a:pt x="9386" y="12819"/>
                </a:lnTo>
                <a:cubicBezTo>
                  <a:pt x="9388" y="12819"/>
                  <a:pt x="9390" y="12818"/>
                  <a:pt x="9391" y="12818"/>
                </a:cubicBezTo>
                <a:cubicBezTo>
                  <a:pt x="9403" y="12818"/>
                  <a:pt x="9403" y="12832"/>
                  <a:pt x="9403" y="12841"/>
                </a:cubicBezTo>
                <a:lnTo>
                  <a:pt x="9438" y="12817"/>
                </a:lnTo>
                <a:cubicBezTo>
                  <a:pt x="9457" y="12811"/>
                  <a:pt x="9467" y="12808"/>
                  <a:pt x="9471" y="12808"/>
                </a:cubicBezTo>
                <a:cubicBezTo>
                  <a:pt x="9490" y="12808"/>
                  <a:pt x="9373" y="12866"/>
                  <a:pt x="9403" y="12876"/>
                </a:cubicBezTo>
                <a:cubicBezTo>
                  <a:pt x="9438" y="12876"/>
                  <a:pt x="9403" y="12864"/>
                  <a:pt x="9438" y="12864"/>
                </a:cubicBezTo>
                <a:cubicBezTo>
                  <a:pt x="9438" y="12876"/>
                  <a:pt x="9415" y="12900"/>
                  <a:pt x="9438" y="12912"/>
                </a:cubicBezTo>
                <a:cubicBezTo>
                  <a:pt x="9431" y="12920"/>
                  <a:pt x="9423" y="12932"/>
                  <a:pt x="9410" y="12946"/>
                </a:cubicBezTo>
                <a:lnTo>
                  <a:pt x="9410" y="12946"/>
                </a:lnTo>
                <a:lnTo>
                  <a:pt x="9450" y="12936"/>
                </a:lnTo>
                <a:cubicBezTo>
                  <a:pt x="9450" y="12948"/>
                  <a:pt x="9486" y="12960"/>
                  <a:pt x="9474" y="12972"/>
                </a:cubicBezTo>
                <a:cubicBezTo>
                  <a:pt x="9486" y="12972"/>
                  <a:pt x="9486" y="12960"/>
                  <a:pt x="9498" y="12960"/>
                </a:cubicBezTo>
                <a:cubicBezTo>
                  <a:pt x="9504" y="12963"/>
                  <a:pt x="9511" y="12963"/>
                  <a:pt x="9519" y="12963"/>
                </a:cubicBezTo>
                <a:cubicBezTo>
                  <a:pt x="9527" y="12963"/>
                  <a:pt x="9535" y="12963"/>
                  <a:pt x="9543" y="12963"/>
                </a:cubicBezTo>
                <a:cubicBezTo>
                  <a:pt x="9558" y="12963"/>
                  <a:pt x="9569" y="12966"/>
                  <a:pt x="9569" y="12983"/>
                </a:cubicBezTo>
                <a:cubicBezTo>
                  <a:pt x="9558" y="12991"/>
                  <a:pt x="9550" y="12994"/>
                  <a:pt x="9544" y="12994"/>
                </a:cubicBezTo>
                <a:cubicBezTo>
                  <a:pt x="9532" y="12994"/>
                  <a:pt x="9530" y="12983"/>
                  <a:pt x="9522" y="12983"/>
                </a:cubicBezTo>
                <a:cubicBezTo>
                  <a:pt x="9510" y="13007"/>
                  <a:pt x="9534" y="12995"/>
                  <a:pt x="9534" y="13019"/>
                </a:cubicBezTo>
                <a:cubicBezTo>
                  <a:pt x="9527" y="13025"/>
                  <a:pt x="9524" y="13028"/>
                  <a:pt x="9523" y="13028"/>
                </a:cubicBezTo>
                <a:cubicBezTo>
                  <a:pt x="9519" y="13028"/>
                  <a:pt x="9522" y="13017"/>
                  <a:pt x="9510" y="13017"/>
                </a:cubicBezTo>
                <a:cubicBezTo>
                  <a:pt x="9507" y="13017"/>
                  <a:pt x="9503" y="13017"/>
                  <a:pt x="9498" y="13019"/>
                </a:cubicBezTo>
                <a:lnTo>
                  <a:pt x="9519" y="13040"/>
                </a:lnTo>
                <a:lnTo>
                  <a:pt x="9519" y="13040"/>
                </a:lnTo>
                <a:cubicBezTo>
                  <a:pt x="9526" y="13037"/>
                  <a:pt x="9531" y="13036"/>
                  <a:pt x="9534" y="13036"/>
                </a:cubicBezTo>
                <a:cubicBezTo>
                  <a:pt x="9553" y="13036"/>
                  <a:pt x="9527" y="13067"/>
                  <a:pt x="9546" y="13067"/>
                </a:cubicBezTo>
                <a:cubicBezTo>
                  <a:pt x="9550" y="13079"/>
                  <a:pt x="9560" y="13083"/>
                  <a:pt x="9574" y="13083"/>
                </a:cubicBezTo>
                <a:cubicBezTo>
                  <a:pt x="9602" y="13083"/>
                  <a:pt x="9645" y="13067"/>
                  <a:pt x="9677" y="13067"/>
                </a:cubicBezTo>
                <a:cubicBezTo>
                  <a:pt x="9665" y="13079"/>
                  <a:pt x="9653" y="13091"/>
                  <a:pt x="9641" y="13091"/>
                </a:cubicBezTo>
                <a:cubicBezTo>
                  <a:pt x="9651" y="13081"/>
                  <a:pt x="9652" y="13077"/>
                  <a:pt x="9650" y="13077"/>
                </a:cubicBezTo>
                <a:cubicBezTo>
                  <a:pt x="9647" y="13077"/>
                  <a:pt x="9636" y="13084"/>
                  <a:pt x="9629" y="13091"/>
                </a:cubicBezTo>
                <a:cubicBezTo>
                  <a:pt x="9641" y="13091"/>
                  <a:pt x="9593" y="13138"/>
                  <a:pt x="9569" y="13138"/>
                </a:cubicBezTo>
                <a:cubicBezTo>
                  <a:pt x="9574" y="13141"/>
                  <a:pt x="9578" y="13142"/>
                  <a:pt x="9581" y="13142"/>
                </a:cubicBezTo>
                <a:cubicBezTo>
                  <a:pt x="9594" y="13142"/>
                  <a:pt x="9598" y="13126"/>
                  <a:pt x="9617" y="13126"/>
                </a:cubicBezTo>
                <a:lnTo>
                  <a:pt x="9629" y="13150"/>
                </a:lnTo>
                <a:cubicBezTo>
                  <a:pt x="9653" y="13138"/>
                  <a:pt x="9653" y="13126"/>
                  <a:pt x="9677" y="13126"/>
                </a:cubicBezTo>
                <a:cubicBezTo>
                  <a:pt x="9688" y="13126"/>
                  <a:pt x="9688" y="13138"/>
                  <a:pt x="9700" y="13150"/>
                </a:cubicBezTo>
                <a:cubicBezTo>
                  <a:pt x="9692" y="13159"/>
                  <a:pt x="9678" y="13167"/>
                  <a:pt x="9666" y="13167"/>
                </a:cubicBezTo>
                <a:cubicBezTo>
                  <a:pt x="9661" y="13167"/>
                  <a:pt x="9656" y="13166"/>
                  <a:pt x="9653" y="13162"/>
                </a:cubicBezTo>
                <a:lnTo>
                  <a:pt x="9653" y="13162"/>
                </a:lnTo>
                <a:cubicBezTo>
                  <a:pt x="9653" y="13174"/>
                  <a:pt x="9653" y="13186"/>
                  <a:pt x="9677" y="13186"/>
                </a:cubicBezTo>
                <a:cubicBezTo>
                  <a:pt x="9684" y="13175"/>
                  <a:pt x="9690" y="13172"/>
                  <a:pt x="9696" y="13172"/>
                </a:cubicBezTo>
                <a:cubicBezTo>
                  <a:pt x="9704" y="13172"/>
                  <a:pt x="9711" y="13176"/>
                  <a:pt x="9721" y="13176"/>
                </a:cubicBezTo>
                <a:cubicBezTo>
                  <a:pt x="9728" y="13176"/>
                  <a:pt x="9737" y="13173"/>
                  <a:pt x="9748" y="13162"/>
                </a:cubicBezTo>
                <a:lnTo>
                  <a:pt x="9748" y="13162"/>
                </a:lnTo>
                <a:lnTo>
                  <a:pt x="9736" y="13186"/>
                </a:lnTo>
                <a:cubicBezTo>
                  <a:pt x="9736" y="13186"/>
                  <a:pt x="9726" y="13191"/>
                  <a:pt x="9722" y="13191"/>
                </a:cubicBezTo>
                <a:cubicBezTo>
                  <a:pt x="9720" y="13191"/>
                  <a:pt x="9720" y="13190"/>
                  <a:pt x="9724" y="13186"/>
                </a:cubicBezTo>
                <a:lnTo>
                  <a:pt x="9724" y="13186"/>
                </a:lnTo>
                <a:cubicBezTo>
                  <a:pt x="9706" y="13198"/>
                  <a:pt x="9709" y="13201"/>
                  <a:pt x="9718" y="13201"/>
                </a:cubicBezTo>
                <a:cubicBezTo>
                  <a:pt x="9727" y="13201"/>
                  <a:pt x="9742" y="13198"/>
                  <a:pt x="9748" y="13198"/>
                </a:cubicBezTo>
                <a:cubicBezTo>
                  <a:pt x="9736" y="13210"/>
                  <a:pt x="9748" y="13222"/>
                  <a:pt x="9724" y="13233"/>
                </a:cubicBezTo>
                <a:cubicBezTo>
                  <a:pt x="9748" y="13233"/>
                  <a:pt x="9736" y="13245"/>
                  <a:pt x="9724" y="13257"/>
                </a:cubicBezTo>
                <a:cubicBezTo>
                  <a:pt x="9736" y="13257"/>
                  <a:pt x="9748" y="13245"/>
                  <a:pt x="9760" y="13245"/>
                </a:cubicBezTo>
                <a:lnTo>
                  <a:pt x="9772" y="13269"/>
                </a:lnTo>
                <a:cubicBezTo>
                  <a:pt x="9748" y="13281"/>
                  <a:pt x="9688" y="13317"/>
                  <a:pt x="9688" y="13317"/>
                </a:cubicBezTo>
                <a:cubicBezTo>
                  <a:pt x="9706" y="13317"/>
                  <a:pt x="9731" y="13297"/>
                  <a:pt x="9742" y="13297"/>
                </a:cubicBezTo>
                <a:cubicBezTo>
                  <a:pt x="9746" y="13297"/>
                  <a:pt x="9748" y="13299"/>
                  <a:pt x="9748" y="13305"/>
                </a:cubicBezTo>
                <a:cubicBezTo>
                  <a:pt x="9712" y="13317"/>
                  <a:pt x="9736" y="13341"/>
                  <a:pt x="9677" y="13353"/>
                </a:cubicBezTo>
                <a:cubicBezTo>
                  <a:pt x="9653" y="13376"/>
                  <a:pt x="9665" y="13400"/>
                  <a:pt x="9677" y="13400"/>
                </a:cubicBezTo>
                <a:cubicBezTo>
                  <a:pt x="9712" y="13388"/>
                  <a:pt x="9688" y="13376"/>
                  <a:pt x="9724" y="13364"/>
                </a:cubicBezTo>
                <a:cubicBezTo>
                  <a:pt x="9735" y="13372"/>
                  <a:pt x="9750" y="13373"/>
                  <a:pt x="9765" y="13373"/>
                </a:cubicBezTo>
                <a:cubicBezTo>
                  <a:pt x="9782" y="13373"/>
                  <a:pt x="9799" y="13371"/>
                  <a:pt x="9813" y="13371"/>
                </a:cubicBezTo>
                <a:cubicBezTo>
                  <a:pt x="9831" y="13371"/>
                  <a:pt x="9843" y="13374"/>
                  <a:pt x="9843" y="13388"/>
                </a:cubicBezTo>
                <a:lnTo>
                  <a:pt x="9855" y="13376"/>
                </a:lnTo>
                <a:lnTo>
                  <a:pt x="9867" y="13376"/>
                </a:lnTo>
                <a:cubicBezTo>
                  <a:pt x="9855" y="13388"/>
                  <a:pt x="9855" y="13400"/>
                  <a:pt x="9843" y="13412"/>
                </a:cubicBezTo>
                <a:cubicBezTo>
                  <a:pt x="9819" y="13436"/>
                  <a:pt x="9808" y="13460"/>
                  <a:pt x="9819" y="13472"/>
                </a:cubicBezTo>
                <a:cubicBezTo>
                  <a:pt x="9831" y="13472"/>
                  <a:pt x="9843" y="13460"/>
                  <a:pt x="9855" y="13448"/>
                </a:cubicBezTo>
                <a:cubicBezTo>
                  <a:pt x="9855" y="13460"/>
                  <a:pt x="9855" y="13472"/>
                  <a:pt x="9855" y="13484"/>
                </a:cubicBezTo>
                <a:lnTo>
                  <a:pt x="9819" y="13484"/>
                </a:lnTo>
                <a:cubicBezTo>
                  <a:pt x="9819" y="13495"/>
                  <a:pt x="9867" y="13531"/>
                  <a:pt x="9831" y="13543"/>
                </a:cubicBezTo>
                <a:cubicBezTo>
                  <a:pt x="9831" y="13531"/>
                  <a:pt x="9831" y="13531"/>
                  <a:pt x="9831" y="13531"/>
                </a:cubicBezTo>
                <a:cubicBezTo>
                  <a:pt x="9831" y="13555"/>
                  <a:pt x="9808" y="13555"/>
                  <a:pt x="9831" y="13579"/>
                </a:cubicBezTo>
                <a:cubicBezTo>
                  <a:pt x="9831" y="13593"/>
                  <a:pt x="9823" y="13599"/>
                  <a:pt x="9809" y="13599"/>
                </a:cubicBezTo>
                <a:cubicBezTo>
                  <a:pt x="9799" y="13599"/>
                  <a:pt x="9787" y="13596"/>
                  <a:pt x="9772" y="13591"/>
                </a:cubicBezTo>
                <a:lnTo>
                  <a:pt x="9772" y="13591"/>
                </a:lnTo>
                <a:cubicBezTo>
                  <a:pt x="9831" y="13614"/>
                  <a:pt x="9748" y="13626"/>
                  <a:pt x="9748" y="13626"/>
                </a:cubicBezTo>
                <a:cubicBezTo>
                  <a:pt x="9748" y="13626"/>
                  <a:pt x="9653" y="13829"/>
                  <a:pt x="9581" y="14055"/>
                </a:cubicBezTo>
                <a:cubicBezTo>
                  <a:pt x="9486" y="14293"/>
                  <a:pt x="9438" y="14555"/>
                  <a:pt x="9569" y="14734"/>
                </a:cubicBezTo>
                <a:cubicBezTo>
                  <a:pt x="9593" y="14746"/>
                  <a:pt x="9605" y="14781"/>
                  <a:pt x="9641" y="14781"/>
                </a:cubicBezTo>
                <a:cubicBezTo>
                  <a:pt x="9653" y="14805"/>
                  <a:pt x="9593" y="14793"/>
                  <a:pt x="9617" y="14805"/>
                </a:cubicBezTo>
                <a:cubicBezTo>
                  <a:pt x="9621" y="14804"/>
                  <a:pt x="9625" y="14803"/>
                  <a:pt x="9629" y="14803"/>
                </a:cubicBezTo>
                <a:cubicBezTo>
                  <a:pt x="9663" y="14803"/>
                  <a:pt x="9706" y="14841"/>
                  <a:pt x="9748" y="14841"/>
                </a:cubicBezTo>
                <a:lnTo>
                  <a:pt x="9748" y="14853"/>
                </a:lnTo>
                <a:cubicBezTo>
                  <a:pt x="9752" y="14855"/>
                  <a:pt x="9754" y="14855"/>
                  <a:pt x="9754" y="14855"/>
                </a:cubicBezTo>
                <a:cubicBezTo>
                  <a:pt x="9758" y="14855"/>
                  <a:pt x="9746" y="14844"/>
                  <a:pt x="9751" y="14844"/>
                </a:cubicBezTo>
                <a:cubicBezTo>
                  <a:pt x="9753" y="14844"/>
                  <a:pt x="9759" y="14847"/>
                  <a:pt x="9772" y="14853"/>
                </a:cubicBezTo>
                <a:lnTo>
                  <a:pt x="9712" y="14817"/>
                </a:lnTo>
                <a:lnTo>
                  <a:pt x="9760" y="14817"/>
                </a:lnTo>
                <a:cubicBezTo>
                  <a:pt x="9736" y="14793"/>
                  <a:pt x="9665" y="14757"/>
                  <a:pt x="9712" y="14757"/>
                </a:cubicBezTo>
                <a:cubicBezTo>
                  <a:pt x="9712" y="14754"/>
                  <a:pt x="9716" y="14752"/>
                  <a:pt x="9722" y="14752"/>
                </a:cubicBezTo>
                <a:cubicBezTo>
                  <a:pt x="9733" y="14752"/>
                  <a:pt x="9752" y="14757"/>
                  <a:pt x="9760" y="14757"/>
                </a:cubicBezTo>
                <a:lnTo>
                  <a:pt x="9760" y="14769"/>
                </a:lnTo>
                <a:lnTo>
                  <a:pt x="9796" y="14757"/>
                </a:lnTo>
                <a:lnTo>
                  <a:pt x="9796" y="14757"/>
                </a:lnTo>
                <a:cubicBezTo>
                  <a:pt x="9775" y="14768"/>
                  <a:pt x="9799" y="14796"/>
                  <a:pt x="9806" y="14796"/>
                </a:cubicBezTo>
                <a:cubicBezTo>
                  <a:pt x="9807" y="14796"/>
                  <a:pt x="9808" y="14795"/>
                  <a:pt x="9808" y="14793"/>
                </a:cubicBezTo>
                <a:cubicBezTo>
                  <a:pt x="9831" y="14781"/>
                  <a:pt x="9796" y="14793"/>
                  <a:pt x="9796" y="14769"/>
                </a:cubicBezTo>
                <a:cubicBezTo>
                  <a:pt x="9796" y="14767"/>
                  <a:pt x="9797" y="14766"/>
                  <a:pt x="9798" y="14766"/>
                </a:cubicBezTo>
                <a:cubicBezTo>
                  <a:pt x="9805" y="14766"/>
                  <a:pt x="9824" y="14781"/>
                  <a:pt x="9843" y="14781"/>
                </a:cubicBezTo>
                <a:lnTo>
                  <a:pt x="9843" y="14769"/>
                </a:lnTo>
                <a:cubicBezTo>
                  <a:pt x="9867" y="14781"/>
                  <a:pt x="9843" y="14781"/>
                  <a:pt x="9867" y="14781"/>
                </a:cubicBezTo>
                <a:lnTo>
                  <a:pt x="9855" y="14746"/>
                </a:lnTo>
                <a:lnTo>
                  <a:pt x="9855" y="14746"/>
                </a:lnTo>
                <a:cubicBezTo>
                  <a:pt x="9865" y="14750"/>
                  <a:pt x="9871" y="14751"/>
                  <a:pt x="9875" y="14751"/>
                </a:cubicBezTo>
                <a:cubicBezTo>
                  <a:pt x="9889" y="14751"/>
                  <a:pt x="9852" y="14720"/>
                  <a:pt x="9878" y="14720"/>
                </a:cubicBezTo>
                <a:cubicBezTo>
                  <a:pt x="9881" y="14720"/>
                  <a:pt x="9885" y="14721"/>
                  <a:pt x="9891" y="14722"/>
                </a:cubicBezTo>
                <a:cubicBezTo>
                  <a:pt x="9903" y="14746"/>
                  <a:pt x="9915" y="14734"/>
                  <a:pt x="9939" y="14746"/>
                </a:cubicBezTo>
                <a:lnTo>
                  <a:pt x="9950" y="14698"/>
                </a:lnTo>
                <a:cubicBezTo>
                  <a:pt x="9960" y="14698"/>
                  <a:pt x="9962" y="14713"/>
                  <a:pt x="9962" y="14713"/>
                </a:cubicBezTo>
                <a:cubicBezTo>
                  <a:pt x="9962" y="14713"/>
                  <a:pt x="9962" y="14712"/>
                  <a:pt x="9962" y="14710"/>
                </a:cubicBezTo>
                <a:cubicBezTo>
                  <a:pt x="9986" y="14710"/>
                  <a:pt x="9950" y="14686"/>
                  <a:pt x="9950" y="14686"/>
                </a:cubicBezTo>
                <a:cubicBezTo>
                  <a:pt x="9968" y="14686"/>
                  <a:pt x="9966" y="14666"/>
                  <a:pt x="9984" y="14666"/>
                </a:cubicBezTo>
                <a:cubicBezTo>
                  <a:pt x="9990" y="14666"/>
                  <a:pt x="9998" y="14668"/>
                  <a:pt x="10010" y="14674"/>
                </a:cubicBezTo>
                <a:cubicBezTo>
                  <a:pt x="10058" y="14650"/>
                  <a:pt x="9962" y="14638"/>
                  <a:pt x="9998" y="14627"/>
                </a:cubicBezTo>
                <a:cubicBezTo>
                  <a:pt x="10017" y="14627"/>
                  <a:pt x="10006" y="14642"/>
                  <a:pt x="10013" y="14642"/>
                </a:cubicBezTo>
                <a:cubicBezTo>
                  <a:pt x="10014" y="14642"/>
                  <a:pt x="10017" y="14641"/>
                  <a:pt x="10022" y="14638"/>
                </a:cubicBezTo>
                <a:lnTo>
                  <a:pt x="10022" y="14615"/>
                </a:lnTo>
                <a:cubicBezTo>
                  <a:pt x="10032" y="14615"/>
                  <a:pt x="10058" y="14631"/>
                  <a:pt x="10060" y="14637"/>
                </a:cubicBezTo>
                <a:lnTo>
                  <a:pt x="10060" y="14637"/>
                </a:lnTo>
                <a:cubicBezTo>
                  <a:pt x="10108" y="14602"/>
                  <a:pt x="10189" y="14590"/>
                  <a:pt x="10236" y="14567"/>
                </a:cubicBezTo>
                <a:cubicBezTo>
                  <a:pt x="10248" y="14591"/>
                  <a:pt x="10260" y="14603"/>
                  <a:pt x="10272" y="14615"/>
                </a:cubicBezTo>
                <a:cubicBezTo>
                  <a:pt x="10296" y="14555"/>
                  <a:pt x="10296" y="14531"/>
                  <a:pt x="10296" y="14519"/>
                </a:cubicBezTo>
                <a:cubicBezTo>
                  <a:pt x="10308" y="14519"/>
                  <a:pt x="10296" y="14531"/>
                  <a:pt x="10308" y="14543"/>
                </a:cubicBezTo>
                <a:cubicBezTo>
                  <a:pt x="10284" y="14472"/>
                  <a:pt x="10403" y="14496"/>
                  <a:pt x="10427" y="14448"/>
                </a:cubicBezTo>
                <a:lnTo>
                  <a:pt x="10391" y="14436"/>
                </a:lnTo>
                <a:cubicBezTo>
                  <a:pt x="10498" y="14412"/>
                  <a:pt x="10486" y="14317"/>
                  <a:pt x="10534" y="14257"/>
                </a:cubicBezTo>
                <a:lnTo>
                  <a:pt x="10534" y="14257"/>
                </a:lnTo>
                <a:lnTo>
                  <a:pt x="10522" y="14269"/>
                </a:lnTo>
                <a:cubicBezTo>
                  <a:pt x="10498" y="14246"/>
                  <a:pt x="10498" y="14234"/>
                  <a:pt x="10486" y="14210"/>
                </a:cubicBezTo>
                <a:lnTo>
                  <a:pt x="10486" y="14210"/>
                </a:lnTo>
                <a:cubicBezTo>
                  <a:pt x="10489" y="14213"/>
                  <a:pt x="10495" y="14217"/>
                  <a:pt x="10501" y="14221"/>
                </a:cubicBezTo>
                <a:lnTo>
                  <a:pt x="10501" y="14221"/>
                </a:lnTo>
                <a:cubicBezTo>
                  <a:pt x="10594" y="14183"/>
                  <a:pt x="10618" y="14042"/>
                  <a:pt x="10677" y="13960"/>
                </a:cubicBezTo>
                <a:cubicBezTo>
                  <a:pt x="10700" y="13818"/>
                  <a:pt x="10794" y="13688"/>
                  <a:pt x="10819" y="13546"/>
                </a:cubicBezTo>
                <a:lnTo>
                  <a:pt x="10819" y="13546"/>
                </a:lnTo>
                <a:cubicBezTo>
                  <a:pt x="10817" y="13551"/>
                  <a:pt x="10811" y="13553"/>
                  <a:pt x="10804" y="13553"/>
                </a:cubicBezTo>
                <a:cubicBezTo>
                  <a:pt x="10784" y="13553"/>
                  <a:pt x="10756" y="13539"/>
                  <a:pt x="10772" y="13531"/>
                </a:cubicBezTo>
                <a:cubicBezTo>
                  <a:pt x="10891" y="13519"/>
                  <a:pt x="10772" y="13448"/>
                  <a:pt x="10855" y="13424"/>
                </a:cubicBezTo>
                <a:cubicBezTo>
                  <a:pt x="10843" y="13341"/>
                  <a:pt x="10951" y="13293"/>
                  <a:pt x="10879" y="13198"/>
                </a:cubicBezTo>
                <a:lnTo>
                  <a:pt x="10879" y="13198"/>
                </a:lnTo>
                <a:lnTo>
                  <a:pt x="10915" y="13210"/>
                </a:lnTo>
                <a:cubicBezTo>
                  <a:pt x="10934" y="13200"/>
                  <a:pt x="10923" y="13191"/>
                  <a:pt x="10917" y="13182"/>
                </a:cubicBezTo>
                <a:lnTo>
                  <a:pt x="10917" y="13182"/>
                </a:lnTo>
                <a:cubicBezTo>
                  <a:pt x="10937" y="13147"/>
                  <a:pt x="10916" y="13114"/>
                  <a:pt x="10939" y="13103"/>
                </a:cubicBezTo>
                <a:lnTo>
                  <a:pt x="10891" y="13091"/>
                </a:lnTo>
                <a:cubicBezTo>
                  <a:pt x="10891" y="13079"/>
                  <a:pt x="10927" y="13091"/>
                  <a:pt x="10915" y="13067"/>
                </a:cubicBezTo>
                <a:lnTo>
                  <a:pt x="10915" y="13067"/>
                </a:lnTo>
                <a:lnTo>
                  <a:pt x="10927" y="13079"/>
                </a:lnTo>
                <a:lnTo>
                  <a:pt x="10903" y="13043"/>
                </a:lnTo>
                <a:lnTo>
                  <a:pt x="10903" y="13043"/>
                </a:lnTo>
                <a:cubicBezTo>
                  <a:pt x="10913" y="13047"/>
                  <a:pt x="10920" y="13049"/>
                  <a:pt x="10924" y="13049"/>
                </a:cubicBezTo>
                <a:cubicBezTo>
                  <a:pt x="10949" y="13049"/>
                  <a:pt x="10921" y="13005"/>
                  <a:pt x="10951" y="12995"/>
                </a:cubicBezTo>
                <a:cubicBezTo>
                  <a:pt x="10939" y="12972"/>
                  <a:pt x="10915" y="12924"/>
                  <a:pt x="10939" y="12900"/>
                </a:cubicBezTo>
                <a:cubicBezTo>
                  <a:pt x="10974" y="12900"/>
                  <a:pt x="10986" y="12864"/>
                  <a:pt x="11010" y="12841"/>
                </a:cubicBezTo>
                <a:cubicBezTo>
                  <a:pt x="11010" y="12793"/>
                  <a:pt x="11010" y="12722"/>
                  <a:pt x="11034" y="12662"/>
                </a:cubicBezTo>
                <a:lnTo>
                  <a:pt x="10986" y="12650"/>
                </a:lnTo>
                <a:lnTo>
                  <a:pt x="10986" y="12638"/>
                </a:lnTo>
                <a:lnTo>
                  <a:pt x="11010" y="12638"/>
                </a:lnTo>
                <a:cubicBezTo>
                  <a:pt x="11046" y="12638"/>
                  <a:pt x="11021" y="12618"/>
                  <a:pt x="11022" y="12603"/>
                </a:cubicBezTo>
                <a:lnTo>
                  <a:pt x="11022" y="12603"/>
                </a:lnTo>
                <a:cubicBezTo>
                  <a:pt x="11015" y="12606"/>
                  <a:pt x="11008" y="12607"/>
                  <a:pt x="11002" y="12607"/>
                </a:cubicBezTo>
                <a:cubicBezTo>
                  <a:pt x="10983" y="12607"/>
                  <a:pt x="10969" y="12596"/>
                  <a:pt x="10986" y="12579"/>
                </a:cubicBezTo>
                <a:lnTo>
                  <a:pt x="10986" y="12579"/>
                </a:lnTo>
                <a:lnTo>
                  <a:pt x="10974" y="12567"/>
                </a:lnTo>
                <a:lnTo>
                  <a:pt x="10974" y="12567"/>
                </a:lnTo>
                <a:cubicBezTo>
                  <a:pt x="10986" y="12571"/>
                  <a:pt x="10996" y="12572"/>
                  <a:pt x="11004" y="12572"/>
                </a:cubicBezTo>
                <a:cubicBezTo>
                  <a:pt x="11021" y="12572"/>
                  <a:pt x="11034" y="12567"/>
                  <a:pt x="11058" y="12567"/>
                </a:cubicBezTo>
                <a:cubicBezTo>
                  <a:pt x="11058" y="12519"/>
                  <a:pt x="10998" y="12471"/>
                  <a:pt x="11034" y="12412"/>
                </a:cubicBezTo>
                <a:lnTo>
                  <a:pt x="11034" y="12412"/>
                </a:lnTo>
                <a:cubicBezTo>
                  <a:pt x="11038" y="12413"/>
                  <a:pt x="11041" y="12414"/>
                  <a:pt x="11043" y="12414"/>
                </a:cubicBezTo>
                <a:cubicBezTo>
                  <a:pt x="11056" y="12414"/>
                  <a:pt x="11041" y="12393"/>
                  <a:pt x="11057" y="12393"/>
                </a:cubicBezTo>
                <a:cubicBezTo>
                  <a:pt x="11062" y="12393"/>
                  <a:pt x="11069" y="12395"/>
                  <a:pt x="11082" y="12400"/>
                </a:cubicBezTo>
                <a:cubicBezTo>
                  <a:pt x="11076" y="12376"/>
                  <a:pt x="11064" y="12373"/>
                  <a:pt x="11047" y="12373"/>
                </a:cubicBezTo>
                <a:cubicBezTo>
                  <a:pt x="11042" y="12373"/>
                  <a:pt x="11036" y="12374"/>
                  <a:pt x="11029" y="12374"/>
                </a:cubicBezTo>
                <a:cubicBezTo>
                  <a:pt x="11017" y="12374"/>
                  <a:pt x="11002" y="12372"/>
                  <a:pt x="10986" y="12364"/>
                </a:cubicBezTo>
                <a:cubicBezTo>
                  <a:pt x="10998" y="12364"/>
                  <a:pt x="10974" y="12352"/>
                  <a:pt x="10998" y="12352"/>
                </a:cubicBezTo>
                <a:lnTo>
                  <a:pt x="11046" y="12352"/>
                </a:lnTo>
                <a:lnTo>
                  <a:pt x="11046" y="12329"/>
                </a:lnTo>
                <a:cubicBezTo>
                  <a:pt x="11046" y="12329"/>
                  <a:pt x="11058" y="12341"/>
                  <a:pt x="11058" y="12341"/>
                </a:cubicBezTo>
                <a:cubicBezTo>
                  <a:pt x="11034" y="12293"/>
                  <a:pt x="11117" y="12269"/>
                  <a:pt x="11082" y="12221"/>
                </a:cubicBezTo>
                <a:cubicBezTo>
                  <a:pt x="11077" y="12219"/>
                  <a:pt x="11074" y="12218"/>
                  <a:pt x="11072" y="12218"/>
                </a:cubicBezTo>
                <a:cubicBezTo>
                  <a:pt x="11065" y="12218"/>
                  <a:pt x="11077" y="12233"/>
                  <a:pt x="11058" y="12233"/>
                </a:cubicBezTo>
                <a:cubicBezTo>
                  <a:pt x="11010" y="12186"/>
                  <a:pt x="11105" y="12198"/>
                  <a:pt x="11070" y="12162"/>
                </a:cubicBezTo>
                <a:lnTo>
                  <a:pt x="11070" y="12162"/>
                </a:lnTo>
                <a:lnTo>
                  <a:pt x="11105" y="12174"/>
                </a:lnTo>
                <a:cubicBezTo>
                  <a:pt x="11082" y="12150"/>
                  <a:pt x="11058" y="12150"/>
                  <a:pt x="11082" y="12126"/>
                </a:cubicBezTo>
                <a:cubicBezTo>
                  <a:pt x="11129" y="12126"/>
                  <a:pt x="11117" y="12150"/>
                  <a:pt x="11129" y="12162"/>
                </a:cubicBezTo>
                <a:cubicBezTo>
                  <a:pt x="11129" y="12150"/>
                  <a:pt x="11129" y="12114"/>
                  <a:pt x="11093" y="12114"/>
                </a:cubicBezTo>
                <a:cubicBezTo>
                  <a:pt x="11082" y="12102"/>
                  <a:pt x="11117" y="12102"/>
                  <a:pt x="11129" y="12090"/>
                </a:cubicBezTo>
                <a:cubicBezTo>
                  <a:pt x="11121" y="12090"/>
                  <a:pt x="11113" y="12096"/>
                  <a:pt x="11102" y="12096"/>
                </a:cubicBezTo>
                <a:cubicBezTo>
                  <a:pt x="11096" y="12096"/>
                  <a:pt x="11089" y="12094"/>
                  <a:pt x="11082" y="12090"/>
                </a:cubicBezTo>
                <a:cubicBezTo>
                  <a:pt x="11117" y="12067"/>
                  <a:pt x="11117" y="12031"/>
                  <a:pt x="11117" y="12007"/>
                </a:cubicBezTo>
                <a:lnTo>
                  <a:pt x="11153" y="12007"/>
                </a:lnTo>
                <a:cubicBezTo>
                  <a:pt x="11105" y="11983"/>
                  <a:pt x="11189" y="11995"/>
                  <a:pt x="11189" y="11960"/>
                </a:cubicBezTo>
                <a:cubicBezTo>
                  <a:pt x="11177" y="11876"/>
                  <a:pt x="11129" y="11769"/>
                  <a:pt x="11153" y="11686"/>
                </a:cubicBezTo>
                <a:cubicBezTo>
                  <a:pt x="11105" y="11662"/>
                  <a:pt x="11105" y="11638"/>
                  <a:pt x="11093" y="11614"/>
                </a:cubicBezTo>
                <a:lnTo>
                  <a:pt x="11165" y="11614"/>
                </a:lnTo>
                <a:lnTo>
                  <a:pt x="11141" y="11590"/>
                </a:lnTo>
                <a:cubicBezTo>
                  <a:pt x="11146" y="11588"/>
                  <a:pt x="11150" y="11587"/>
                  <a:pt x="11152" y="11587"/>
                </a:cubicBezTo>
                <a:cubicBezTo>
                  <a:pt x="11159" y="11587"/>
                  <a:pt x="11159" y="11594"/>
                  <a:pt x="11166" y="11594"/>
                </a:cubicBezTo>
                <a:cubicBezTo>
                  <a:pt x="11168" y="11594"/>
                  <a:pt x="11172" y="11593"/>
                  <a:pt x="11177" y="11590"/>
                </a:cubicBezTo>
                <a:lnTo>
                  <a:pt x="11141" y="11579"/>
                </a:lnTo>
                <a:cubicBezTo>
                  <a:pt x="11158" y="11579"/>
                  <a:pt x="11157" y="11548"/>
                  <a:pt x="11172" y="11548"/>
                </a:cubicBezTo>
                <a:cubicBezTo>
                  <a:pt x="11178" y="11548"/>
                  <a:pt x="11187" y="11553"/>
                  <a:pt x="11201" y="11567"/>
                </a:cubicBezTo>
                <a:lnTo>
                  <a:pt x="11212" y="11483"/>
                </a:lnTo>
                <a:cubicBezTo>
                  <a:pt x="11212" y="11459"/>
                  <a:pt x="11153" y="11459"/>
                  <a:pt x="11177" y="11448"/>
                </a:cubicBezTo>
                <a:cubicBezTo>
                  <a:pt x="11181" y="11444"/>
                  <a:pt x="11183" y="11442"/>
                  <a:pt x="11186" y="11442"/>
                </a:cubicBezTo>
                <a:cubicBezTo>
                  <a:pt x="11191" y="11442"/>
                  <a:pt x="11197" y="11448"/>
                  <a:pt x="11212" y="11448"/>
                </a:cubicBezTo>
                <a:cubicBezTo>
                  <a:pt x="11260" y="11388"/>
                  <a:pt x="11082" y="11376"/>
                  <a:pt x="11117" y="11317"/>
                </a:cubicBezTo>
                <a:lnTo>
                  <a:pt x="11129" y="11317"/>
                </a:lnTo>
                <a:cubicBezTo>
                  <a:pt x="11105" y="11317"/>
                  <a:pt x="11117" y="11293"/>
                  <a:pt x="11105" y="11293"/>
                </a:cubicBezTo>
                <a:cubicBezTo>
                  <a:pt x="11034" y="11293"/>
                  <a:pt x="11141" y="11305"/>
                  <a:pt x="11093" y="11317"/>
                </a:cubicBezTo>
                <a:lnTo>
                  <a:pt x="11093" y="11317"/>
                </a:lnTo>
                <a:cubicBezTo>
                  <a:pt x="11046" y="11317"/>
                  <a:pt x="11070" y="11293"/>
                  <a:pt x="11022" y="11293"/>
                </a:cubicBezTo>
                <a:cubicBezTo>
                  <a:pt x="11046" y="11281"/>
                  <a:pt x="11010" y="11269"/>
                  <a:pt x="11010" y="11257"/>
                </a:cubicBezTo>
                <a:cubicBezTo>
                  <a:pt x="11046" y="11245"/>
                  <a:pt x="11022" y="11209"/>
                  <a:pt x="11070" y="11198"/>
                </a:cubicBezTo>
                <a:cubicBezTo>
                  <a:pt x="11058" y="11186"/>
                  <a:pt x="10998" y="11174"/>
                  <a:pt x="10998" y="11162"/>
                </a:cubicBezTo>
                <a:cubicBezTo>
                  <a:pt x="11022" y="11150"/>
                  <a:pt x="11034" y="11150"/>
                  <a:pt x="11041" y="11150"/>
                </a:cubicBezTo>
                <a:cubicBezTo>
                  <a:pt x="11049" y="11150"/>
                  <a:pt x="11052" y="11150"/>
                  <a:pt x="11058" y="11138"/>
                </a:cubicBezTo>
                <a:lnTo>
                  <a:pt x="11022" y="11138"/>
                </a:lnTo>
                <a:cubicBezTo>
                  <a:pt x="11034" y="11126"/>
                  <a:pt x="11046" y="11126"/>
                  <a:pt x="11058" y="11126"/>
                </a:cubicBezTo>
                <a:cubicBezTo>
                  <a:pt x="11058" y="11102"/>
                  <a:pt x="11010" y="11102"/>
                  <a:pt x="11034" y="11090"/>
                </a:cubicBezTo>
                <a:lnTo>
                  <a:pt x="11034" y="11090"/>
                </a:lnTo>
                <a:lnTo>
                  <a:pt x="11070" y="11102"/>
                </a:lnTo>
                <a:cubicBezTo>
                  <a:pt x="11058" y="11078"/>
                  <a:pt x="11058" y="11078"/>
                  <a:pt x="11058" y="11055"/>
                </a:cubicBezTo>
                <a:cubicBezTo>
                  <a:pt x="11076" y="11055"/>
                  <a:pt x="11080" y="11061"/>
                  <a:pt x="11076" y="11065"/>
                </a:cubicBezTo>
                <a:lnTo>
                  <a:pt x="11076" y="11065"/>
                </a:lnTo>
                <a:cubicBezTo>
                  <a:pt x="11110" y="11053"/>
                  <a:pt x="11046" y="11043"/>
                  <a:pt x="11058" y="11043"/>
                </a:cubicBezTo>
                <a:lnTo>
                  <a:pt x="11058" y="11043"/>
                </a:lnTo>
                <a:cubicBezTo>
                  <a:pt x="11046" y="11043"/>
                  <a:pt x="11034" y="11055"/>
                  <a:pt x="10998" y="11055"/>
                </a:cubicBezTo>
                <a:cubicBezTo>
                  <a:pt x="11010" y="11043"/>
                  <a:pt x="10962" y="11019"/>
                  <a:pt x="10998" y="11019"/>
                </a:cubicBezTo>
                <a:lnTo>
                  <a:pt x="11034" y="11031"/>
                </a:lnTo>
                <a:cubicBezTo>
                  <a:pt x="10998" y="11007"/>
                  <a:pt x="10986" y="11019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98" y="10984"/>
                  <a:pt x="10998" y="10983"/>
                  <a:pt x="10998" y="10983"/>
                </a:cubicBezTo>
                <a:lnTo>
                  <a:pt x="10998" y="10983"/>
                </a:lnTo>
                <a:cubicBezTo>
                  <a:pt x="10998" y="10983"/>
                  <a:pt x="10998" y="10984"/>
                  <a:pt x="10998" y="10984"/>
                </a:cubicBezTo>
                <a:lnTo>
                  <a:pt x="10998" y="10984"/>
                </a:lnTo>
                <a:cubicBezTo>
                  <a:pt x="10985" y="10964"/>
                  <a:pt x="11010" y="10944"/>
                  <a:pt x="11010" y="10924"/>
                </a:cubicBezTo>
                <a:cubicBezTo>
                  <a:pt x="10998" y="10912"/>
                  <a:pt x="10986" y="10912"/>
                  <a:pt x="10986" y="10912"/>
                </a:cubicBezTo>
                <a:cubicBezTo>
                  <a:pt x="10974" y="10918"/>
                  <a:pt x="10965" y="10918"/>
                  <a:pt x="10956" y="10918"/>
                </a:cubicBezTo>
                <a:cubicBezTo>
                  <a:pt x="10948" y="10918"/>
                  <a:pt x="10939" y="10918"/>
                  <a:pt x="10927" y="10924"/>
                </a:cubicBezTo>
                <a:cubicBezTo>
                  <a:pt x="10974" y="10900"/>
                  <a:pt x="10855" y="10888"/>
                  <a:pt x="10891" y="10864"/>
                </a:cubicBezTo>
                <a:cubicBezTo>
                  <a:pt x="10915" y="10864"/>
                  <a:pt x="10927" y="10864"/>
                  <a:pt x="10915" y="10876"/>
                </a:cubicBezTo>
                <a:cubicBezTo>
                  <a:pt x="10962" y="10888"/>
                  <a:pt x="11010" y="10888"/>
                  <a:pt x="11046" y="10900"/>
                </a:cubicBezTo>
                <a:cubicBezTo>
                  <a:pt x="11034" y="10888"/>
                  <a:pt x="11022" y="10876"/>
                  <a:pt x="11046" y="10876"/>
                </a:cubicBezTo>
                <a:lnTo>
                  <a:pt x="10998" y="10876"/>
                </a:lnTo>
                <a:cubicBezTo>
                  <a:pt x="10986" y="10876"/>
                  <a:pt x="10998" y="10864"/>
                  <a:pt x="10998" y="10864"/>
                </a:cubicBezTo>
                <a:cubicBezTo>
                  <a:pt x="10991" y="10862"/>
                  <a:pt x="10984" y="10861"/>
                  <a:pt x="10977" y="10861"/>
                </a:cubicBezTo>
                <a:cubicBezTo>
                  <a:pt x="10959" y="10861"/>
                  <a:pt x="10944" y="10868"/>
                  <a:pt x="10930" y="10868"/>
                </a:cubicBezTo>
                <a:cubicBezTo>
                  <a:pt x="10925" y="10868"/>
                  <a:pt x="10920" y="10867"/>
                  <a:pt x="10915" y="10864"/>
                </a:cubicBezTo>
                <a:cubicBezTo>
                  <a:pt x="10903" y="10840"/>
                  <a:pt x="10974" y="10852"/>
                  <a:pt x="10951" y="10840"/>
                </a:cubicBezTo>
                <a:cubicBezTo>
                  <a:pt x="10927" y="10817"/>
                  <a:pt x="10891" y="10840"/>
                  <a:pt x="10903" y="10805"/>
                </a:cubicBezTo>
                <a:lnTo>
                  <a:pt x="10903" y="10805"/>
                </a:lnTo>
                <a:cubicBezTo>
                  <a:pt x="10909" y="10810"/>
                  <a:pt x="10915" y="10813"/>
                  <a:pt x="10918" y="10815"/>
                </a:cubicBezTo>
                <a:lnTo>
                  <a:pt x="10918" y="10815"/>
                </a:lnTo>
                <a:cubicBezTo>
                  <a:pt x="10936" y="10803"/>
                  <a:pt x="10905" y="10780"/>
                  <a:pt x="10962" y="10769"/>
                </a:cubicBezTo>
                <a:cubicBezTo>
                  <a:pt x="10986" y="10769"/>
                  <a:pt x="10998" y="10769"/>
                  <a:pt x="10998" y="10781"/>
                </a:cubicBezTo>
                <a:lnTo>
                  <a:pt x="10986" y="10781"/>
                </a:lnTo>
                <a:cubicBezTo>
                  <a:pt x="10993" y="10783"/>
                  <a:pt x="10998" y="10783"/>
                  <a:pt x="11001" y="10783"/>
                </a:cubicBezTo>
                <a:cubicBezTo>
                  <a:pt x="11016" y="10783"/>
                  <a:pt x="10994" y="10766"/>
                  <a:pt x="11015" y="10766"/>
                </a:cubicBezTo>
                <a:cubicBezTo>
                  <a:pt x="11015" y="10766"/>
                  <a:pt x="11016" y="10766"/>
                  <a:pt x="11017" y="10767"/>
                </a:cubicBezTo>
                <a:lnTo>
                  <a:pt x="11017" y="10767"/>
                </a:lnTo>
                <a:cubicBezTo>
                  <a:pt x="10999" y="10760"/>
                  <a:pt x="11000" y="10743"/>
                  <a:pt x="11010" y="10733"/>
                </a:cubicBezTo>
                <a:lnTo>
                  <a:pt x="10974" y="10733"/>
                </a:lnTo>
                <a:cubicBezTo>
                  <a:pt x="10915" y="10715"/>
                  <a:pt x="10933" y="10715"/>
                  <a:pt x="10964" y="10715"/>
                </a:cubicBezTo>
                <a:cubicBezTo>
                  <a:pt x="10995" y="10715"/>
                  <a:pt x="11040" y="10715"/>
                  <a:pt x="11034" y="10697"/>
                </a:cubicBezTo>
                <a:cubicBezTo>
                  <a:pt x="11028" y="10691"/>
                  <a:pt x="11024" y="10689"/>
                  <a:pt x="11021" y="10689"/>
                </a:cubicBezTo>
                <a:cubicBezTo>
                  <a:pt x="11015" y="10689"/>
                  <a:pt x="11015" y="10700"/>
                  <a:pt x="11007" y="10700"/>
                </a:cubicBezTo>
                <a:cubicBezTo>
                  <a:pt x="11005" y="10700"/>
                  <a:pt x="11002" y="10699"/>
                  <a:pt x="10998" y="10697"/>
                </a:cubicBezTo>
                <a:cubicBezTo>
                  <a:pt x="10998" y="10674"/>
                  <a:pt x="11034" y="10674"/>
                  <a:pt x="11022" y="10650"/>
                </a:cubicBezTo>
                <a:cubicBezTo>
                  <a:pt x="11034" y="10638"/>
                  <a:pt x="11046" y="10626"/>
                  <a:pt x="11093" y="10626"/>
                </a:cubicBezTo>
                <a:cubicBezTo>
                  <a:pt x="11082" y="10602"/>
                  <a:pt x="11117" y="10578"/>
                  <a:pt x="11070" y="10567"/>
                </a:cubicBezTo>
                <a:lnTo>
                  <a:pt x="11070" y="10567"/>
                </a:lnTo>
                <a:cubicBezTo>
                  <a:pt x="11034" y="10602"/>
                  <a:pt x="11117" y="10590"/>
                  <a:pt x="11058" y="10626"/>
                </a:cubicBezTo>
                <a:lnTo>
                  <a:pt x="11022" y="10614"/>
                </a:lnTo>
                <a:cubicBezTo>
                  <a:pt x="11022" y="10603"/>
                  <a:pt x="11003" y="10583"/>
                  <a:pt x="11007" y="10562"/>
                </a:cubicBezTo>
                <a:lnTo>
                  <a:pt x="11007" y="10562"/>
                </a:lnTo>
                <a:cubicBezTo>
                  <a:pt x="11003" y="10567"/>
                  <a:pt x="10995" y="10567"/>
                  <a:pt x="10986" y="10567"/>
                </a:cubicBezTo>
                <a:cubicBezTo>
                  <a:pt x="10974" y="10531"/>
                  <a:pt x="10927" y="10531"/>
                  <a:pt x="10939" y="10495"/>
                </a:cubicBezTo>
                <a:cubicBezTo>
                  <a:pt x="10974" y="10495"/>
                  <a:pt x="10974" y="10507"/>
                  <a:pt x="10974" y="10519"/>
                </a:cubicBezTo>
                <a:cubicBezTo>
                  <a:pt x="10998" y="10507"/>
                  <a:pt x="10974" y="10507"/>
                  <a:pt x="10986" y="10471"/>
                </a:cubicBezTo>
                <a:cubicBezTo>
                  <a:pt x="11022" y="10471"/>
                  <a:pt x="10986" y="10495"/>
                  <a:pt x="11022" y="10495"/>
                </a:cubicBezTo>
                <a:lnTo>
                  <a:pt x="11010" y="10471"/>
                </a:lnTo>
                <a:lnTo>
                  <a:pt x="11010" y="10459"/>
                </a:lnTo>
                <a:cubicBezTo>
                  <a:pt x="10962" y="10459"/>
                  <a:pt x="11022" y="10436"/>
                  <a:pt x="10998" y="10424"/>
                </a:cubicBezTo>
                <a:cubicBezTo>
                  <a:pt x="10998" y="10376"/>
                  <a:pt x="10927" y="10376"/>
                  <a:pt x="10879" y="10352"/>
                </a:cubicBezTo>
                <a:cubicBezTo>
                  <a:pt x="10887" y="10352"/>
                  <a:pt x="10895" y="10347"/>
                  <a:pt x="10906" y="10347"/>
                </a:cubicBezTo>
                <a:cubicBezTo>
                  <a:pt x="10912" y="10347"/>
                  <a:pt x="10919" y="10348"/>
                  <a:pt x="10927" y="10352"/>
                </a:cubicBezTo>
                <a:cubicBezTo>
                  <a:pt x="10915" y="10358"/>
                  <a:pt x="10912" y="10358"/>
                  <a:pt x="10913" y="10358"/>
                </a:cubicBezTo>
                <a:cubicBezTo>
                  <a:pt x="10915" y="10358"/>
                  <a:pt x="10921" y="10358"/>
                  <a:pt x="10927" y="10364"/>
                </a:cubicBezTo>
                <a:cubicBezTo>
                  <a:pt x="10927" y="10351"/>
                  <a:pt x="10945" y="10338"/>
                  <a:pt x="10966" y="10330"/>
                </a:cubicBezTo>
                <a:lnTo>
                  <a:pt x="10966" y="10330"/>
                </a:lnTo>
                <a:cubicBezTo>
                  <a:pt x="10966" y="10331"/>
                  <a:pt x="10967" y="10331"/>
                  <a:pt x="10968" y="10331"/>
                </a:cubicBezTo>
                <a:cubicBezTo>
                  <a:pt x="10971" y="10331"/>
                  <a:pt x="10973" y="10329"/>
                  <a:pt x="10976" y="10327"/>
                </a:cubicBezTo>
                <a:lnTo>
                  <a:pt x="10976" y="10327"/>
                </a:lnTo>
                <a:cubicBezTo>
                  <a:pt x="10973" y="10328"/>
                  <a:pt x="10969" y="10329"/>
                  <a:pt x="10966" y="10330"/>
                </a:cubicBezTo>
                <a:lnTo>
                  <a:pt x="10966" y="10330"/>
                </a:lnTo>
                <a:cubicBezTo>
                  <a:pt x="10965" y="10330"/>
                  <a:pt x="10963" y="10329"/>
                  <a:pt x="10962" y="10328"/>
                </a:cubicBezTo>
                <a:lnTo>
                  <a:pt x="10962" y="10293"/>
                </a:lnTo>
                <a:cubicBezTo>
                  <a:pt x="10949" y="10300"/>
                  <a:pt x="10939" y="10306"/>
                  <a:pt x="10929" y="10306"/>
                </a:cubicBezTo>
                <a:cubicBezTo>
                  <a:pt x="10921" y="10306"/>
                  <a:pt x="10913" y="10303"/>
                  <a:pt x="10903" y="10293"/>
                </a:cubicBezTo>
                <a:cubicBezTo>
                  <a:pt x="10903" y="10281"/>
                  <a:pt x="10903" y="10281"/>
                  <a:pt x="10903" y="10257"/>
                </a:cubicBezTo>
                <a:cubicBezTo>
                  <a:pt x="10911" y="10257"/>
                  <a:pt x="10929" y="10252"/>
                  <a:pt x="10941" y="10252"/>
                </a:cubicBezTo>
                <a:cubicBezTo>
                  <a:pt x="10946" y="10252"/>
                  <a:pt x="10950" y="10253"/>
                  <a:pt x="10951" y="10257"/>
                </a:cubicBezTo>
                <a:lnTo>
                  <a:pt x="10951" y="10257"/>
                </a:lnTo>
                <a:cubicBezTo>
                  <a:pt x="10950" y="10254"/>
                  <a:pt x="10949" y="10233"/>
                  <a:pt x="10927" y="10233"/>
                </a:cubicBezTo>
                <a:cubicBezTo>
                  <a:pt x="10922" y="10238"/>
                  <a:pt x="10917" y="10240"/>
                  <a:pt x="10913" y="10240"/>
                </a:cubicBezTo>
                <a:cubicBezTo>
                  <a:pt x="10899" y="10240"/>
                  <a:pt x="10888" y="10219"/>
                  <a:pt x="10867" y="10219"/>
                </a:cubicBezTo>
                <a:cubicBezTo>
                  <a:pt x="10863" y="10219"/>
                  <a:pt x="10859" y="10220"/>
                  <a:pt x="10855" y="10221"/>
                </a:cubicBezTo>
                <a:lnTo>
                  <a:pt x="10879" y="10197"/>
                </a:lnTo>
                <a:cubicBezTo>
                  <a:pt x="10879" y="10209"/>
                  <a:pt x="10891" y="10209"/>
                  <a:pt x="10891" y="10209"/>
                </a:cubicBezTo>
                <a:cubicBezTo>
                  <a:pt x="10939" y="10197"/>
                  <a:pt x="10879" y="10197"/>
                  <a:pt x="10867" y="10186"/>
                </a:cubicBezTo>
                <a:cubicBezTo>
                  <a:pt x="10879" y="10186"/>
                  <a:pt x="10879" y="10162"/>
                  <a:pt x="10903" y="10162"/>
                </a:cubicBezTo>
                <a:cubicBezTo>
                  <a:pt x="10879" y="10150"/>
                  <a:pt x="10891" y="10138"/>
                  <a:pt x="10915" y="10138"/>
                </a:cubicBezTo>
                <a:cubicBezTo>
                  <a:pt x="10911" y="10134"/>
                  <a:pt x="10907" y="10133"/>
                  <a:pt x="10902" y="10133"/>
                </a:cubicBezTo>
                <a:cubicBezTo>
                  <a:pt x="10894" y="10133"/>
                  <a:pt x="10883" y="10138"/>
                  <a:pt x="10867" y="10138"/>
                </a:cubicBezTo>
                <a:lnTo>
                  <a:pt x="10867" y="10102"/>
                </a:lnTo>
                <a:cubicBezTo>
                  <a:pt x="10891" y="10102"/>
                  <a:pt x="10962" y="10090"/>
                  <a:pt x="10974" y="10090"/>
                </a:cubicBezTo>
                <a:cubicBezTo>
                  <a:pt x="10962" y="10084"/>
                  <a:pt x="10945" y="10084"/>
                  <a:pt x="10930" y="10084"/>
                </a:cubicBezTo>
                <a:cubicBezTo>
                  <a:pt x="10915" y="10084"/>
                  <a:pt x="10903" y="10084"/>
                  <a:pt x="10903" y="10078"/>
                </a:cubicBezTo>
                <a:cubicBezTo>
                  <a:pt x="10944" y="10078"/>
                  <a:pt x="10932" y="10052"/>
                  <a:pt x="10965" y="10052"/>
                </a:cubicBezTo>
                <a:cubicBezTo>
                  <a:pt x="10971" y="10052"/>
                  <a:pt x="10978" y="10053"/>
                  <a:pt x="10986" y="10055"/>
                </a:cubicBezTo>
                <a:cubicBezTo>
                  <a:pt x="11022" y="10043"/>
                  <a:pt x="11010" y="10007"/>
                  <a:pt x="10998" y="9995"/>
                </a:cubicBezTo>
                <a:cubicBezTo>
                  <a:pt x="10962" y="9995"/>
                  <a:pt x="10986" y="10019"/>
                  <a:pt x="10939" y="10019"/>
                </a:cubicBezTo>
                <a:cubicBezTo>
                  <a:pt x="10927" y="9971"/>
                  <a:pt x="10820" y="9983"/>
                  <a:pt x="10831" y="9947"/>
                </a:cubicBezTo>
                <a:lnTo>
                  <a:pt x="10831" y="9947"/>
                </a:lnTo>
                <a:lnTo>
                  <a:pt x="10820" y="9959"/>
                </a:lnTo>
                <a:cubicBezTo>
                  <a:pt x="10796" y="9935"/>
                  <a:pt x="10808" y="9947"/>
                  <a:pt x="10772" y="9935"/>
                </a:cubicBezTo>
                <a:cubicBezTo>
                  <a:pt x="10820" y="9935"/>
                  <a:pt x="10891" y="9888"/>
                  <a:pt x="10879" y="9864"/>
                </a:cubicBezTo>
                <a:cubicBezTo>
                  <a:pt x="10855" y="9864"/>
                  <a:pt x="10831" y="9888"/>
                  <a:pt x="10796" y="9888"/>
                </a:cubicBezTo>
                <a:lnTo>
                  <a:pt x="10784" y="9864"/>
                </a:lnTo>
                <a:lnTo>
                  <a:pt x="10808" y="9864"/>
                </a:lnTo>
                <a:cubicBezTo>
                  <a:pt x="10784" y="9840"/>
                  <a:pt x="10867" y="9816"/>
                  <a:pt x="10808" y="9816"/>
                </a:cubicBezTo>
                <a:lnTo>
                  <a:pt x="10838" y="9804"/>
                </a:lnTo>
                <a:lnTo>
                  <a:pt x="10838" y="9804"/>
                </a:lnTo>
                <a:cubicBezTo>
                  <a:pt x="10840" y="9804"/>
                  <a:pt x="10842" y="9805"/>
                  <a:pt x="10843" y="9805"/>
                </a:cubicBezTo>
                <a:lnTo>
                  <a:pt x="10867" y="9793"/>
                </a:lnTo>
                <a:lnTo>
                  <a:pt x="10867" y="9793"/>
                </a:lnTo>
                <a:lnTo>
                  <a:pt x="10838" y="9804"/>
                </a:lnTo>
                <a:lnTo>
                  <a:pt x="10838" y="9804"/>
                </a:lnTo>
                <a:cubicBezTo>
                  <a:pt x="10818" y="9801"/>
                  <a:pt x="10807" y="9781"/>
                  <a:pt x="10796" y="9781"/>
                </a:cubicBezTo>
                <a:cubicBezTo>
                  <a:pt x="10772" y="9757"/>
                  <a:pt x="10796" y="9745"/>
                  <a:pt x="10820" y="9721"/>
                </a:cubicBezTo>
                <a:lnTo>
                  <a:pt x="10820" y="9721"/>
                </a:lnTo>
                <a:cubicBezTo>
                  <a:pt x="10803" y="9730"/>
                  <a:pt x="10780" y="9738"/>
                  <a:pt x="10764" y="9738"/>
                </a:cubicBezTo>
                <a:cubicBezTo>
                  <a:pt x="10757" y="9738"/>
                  <a:pt x="10752" y="9737"/>
                  <a:pt x="10748" y="9733"/>
                </a:cubicBezTo>
                <a:cubicBezTo>
                  <a:pt x="10820" y="9721"/>
                  <a:pt x="10772" y="9685"/>
                  <a:pt x="10808" y="9685"/>
                </a:cubicBezTo>
                <a:cubicBezTo>
                  <a:pt x="10808" y="9674"/>
                  <a:pt x="10831" y="9662"/>
                  <a:pt x="10796" y="9662"/>
                </a:cubicBezTo>
                <a:lnTo>
                  <a:pt x="10843" y="9662"/>
                </a:lnTo>
                <a:cubicBezTo>
                  <a:pt x="10784" y="9662"/>
                  <a:pt x="10784" y="9638"/>
                  <a:pt x="10760" y="9614"/>
                </a:cubicBezTo>
                <a:cubicBezTo>
                  <a:pt x="10855" y="9602"/>
                  <a:pt x="10748" y="9602"/>
                  <a:pt x="10831" y="9578"/>
                </a:cubicBezTo>
                <a:cubicBezTo>
                  <a:pt x="10772" y="9578"/>
                  <a:pt x="10808" y="9543"/>
                  <a:pt x="10748" y="9543"/>
                </a:cubicBezTo>
                <a:cubicBezTo>
                  <a:pt x="10748" y="9531"/>
                  <a:pt x="10808" y="9519"/>
                  <a:pt x="10820" y="9519"/>
                </a:cubicBezTo>
                <a:lnTo>
                  <a:pt x="10796" y="9507"/>
                </a:lnTo>
                <a:cubicBezTo>
                  <a:pt x="10820" y="9495"/>
                  <a:pt x="10820" y="9459"/>
                  <a:pt x="10831" y="9447"/>
                </a:cubicBezTo>
                <a:lnTo>
                  <a:pt x="10784" y="9435"/>
                </a:lnTo>
                <a:lnTo>
                  <a:pt x="10808" y="9424"/>
                </a:lnTo>
                <a:cubicBezTo>
                  <a:pt x="10792" y="9424"/>
                  <a:pt x="10781" y="9418"/>
                  <a:pt x="10772" y="9418"/>
                </a:cubicBezTo>
                <a:cubicBezTo>
                  <a:pt x="10768" y="9418"/>
                  <a:pt x="10764" y="9420"/>
                  <a:pt x="10760" y="9424"/>
                </a:cubicBezTo>
                <a:cubicBezTo>
                  <a:pt x="10701" y="9424"/>
                  <a:pt x="10736" y="9412"/>
                  <a:pt x="10712" y="9400"/>
                </a:cubicBezTo>
                <a:cubicBezTo>
                  <a:pt x="10724" y="9388"/>
                  <a:pt x="10736" y="9388"/>
                  <a:pt x="10748" y="9388"/>
                </a:cubicBezTo>
                <a:cubicBezTo>
                  <a:pt x="10736" y="9376"/>
                  <a:pt x="10772" y="9376"/>
                  <a:pt x="10796" y="9364"/>
                </a:cubicBezTo>
                <a:lnTo>
                  <a:pt x="10796" y="9364"/>
                </a:lnTo>
                <a:cubicBezTo>
                  <a:pt x="10772" y="9376"/>
                  <a:pt x="10677" y="9364"/>
                  <a:pt x="10653" y="9388"/>
                </a:cubicBezTo>
                <a:cubicBezTo>
                  <a:pt x="10649" y="9391"/>
                  <a:pt x="10645" y="9393"/>
                  <a:pt x="10641" y="9393"/>
                </a:cubicBezTo>
                <a:cubicBezTo>
                  <a:pt x="10630" y="9393"/>
                  <a:pt x="10621" y="9384"/>
                  <a:pt x="10629" y="9376"/>
                </a:cubicBezTo>
                <a:lnTo>
                  <a:pt x="10677" y="9364"/>
                </a:lnTo>
                <a:lnTo>
                  <a:pt x="10617" y="9364"/>
                </a:lnTo>
                <a:cubicBezTo>
                  <a:pt x="10605" y="9352"/>
                  <a:pt x="10641" y="9340"/>
                  <a:pt x="10641" y="9328"/>
                </a:cubicBezTo>
                <a:cubicBezTo>
                  <a:pt x="10641" y="9328"/>
                  <a:pt x="10748" y="9328"/>
                  <a:pt x="10736" y="9293"/>
                </a:cubicBezTo>
                <a:lnTo>
                  <a:pt x="10736" y="9293"/>
                </a:lnTo>
                <a:cubicBezTo>
                  <a:pt x="10748" y="9316"/>
                  <a:pt x="10772" y="9316"/>
                  <a:pt x="10796" y="9316"/>
                </a:cubicBezTo>
                <a:cubicBezTo>
                  <a:pt x="10796" y="9316"/>
                  <a:pt x="10796" y="9311"/>
                  <a:pt x="10803" y="9311"/>
                </a:cubicBezTo>
                <a:cubicBezTo>
                  <a:pt x="10806" y="9311"/>
                  <a:pt x="10812" y="9312"/>
                  <a:pt x="10820" y="9316"/>
                </a:cubicBezTo>
                <a:cubicBezTo>
                  <a:pt x="10808" y="9304"/>
                  <a:pt x="10799" y="9304"/>
                  <a:pt x="10791" y="9304"/>
                </a:cubicBezTo>
                <a:cubicBezTo>
                  <a:pt x="10784" y="9304"/>
                  <a:pt x="10778" y="9304"/>
                  <a:pt x="10772" y="9293"/>
                </a:cubicBezTo>
                <a:cubicBezTo>
                  <a:pt x="10820" y="9281"/>
                  <a:pt x="10831" y="9269"/>
                  <a:pt x="10843" y="9245"/>
                </a:cubicBezTo>
                <a:lnTo>
                  <a:pt x="10843" y="9245"/>
                </a:lnTo>
                <a:lnTo>
                  <a:pt x="10808" y="9269"/>
                </a:lnTo>
                <a:lnTo>
                  <a:pt x="10796" y="9269"/>
                </a:lnTo>
                <a:cubicBezTo>
                  <a:pt x="10796" y="9281"/>
                  <a:pt x="10784" y="9281"/>
                  <a:pt x="10772" y="9281"/>
                </a:cubicBezTo>
                <a:cubicBezTo>
                  <a:pt x="10772" y="9281"/>
                  <a:pt x="10720" y="9270"/>
                  <a:pt x="10732" y="9259"/>
                </a:cubicBezTo>
                <a:lnTo>
                  <a:pt x="10732" y="9259"/>
                </a:lnTo>
                <a:cubicBezTo>
                  <a:pt x="10716" y="9270"/>
                  <a:pt x="10703" y="9274"/>
                  <a:pt x="10693" y="9274"/>
                </a:cubicBezTo>
                <a:cubicBezTo>
                  <a:pt x="10669" y="9274"/>
                  <a:pt x="10659" y="9252"/>
                  <a:pt x="10643" y="9252"/>
                </a:cubicBezTo>
                <a:cubicBezTo>
                  <a:pt x="10639" y="9252"/>
                  <a:pt x="10634" y="9253"/>
                  <a:pt x="10629" y="9257"/>
                </a:cubicBezTo>
                <a:cubicBezTo>
                  <a:pt x="10617" y="9257"/>
                  <a:pt x="10605" y="9245"/>
                  <a:pt x="10629" y="9233"/>
                </a:cubicBezTo>
                <a:cubicBezTo>
                  <a:pt x="10639" y="9236"/>
                  <a:pt x="10646" y="9238"/>
                  <a:pt x="10653" y="9238"/>
                </a:cubicBezTo>
                <a:cubicBezTo>
                  <a:pt x="10665" y="9238"/>
                  <a:pt x="10672" y="9233"/>
                  <a:pt x="10679" y="9225"/>
                </a:cubicBezTo>
                <a:lnTo>
                  <a:pt x="10679" y="9225"/>
                </a:lnTo>
                <a:cubicBezTo>
                  <a:pt x="10678" y="9226"/>
                  <a:pt x="10676" y="9226"/>
                  <a:pt x="10675" y="9226"/>
                </a:cubicBezTo>
                <a:cubicBezTo>
                  <a:pt x="10672" y="9226"/>
                  <a:pt x="10668" y="9225"/>
                  <a:pt x="10665" y="9221"/>
                </a:cubicBezTo>
                <a:cubicBezTo>
                  <a:pt x="10653" y="9209"/>
                  <a:pt x="10689" y="9197"/>
                  <a:pt x="10701" y="9185"/>
                </a:cubicBezTo>
                <a:lnTo>
                  <a:pt x="10724" y="9173"/>
                </a:lnTo>
                <a:cubicBezTo>
                  <a:pt x="10705" y="9173"/>
                  <a:pt x="10694" y="9189"/>
                  <a:pt x="10684" y="9189"/>
                </a:cubicBezTo>
                <a:cubicBezTo>
                  <a:pt x="10681" y="9189"/>
                  <a:pt x="10679" y="9188"/>
                  <a:pt x="10677" y="9185"/>
                </a:cubicBezTo>
                <a:cubicBezTo>
                  <a:pt x="10677" y="9173"/>
                  <a:pt x="10665" y="9162"/>
                  <a:pt x="10677" y="9162"/>
                </a:cubicBezTo>
                <a:cubicBezTo>
                  <a:pt x="10705" y="9162"/>
                  <a:pt x="10741" y="9146"/>
                  <a:pt x="10761" y="9146"/>
                </a:cubicBezTo>
                <a:cubicBezTo>
                  <a:pt x="10766" y="9146"/>
                  <a:pt x="10770" y="9147"/>
                  <a:pt x="10772" y="9150"/>
                </a:cubicBezTo>
                <a:cubicBezTo>
                  <a:pt x="10764" y="9142"/>
                  <a:pt x="10756" y="9122"/>
                  <a:pt x="10740" y="9122"/>
                </a:cubicBezTo>
                <a:cubicBezTo>
                  <a:pt x="10733" y="9122"/>
                  <a:pt x="10724" y="9126"/>
                  <a:pt x="10712" y="9138"/>
                </a:cubicBezTo>
                <a:lnTo>
                  <a:pt x="10701" y="9114"/>
                </a:lnTo>
                <a:cubicBezTo>
                  <a:pt x="10692" y="9131"/>
                  <a:pt x="10678" y="9148"/>
                  <a:pt x="10662" y="9148"/>
                </a:cubicBezTo>
                <a:cubicBezTo>
                  <a:pt x="10655" y="9148"/>
                  <a:pt x="10648" y="9145"/>
                  <a:pt x="10641" y="9138"/>
                </a:cubicBezTo>
                <a:lnTo>
                  <a:pt x="10653" y="9138"/>
                </a:lnTo>
                <a:lnTo>
                  <a:pt x="10617" y="9126"/>
                </a:lnTo>
                <a:lnTo>
                  <a:pt x="10641" y="9114"/>
                </a:lnTo>
                <a:lnTo>
                  <a:pt x="10617" y="9114"/>
                </a:lnTo>
                <a:cubicBezTo>
                  <a:pt x="10629" y="9102"/>
                  <a:pt x="10629" y="9102"/>
                  <a:pt x="10653" y="9090"/>
                </a:cubicBezTo>
                <a:cubicBezTo>
                  <a:pt x="10647" y="9078"/>
                  <a:pt x="10638" y="9075"/>
                  <a:pt x="10629" y="9075"/>
                </a:cubicBezTo>
                <a:cubicBezTo>
                  <a:pt x="10620" y="9075"/>
                  <a:pt x="10611" y="9078"/>
                  <a:pt x="10605" y="9078"/>
                </a:cubicBezTo>
                <a:cubicBezTo>
                  <a:pt x="10593" y="9066"/>
                  <a:pt x="10605" y="9066"/>
                  <a:pt x="10629" y="9066"/>
                </a:cubicBezTo>
                <a:cubicBezTo>
                  <a:pt x="10641" y="9043"/>
                  <a:pt x="10629" y="9019"/>
                  <a:pt x="10641" y="9007"/>
                </a:cubicBezTo>
                <a:cubicBezTo>
                  <a:pt x="10633" y="8999"/>
                  <a:pt x="10630" y="8996"/>
                  <a:pt x="10629" y="8996"/>
                </a:cubicBezTo>
                <a:cubicBezTo>
                  <a:pt x="10626" y="8996"/>
                  <a:pt x="10629" y="9007"/>
                  <a:pt x="10605" y="9007"/>
                </a:cubicBezTo>
                <a:cubicBezTo>
                  <a:pt x="10677" y="8959"/>
                  <a:pt x="10617" y="8923"/>
                  <a:pt x="10593" y="8900"/>
                </a:cubicBezTo>
                <a:cubicBezTo>
                  <a:pt x="10578" y="8906"/>
                  <a:pt x="10570" y="8908"/>
                  <a:pt x="10565" y="8908"/>
                </a:cubicBezTo>
                <a:cubicBezTo>
                  <a:pt x="10554" y="8908"/>
                  <a:pt x="10561" y="8897"/>
                  <a:pt x="10542" y="8897"/>
                </a:cubicBezTo>
                <a:cubicBezTo>
                  <a:pt x="10539" y="8897"/>
                  <a:pt x="10534" y="8897"/>
                  <a:pt x="10529" y="8898"/>
                </a:cubicBezTo>
                <a:lnTo>
                  <a:pt x="10529" y="8898"/>
                </a:lnTo>
                <a:cubicBezTo>
                  <a:pt x="10546" y="8893"/>
                  <a:pt x="10562" y="8869"/>
                  <a:pt x="10579" y="8869"/>
                </a:cubicBezTo>
                <a:cubicBezTo>
                  <a:pt x="10584" y="8869"/>
                  <a:pt x="10589" y="8871"/>
                  <a:pt x="10593" y="8876"/>
                </a:cubicBezTo>
                <a:lnTo>
                  <a:pt x="10581" y="8864"/>
                </a:lnTo>
                <a:cubicBezTo>
                  <a:pt x="10589" y="8859"/>
                  <a:pt x="10595" y="8857"/>
                  <a:pt x="10601" y="8857"/>
                </a:cubicBezTo>
                <a:cubicBezTo>
                  <a:pt x="10612" y="8857"/>
                  <a:pt x="10620" y="8866"/>
                  <a:pt x="10633" y="8866"/>
                </a:cubicBezTo>
                <a:cubicBezTo>
                  <a:pt x="10641" y="8866"/>
                  <a:pt x="10651" y="8863"/>
                  <a:pt x="10665" y="8852"/>
                </a:cubicBezTo>
                <a:cubicBezTo>
                  <a:pt x="10653" y="8828"/>
                  <a:pt x="10581" y="8840"/>
                  <a:pt x="10593" y="8804"/>
                </a:cubicBezTo>
                <a:cubicBezTo>
                  <a:pt x="10653" y="8804"/>
                  <a:pt x="10570" y="8792"/>
                  <a:pt x="10629" y="8781"/>
                </a:cubicBezTo>
                <a:cubicBezTo>
                  <a:pt x="10653" y="8781"/>
                  <a:pt x="10641" y="8792"/>
                  <a:pt x="10653" y="8792"/>
                </a:cubicBezTo>
                <a:lnTo>
                  <a:pt x="10665" y="8792"/>
                </a:lnTo>
                <a:cubicBezTo>
                  <a:pt x="10665" y="8776"/>
                  <a:pt x="10656" y="8771"/>
                  <a:pt x="10643" y="8771"/>
                </a:cubicBezTo>
                <a:cubicBezTo>
                  <a:pt x="10624" y="8771"/>
                  <a:pt x="10594" y="8783"/>
                  <a:pt x="10572" y="8783"/>
                </a:cubicBezTo>
                <a:cubicBezTo>
                  <a:pt x="10567" y="8783"/>
                  <a:pt x="10562" y="8782"/>
                  <a:pt x="10558" y="8781"/>
                </a:cubicBezTo>
                <a:cubicBezTo>
                  <a:pt x="10546" y="8757"/>
                  <a:pt x="10593" y="8745"/>
                  <a:pt x="10617" y="8733"/>
                </a:cubicBezTo>
                <a:cubicBezTo>
                  <a:pt x="10617" y="8733"/>
                  <a:pt x="10617" y="8721"/>
                  <a:pt x="10593" y="8721"/>
                </a:cubicBezTo>
                <a:lnTo>
                  <a:pt x="10593" y="8721"/>
                </a:lnTo>
                <a:cubicBezTo>
                  <a:pt x="10629" y="8721"/>
                  <a:pt x="10570" y="8757"/>
                  <a:pt x="10546" y="8757"/>
                </a:cubicBezTo>
                <a:cubicBezTo>
                  <a:pt x="10593" y="8733"/>
                  <a:pt x="10534" y="8721"/>
                  <a:pt x="10510" y="8721"/>
                </a:cubicBezTo>
                <a:cubicBezTo>
                  <a:pt x="10462" y="8781"/>
                  <a:pt x="10522" y="8745"/>
                  <a:pt x="10462" y="8804"/>
                </a:cubicBezTo>
                <a:cubicBezTo>
                  <a:pt x="10476" y="8804"/>
                  <a:pt x="10497" y="8797"/>
                  <a:pt x="10511" y="8797"/>
                </a:cubicBezTo>
                <a:cubicBezTo>
                  <a:pt x="10521" y="8797"/>
                  <a:pt x="10527" y="8801"/>
                  <a:pt x="10522" y="8816"/>
                </a:cubicBezTo>
                <a:cubicBezTo>
                  <a:pt x="10515" y="8814"/>
                  <a:pt x="10509" y="8813"/>
                  <a:pt x="10504" y="8813"/>
                </a:cubicBezTo>
                <a:cubicBezTo>
                  <a:pt x="10486" y="8813"/>
                  <a:pt x="10486" y="8828"/>
                  <a:pt x="10486" y="8828"/>
                </a:cubicBezTo>
                <a:cubicBezTo>
                  <a:pt x="10491" y="8826"/>
                  <a:pt x="10494" y="8825"/>
                  <a:pt x="10497" y="8825"/>
                </a:cubicBezTo>
                <a:cubicBezTo>
                  <a:pt x="10506" y="8825"/>
                  <a:pt x="10500" y="8840"/>
                  <a:pt x="10510" y="8840"/>
                </a:cubicBezTo>
                <a:cubicBezTo>
                  <a:pt x="10486" y="8852"/>
                  <a:pt x="10439" y="8852"/>
                  <a:pt x="10439" y="8876"/>
                </a:cubicBezTo>
                <a:lnTo>
                  <a:pt x="10510" y="8864"/>
                </a:lnTo>
                <a:lnTo>
                  <a:pt x="10510" y="8864"/>
                </a:lnTo>
                <a:cubicBezTo>
                  <a:pt x="10498" y="8876"/>
                  <a:pt x="10450" y="8876"/>
                  <a:pt x="10474" y="8888"/>
                </a:cubicBezTo>
                <a:cubicBezTo>
                  <a:pt x="10450" y="8888"/>
                  <a:pt x="10437" y="8893"/>
                  <a:pt x="10424" y="8893"/>
                </a:cubicBezTo>
                <a:cubicBezTo>
                  <a:pt x="10417" y="8893"/>
                  <a:pt x="10411" y="8892"/>
                  <a:pt x="10403" y="8888"/>
                </a:cubicBezTo>
                <a:lnTo>
                  <a:pt x="10403" y="8888"/>
                </a:lnTo>
                <a:cubicBezTo>
                  <a:pt x="10355" y="8935"/>
                  <a:pt x="10450" y="8923"/>
                  <a:pt x="10474" y="8935"/>
                </a:cubicBezTo>
                <a:lnTo>
                  <a:pt x="10462" y="8935"/>
                </a:lnTo>
                <a:cubicBezTo>
                  <a:pt x="10474" y="8935"/>
                  <a:pt x="10474" y="8947"/>
                  <a:pt x="10486" y="8947"/>
                </a:cubicBezTo>
                <a:cubicBezTo>
                  <a:pt x="10482" y="8956"/>
                  <a:pt x="10476" y="8958"/>
                  <a:pt x="10469" y="8958"/>
                </a:cubicBezTo>
                <a:cubicBezTo>
                  <a:pt x="10462" y="8958"/>
                  <a:pt x="10455" y="8956"/>
                  <a:pt x="10448" y="8956"/>
                </a:cubicBezTo>
                <a:cubicBezTo>
                  <a:pt x="10445" y="8956"/>
                  <a:pt x="10441" y="8956"/>
                  <a:pt x="10439" y="8959"/>
                </a:cubicBezTo>
                <a:lnTo>
                  <a:pt x="10439" y="8983"/>
                </a:lnTo>
                <a:cubicBezTo>
                  <a:pt x="10450" y="8983"/>
                  <a:pt x="10450" y="8995"/>
                  <a:pt x="10439" y="8995"/>
                </a:cubicBezTo>
                <a:lnTo>
                  <a:pt x="10379" y="8995"/>
                </a:lnTo>
                <a:lnTo>
                  <a:pt x="10427" y="9007"/>
                </a:lnTo>
                <a:cubicBezTo>
                  <a:pt x="10407" y="9016"/>
                  <a:pt x="10396" y="9034"/>
                  <a:pt x="10386" y="9034"/>
                </a:cubicBezTo>
                <a:cubicBezTo>
                  <a:pt x="10384" y="9034"/>
                  <a:pt x="10381" y="9033"/>
                  <a:pt x="10379" y="9031"/>
                </a:cubicBezTo>
                <a:lnTo>
                  <a:pt x="10379" y="9031"/>
                </a:lnTo>
                <a:lnTo>
                  <a:pt x="10391" y="9066"/>
                </a:lnTo>
                <a:lnTo>
                  <a:pt x="10343" y="9078"/>
                </a:lnTo>
                <a:cubicBezTo>
                  <a:pt x="10349" y="9084"/>
                  <a:pt x="10355" y="9087"/>
                  <a:pt x="10360" y="9087"/>
                </a:cubicBezTo>
                <a:cubicBezTo>
                  <a:pt x="10364" y="9087"/>
                  <a:pt x="10367" y="9084"/>
                  <a:pt x="10367" y="9078"/>
                </a:cubicBezTo>
                <a:cubicBezTo>
                  <a:pt x="10367" y="9090"/>
                  <a:pt x="10462" y="9102"/>
                  <a:pt x="10367" y="9126"/>
                </a:cubicBezTo>
                <a:cubicBezTo>
                  <a:pt x="10415" y="9150"/>
                  <a:pt x="10403" y="9162"/>
                  <a:pt x="10439" y="9185"/>
                </a:cubicBezTo>
                <a:cubicBezTo>
                  <a:pt x="10434" y="9184"/>
                  <a:pt x="10430" y="9184"/>
                  <a:pt x="10427" y="9184"/>
                </a:cubicBezTo>
                <a:cubicBezTo>
                  <a:pt x="10397" y="9184"/>
                  <a:pt x="10391" y="9215"/>
                  <a:pt x="10378" y="9215"/>
                </a:cubicBezTo>
                <a:cubicBezTo>
                  <a:pt x="10375" y="9215"/>
                  <a:pt x="10371" y="9213"/>
                  <a:pt x="10367" y="9209"/>
                </a:cubicBezTo>
                <a:lnTo>
                  <a:pt x="10367" y="9209"/>
                </a:lnTo>
                <a:cubicBezTo>
                  <a:pt x="10355" y="9233"/>
                  <a:pt x="10403" y="9221"/>
                  <a:pt x="10415" y="9233"/>
                </a:cubicBezTo>
                <a:cubicBezTo>
                  <a:pt x="10398" y="9241"/>
                  <a:pt x="10369" y="9250"/>
                  <a:pt x="10350" y="9250"/>
                </a:cubicBezTo>
                <a:cubicBezTo>
                  <a:pt x="10346" y="9250"/>
                  <a:pt x="10342" y="9250"/>
                  <a:pt x="10339" y="9249"/>
                </a:cubicBezTo>
                <a:lnTo>
                  <a:pt x="10339" y="9249"/>
                </a:lnTo>
                <a:lnTo>
                  <a:pt x="10355" y="9257"/>
                </a:lnTo>
                <a:lnTo>
                  <a:pt x="10343" y="9257"/>
                </a:lnTo>
                <a:lnTo>
                  <a:pt x="10379" y="9269"/>
                </a:lnTo>
                <a:cubicBezTo>
                  <a:pt x="10355" y="9293"/>
                  <a:pt x="10331" y="9281"/>
                  <a:pt x="10320" y="9293"/>
                </a:cubicBezTo>
                <a:lnTo>
                  <a:pt x="10367" y="9293"/>
                </a:lnTo>
                <a:lnTo>
                  <a:pt x="10343" y="9304"/>
                </a:lnTo>
                <a:cubicBezTo>
                  <a:pt x="10350" y="9301"/>
                  <a:pt x="10356" y="9300"/>
                  <a:pt x="10361" y="9300"/>
                </a:cubicBezTo>
                <a:cubicBezTo>
                  <a:pt x="10373" y="9300"/>
                  <a:pt x="10379" y="9308"/>
                  <a:pt x="10379" y="9316"/>
                </a:cubicBezTo>
                <a:lnTo>
                  <a:pt x="10367" y="9316"/>
                </a:lnTo>
                <a:lnTo>
                  <a:pt x="10379" y="9328"/>
                </a:lnTo>
                <a:cubicBezTo>
                  <a:pt x="10374" y="9326"/>
                  <a:pt x="10371" y="9325"/>
                  <a:pt x="10370" y="9325"/>
                </a:cubicBezTo>
                <a:cubicBezTo>
                  <a:pt x="10362" y="9325"/>
                  <a:pt x="10372" y="9340"/>
                  <a:pt x="10343" y="9340"/>
                </a:cubicBezTo>
                <a:cubicBezTo>
                  <a:pt x="10343" y="9352"/>
                  <a:pt x="10343" y="9352"/>
                  <a:pt x="10355" y="9376"/>
                </a:cubicBezTo>
                <a:lnTo>
                  <a:pt x="10391" y="9364"/>
                </a:lnTo>
                <a:lnTo>
                  <a:pt x="10391" y="9364"/>
                </a:lnTo>
                <a:cubicBezTo>
                  <a:pt x="10415" y="9388"/>
                  <a:pt x="10343" y="9376"/>
                  <a:pt x="10355" y="9400"/>
                </a:cubicBezTo>
                <a:lnTo>
                  <a:pt x="10379" y="9388"/>
                </a:lnTo>
                <a:lnTo>
                  <a:pt x="10379" y="9388"/>
                </a:lnTo>
                <a:cubicBezTo>
                  <a:pt x="10331" y="9424"/>
                  <a:pt x="10427" y="9435"/>
                  <a:pt x="10391" y="9459"/>
                </a:cubicBezTo>
                <a:cubicBezTo>
                  <a:pt x="10391" y="9455"/>
                  <a:pt x="10386" y="9454"/>
                  <a:pt x="10379" y="9454"/>
                </a:cubicBezTo>
                <a:cubicBezTo>
                  <a:pt x="10366" y="9454"/>
                  <a:pt x="10347" y="9459"/>
                  <a:pt x="10355" y="9459"/>
                </a:cubicBezTo>
                <a:cubicBezTo>
                  <a:pt x="10379" y="9471"/>
                  <a:pt x="10379" y="9507"/>
                  <a:pt x="10415" y="9519"/>
                </a:cubicBezTo>
                <a:cubicBezTo>
                  <a:pt x="10379" y="9543"/>
                  <a:pt x="10355" y="9543"/>
                  <a:pt x="10343" y="9566"/>
                </a:cubicBezTo>
                <a:cubicBezTo>
                  <a:pt x="10352" y="9575"/>
                  <a:pt x="10354" y="9583"/>
                  <a:pt x="10363" y="9583"/>
                </a:cubicBezTo>
                <a:cubicBezTo>
                  <a:pt x="10367" y="9583"/>
                  <a:pt x="10372" y="9582"/>
                  <a:pt x="10379" y="9578"/>
                </a:cubicBezTo>
                <a:lnTo>
                  <a:pt x="10379" y="9578"/>
                </a:lnTo>
                <a:cubicBezTo>
                  <a:pt x="10368" y="9600"/>
                  <a:pt x="10397" y="9622"/>
                  <a:pt x="10375" y="9635"/>
                </a:cubicBezTo>
                <a:lnTo>
                  <a:pt x="10375" y="9635"/>
                </a:lnTo>
                <a:cubicBezTo>
                  <a:pt x="10375" y="9635"/>
                  <a:pt x="10375" y="9634"/>
                  <a:pt x="10375" y="9634"/>
                </a:cubicBezTo>
                <a:lnTo>
                  <a:pt x="10375" y="9634"/>
                </a:lnTo>
                <a:cubicBezTo>
                  <a:pt x="10379" y="9634"/>
                  <a:pt x="10360" y="9650"/>
                  <a:pt x="10379" y="9650"/>
                </a:cubicBezTo>
                <a:lnTo>
                  <a:pt x="10403" y="9650"/>
                </a:lnTo>
                <a:cubicBezTo>
                  <a:pt x="10331" y="9685"/>
                  <a:pt x="10450" y="9685"/>
                  <a:pt x="10391" y="9721"/>
                </a:cubicBezTo>
                <a:lnTo>
                  <a:pt x="10379" y="9721"/>
                </a:lnTo>
                <a:lnTo>
                  <a:pt x="10391" y="9733"/>
                </a:lnTo>
                <a:lnTo>
                  <a:pt x="10355" y="9733"/>
                </a:lnTo>
                <a:lnTo>
                  <a:pt x="10355" y="9781"/>
                </a:lnTo>
                <a:lnTo>
                  <a:pt x="10379" y="9769"/>
                </a:lnTo>
                <a:cubicBezTo>
                  <a:pt x="10379" y="9781"/>
                  <a:pt x="10415" y="9781"/>
                  <a:pt x="10391" y="9805"/>
                </a:cubicBezTo>
                <a:cubicBezTo>
                  <a:pt x="10382" y="9802"/>
                  <a:pt x="10377" y="9801"/>
                  <a:pt x="10374" y="9801"/>
                </a:cubicBezTo>
                <a:cubicBezTo>
                  <a:pt x="10363" y="9801"/>
                  <a:pt x="10392" y="9818"/>
                  <a:pt x="10359" y="9827"/>
                </a:cubicBezTo>
                <a:lnTo>
                  <a:pt x="10359" y="9827"/>
                </a:lnTo>
                <a:cubicBezTo>
                  <a:pt x="10353" y="9826"/>
                  <a:pt x="10350" y="9823"/>
                  <a:pt x="10344" y="9817"/>
                </a:cubicBezTo>
                <a:lnTo>
                  <a:pt x="10344" y="9817"/>
                </a:lnTo>
                <a:lnTo>
                  <a:pt x="10355" y="9828"/>
                </a:lnTo>
                <a:cubicBezTo>
                  <a:pt x="10356" y="9828"/>
                  <a:pt x="10358" y="9828"/>
                  <a:pt x="10359" y="9827"/>
                </a:cubicBezTo>
                <a:lnTo>
                  <a:pt x="10359" y="9827"/>
                </a:lnTo>
                <a:cubicBezTo>
                  <a:pt x="10363" y="9828"/>
                  <a:pt x="10369" y="9828"/>
                  <a:pt x="10379" y="9828"/>
                </a:cubicBezTo>
                <a:cubicBezTo>
                  <a:pt x="10403" y="9840"/>
                  <a:pt x="10320" y="9852"/>
                  <a:pt x="10355" y="9864"/>
                </a:cubicBezTo>
                <a:lnTo>
                  <a:pt x="10355" y="9852"/>
                </a:lnTo>
                <a:cubicBezTo>
                  <a:pt x="10363" y="9848"/>
                  <a:pt x="10371" y="9847"/>
                  <a:pt x="10378" y="9847"/>
                </a:cubicBezTo>
                <a:cubicBezTo>
                  <a:pt x="10392" y="9847"/>
                  <a:pt x="10403" y="9852"/>
                  <a:pt x="10403" y="9852"/>
                </a:cubicBezTo>
                <a:cubicBezTo>
                  <a:pt x="10403" y="9852"/>
                  <a:pt x="10391" y="9864"/>
                  <a:pt x="10379" y="9864"/>
                </a:cubicBezTo>
                <a:cubicBezTo>
                  <a:pt x="10403" y="9876"/>
                  <a:pt x="10379" y="9900"/>
                  <a:pt x="10403" y="9900"/>
                </a:cubicBezTo>
                <a:cubicBezTo>
                  <a:pt x="10391" y="9912"/>
                  <a:pt x="10367" y="9912"/>
                  <a:pt x="10355" y="9912"/>
                </a:cubicBezTo>
                <a:cubicBezTo>
                  <a:pt x="10391" y="9935"/>
                  <a:pt x="10355" y="9924"/>
                  <a:pt x="10391" y="9959"/>
                </a:cubicBezTo>
                <a:lnTo>
                  <a:pt x="10367" y="9959"/>
                </a:lnTo>
                <a:lnTo>
                  <a:pt x="10391" y="9971"/>
                </a:lnTo>
                <a:lnTo>
                  <a:pt x="10355" y="9995"/>
                </a:lnTo>
                <a:lnTo>
                  <a:pt x="10379" y="9983"/>
                </a:lnTo>
                <a:cubicBezTo>
                  <a:pt x="10379" y="9995"/>
                  <a:pt x="10391" y="9995"/>
                  <a:pt x="10391" y="10007"/>
                </a:cubicBezTo>
                <a:lnTo>
                  <a:pt x="10355" y="10007"/>
                </a:lnTo>
                <a:cubicBezTo>
                  <a:pt x="10375" y="10027"/>
                  <a:pt x="10336" y="10047"/>
                  <a:pt x="10345" y="10067"/>
                </a:cubicBezTo>
                <a:lnTo>
                  <a:pt x="10345" y="10067"/>
                </a:lnTo>
                <a:cubicBezTo>
                  <a:pt x="10389" y="10091"/>
                  <a:pt x="10296" y="10102"/>
                  <a:pt x="10355" y="10114"/>
                </a:cubicBezTo>
                <a:cubicBezTo>
                  <a:pt x="10343" y="10114"/>
                  <a:pt x="10331" y="10126"/>
                  <a:pt x="10320" y="10126"/>
                </a:cubicBezTo>
                <a:lnTo>
                  <a:pt x="10343" y="10126"/>
                </a:lnTo>
                <a:lnTo>
                  <a:pt x="10308" y="10138"/>
                </a:lnTo>
                <a:lnTo>
                  <a:pt x="10355" y="10138"/>
                </a:lnTo>
                <a:lnTo>
                  <a:pt x="10320" y="10150"/>
                </a:lnTo>
                <a:lnTo>
                  <a:pt x="10343" y="10150"/>
                </a:lnTo>
                <a:cubicBezTo>
                  <a:pt x="10272" y="10174"/>
                  <a:pt x="10331" y="10186"/>
                  <a:pt x="10272" y="10209"/>
                </a:cubicBezTo>
                <a:lnTo>
                  <a:pt x="10320" y="10197"/>
                </a:lnTo>
                <a:lnTo>
                  <a:pt x="10320" y="10197"/>
                </a:lnTo>
                <a:cubicBezTo>
                  <a:pt x="10427" y="10233"/>
                  <a:pt x="10284" y="10305"/>
                  <a:pt x="10331" y="10364"/>
                </a:cubicBezTo>
                <a:lnTo>
                  <a:pt x="10296" y="10364"/>
                </a:lnTo>
                <a:lnTo>
                  <a:pt x="10343" y="10376"/>
                </a:lnTo>
                <a:cubicBezTo>
                  <a:pt x="10331" y="10384"/>
                  <a:pt x="10323" y="10387"/>
                  <a:pt x="10318" y="10387"/>
                </a:cubicBezTo>
                <a:cubicBezTo>
                  <a:pt x="10306" y="10387"/>
                  <a:pt x="10304" y="10376"/>
                  <a:pt x="10296" y="10376"/>
                </a:cubicBezTo>
                <a:cubicBezTo>
                  <a:pt x="10308" y="10400"/>
                  <a:pt x="10343" y="10388"/>
                  <a:pt x="10355" y="10412"/>
                </a:cubicBezTo>
                <a:cubicBezTo>
                  <a:pt x="10347" y="10420"/>
                  <a:pt x="10342" y="10422"/>
                  <a:pt x="10338" y="10422"/>
                </a:cubicBezTo>
                <a:cubicBezTo>
                  <a:pt x="10330" y="10422"/>
                  <a:pt x="10327" y="10412"/>
                  <a:pt x="10320" y="10412"/>
                </a:cubicBezTo>
                <a:cubicBezTo>
                  <a:pt x="10331" y="10436"/>
                  <a:pt x="10355" y="10471"/>
                  <a:pt x="10331" y="10483"/>
                </a:cubicBezTo>
                <a:cubicBezTo>
                  <a:pt x="10339" y="10483"/>
                  <a:pt x="10342" y="10488"/>
                  <a:pt x="10346" y="10488"/>
                </a:cubicBezTo>
                <a:cubicBezTo>
                  <a:pt x="10349" y="10488"/>
                  <a:pt x="10351" y="10487"/>
                  <a:pt x="10355" y="10483"/>
                </a:cubicBezTo>
                <a:cubicBezTo>
                  <a:pt x="10367" y="10507"/>
                  <a:pt x="10355" y="10531"/>
                  <a:pt x="10355" y="10555"/>
                </a:cubicBezTo>
                <a:cubicBezTo>
                  <a:pt x="10331" y="10555"/>
                  <a:pt x="10331" y="10543"/>
                  <a:pt x="10331" y="10543"/>
                </a:cubicBezTo>
                <a:cubicBezTo>
                  <a:pt x="10331" y="10543"/>
                  <a:pt x="10320" y="10555"/>
                  <a:pt x="10331" y="10567"/>
                </a:cubicBezTo>
                <a:lnTo>
                  <a:pt x="10296" y="10555"/>
                </a:lnTo>
                <a:lnTo>
                  <a:pt x="10296" y="10555"/>
                </a:lnTo>
                <a:cubicBezTo>
                  <a:pt x="10296" y="10567"/>
                  <a:pt x="10331" y="10602"/>
                  <a:pt x="10284" y="10602"/>
                </a:cubicBezTo>
                <a:cubicBezTo>
                  <a:pt x="10308" y="10602"/>
                  <a:pt x="10331" y="10602"/>
                  <a:pt x="10331" y="10614"/>
                </a:cubicBezTo>
                <a:cubicBezTo>
                  <a:pt x="10272" y="10626"/>
                  <a:pt x="10355" y="10650"/>
                  <a:pt x="10320" y="10674"/>
                </a:cubicBezTo>
                <a:cubicBezTo>
                  <a:pt x="10310" y="10674"/>
                  <a:pt x="10308" y="10658"/>
                  <a:pt x="10308" y="10658"/>
                </a:cubicBezTo>
                <a:cubicBezTo>
                  <a:pt x="10308" y="10658"/>
                  <a:pt x="10308" y="10659"/>
                  <a:pt x="10308" y="10662"/>
                </a:cubicBezTo>
                <a:cubicBezTo>
                  <a:pt x="10296" y="10674"/>
                  <a:pt x="10320" y="10674"/>
                  <a:pt x="10331" y="10686"/>
                </a:cubicBezTo>
                <a:lnTo>
                  <a:pt x="10308" y="10686"/>
                </a:lnTo>
                <a:lnTo>
                  <a:pt x="10343" y="10733"/>
                </a:lnTo>
                <a:cubicBezTo>
                  <a:pt x="10290" y="10733"/>
                  <a:pt x="10341" y="10771"/>
                  <a:pt x="10328" y="10771"/>
                </a:cubicBezTo>
                <a:cubicBezTo>
                  <a:pt x="10326" y="10771"/>
                  <a:pt x="10323" y="10770"/>
                  <a:pt x="10320" y="10769"/>
                </a:cubicBezTo>
                <a:cubicBezTo>
                  <a:pt x="10316" y="10775"/>
                  <a:pt x="10317" y="10778"/>
                  <a:pt x="10319" y="10778"/>
                </a:cubicBezTo>
                <a:cubicBezTo>
                  <a:pt x="10322" y="10778"/>
                  <a:pt x="10331" y="10772"/>
                  <a:pt x="10337" y="10772"/>
                </a:cubicBezTo>
                <a:cubicBezTo>
                  <a:pt x="10341" y="10772"/>
                  <a:pt x="10343" y="10774"/>
                  <a:pt x="10343" y="10781"/>
                </a:cubicBezTo>
                <a:cubicBezTo>
                  <a:pt x="10320" y="10781"/>
                  <a:pt x="10355" y="10805"/>
                  <a:pt x="10320" y="10805"/>
                </a:cubicBezTo>
                <a:lnTo>
                  <a:pt x="10320" y="10817"/>
                </a:lnTo>
                <a:lnTo>
                  <a:pt x="10284" y="10805"/>
                </a:lnTo>
                <a:lnTo>
                  <a:pt x="10284" y="10805"/>
                </a:lnTo>
                <a:cubicBezTo>
                  <a:pt x="10296" y="10817"/>
                  <a:pt x="10331" y="10828"/>
                  <a:pt x="10355" y="10828"/>
                </a:cubicBezTo>
                <a:cubicBezTo>
                  <a:pt x="10331" y="10840"/>
                  <a:pt x="10355" y="10852"/>
                  <a:pt x="10320" y="10864"/>
                </a:cubicBezTo>
                <a:lnTo>
                  <a:pt x="10308" y="10852"/>
                </a:lnTo>
                <a:lnTo>
                  <a:pt x="10308" y="10852"/>
                </a:lnTo>
                <a:cubicBezTo>
                  <a:pt x="10331" y="10888"/>
                  <a:pt x="10212" y="10912"/>
                  <a:pt x="10272" y="10936"/>
                </a:cubicBezTo>
                <a:cubicBezTo>
                  <a:pt x="10272" y="10942"/>
                  <a:pt x="10269" y="10945"/>
                  <a:pt x="10266" y="10945"/>
                </a:cubicBezTo>
                <a:cubicBezTo>
                  <a:pt x="10263" y="10945"/>
                  <a:pt x="10260" y="10942"/>
                  <a:pt x="10260" y="10936"/>
                </a:cubicBezTo>
                <a:lnTo>
                  <a:pt x="10260" y="10959"/>
                </a:lnTo>
                <a:lnTo>
                  <a:pt x="10236" y="10959"/>
                </a:lnTo>
                <a:lnTo>
                  <a:pt x="10272" y="10995"/>
                </a:lnTo>
                <a:lnTo>
                  <a:pt x="10260" y="10995"/>
                </a:lnTo>
                <a:cubicBezTo>
                  <a:pt x="10248" y="11019"/>
                  <a:pt x="10260" y="11055"/>
                  <a:pt x="10272" y="11078"/>
                </a:cubicBezTo>
                <a:lnTo>
                  <a:pt x="10260" y="11078"/>
                </a:lnTo>
                <a:cubicBezTo>
                  <a:pt x="10296" y="11102"/>
                  <a:pt x="10236" y="11102"/>
                  <a:pt x="10260" y="11126"/>
                </a:cubicBezTo>
                <a:lnTo>
                  <a:pt x="10248" y="11126"/>
                </a:lnTo>
                <a:lnTo>
                  <a:pt x="10248" y="11150"/>
                </a:lnTo>
                <a:lnTo>
                  <a:pt x="10243" y="11145"/>
                </a:lnTo>
                <a:lnTo>
                  <a:pt x="10243" y="11145"/>
                </a:lnTo>
                <a:cubicBezTo>
                  <a:pt x="10250" y="11158"/>
                  <a:pt x="10226" y="11169"/>
                  <a:pt x="10213" y="11174"/>
                </a:cubicBezTo>
                <a:lnTo>
                  <a:pt x="10213" y="11174"/>
                </a:lnTo>
                <a:cubicBezTo>
                  <a:pt x="10213" y="11174"/>
                  <a:pt x="10213" y="11174"/>
                  <a:pt x="10212" y="11174"/>
                </a:cubicBezTo>
                <a:cubicBezTo>
                  <a:pt x="10206" y="11176"/>
                  <a:pt x="10204" y="11177"/>
                  <a:pt x="10204" y="11177"/>
                </a:cubicBezTo>
                <a:cubicBezTo>
                  <a:pt x="10205" y="11177"/>
                  <a:pt x="10208" y="11176"/>
                  <a:pt x="10213" y="11174"/>
                </a:cubicBezTo>
                <a:lnTo>
                  <a:pt x="10213" y="11174"/>
                </a:lnTo>
                <a:cubicBezTo>
                  <a:pt x="10225" y="11186"/>
                  <a:pt x="10248" y="11209"/>
                  <a:pt x="10272" y="11209"/>
                </a:cubicBezTo>
                <a:cubicBezTo>
                  <a:pt x="10272" y="11218"/>
                  <a:pt x="10269" y="11221"/>
                  <a:pt x="10264" y="11221"/>
                </a:cubicBezTo>
                <a:cubicBezTo>
                  <a:pt x="10259" y="11221"/>
                  <a:pt x="10252" y="11218"/>
                  <a:pt x="10246" y="11218"/>
                </a:cubicBezTo>
                <a:cubicBezTo>
                  <a:pt x="10242" y="11218"/>
                  <a:pt x="10239" y="11219"/>
                  <a:pt x="10236" y="11221"/>
                </a:cubicBezTo>
                <a:cubicBezTo>
                  <a:pt x="10224" y="11245"/>
                  <a:pt x="10260" y="11245"/>
                  <a:pt x="10248" y="11269"/>
                </a:cubicBezTo>
                <a:lnTo>
                  <a:pt x="10224" y="11269"/>
                </a:lnTo>
                <a:cubicBezTo>
                  <a:pt x="10224" y="11281"/>
                  <a:pt x="10236" y="11293"/>
                  <a:pt x="10236" y="11305"/>
                </a:cubicBezTo>
                <a:lnTo>
                  <a:pt x="10236" y="11293"/>
                </a:lnTo>
                <a:lnTo>
                  <a:pt x="10236" y="11293"/>
                </a:lnTo>
                <a:cubicBezTo>
                  <a:pt x="10272" y="11329"/>
                  <a:pt x="10177" y="11329"/>
                  <a:pt x="10260" y="11352"/>
                </a:cubicBezTo>
                <a:cubicBezTo>
                  <a:pt x="10236" y="11352"/>
                  <a:pt x="10248" y="11376"/>
                  <a:pt x="10212" y="11376"/>
                </a:cubicBezTo>
                <a:cubicBezTo>
                  <a:pt x="10236" y="11412"/>
                  <a:pt x="10248" y="11436"/>
                  <a:pt x="10260" y="11459"/>
                </a:cubicBezTo>
                <a:cubicBezTo>
                  <a:pt x="10200" y="11459"/>
                  <a:pt x="10260" y="11471"/>
                  <a:pt x="10224" y="11483"/>
                </a:cubicBezTo>
                <a:lnTo>
                  <a:pt x="10260" y="11483"/>
                </a:lnTo>
                <a:cubicBezTo>
                  <a:pt x="10260" y="11531"/>
                  <a:pt x="10177" y="11579"/>
                  <a:pt x="10189" y="11626"/>
                </a:cubicBezTo>
                <a:cubicBezTo>
                  <a:pt x="10165" y="11686"/>
                  <a:pt x="10153" y="11745"/>
                  <a:pt x="10153" y="11781"/>
                </a:cubicBezTo>
                <a:cubicBezTo>
                  <a:pt x="10165" y="11805"/>
                  <a:pt x="10200" y="11829"/>
                  <a:pt x="10189" y="11840"/>
                </a:cubicBezTo>
                <a:cubicBezTo>
                  <a:pt x="10200" y="11876"/>
                  <a:pt x="10212" y="11924"/>
                  <a:pt x="10177" y="11960"/>
                </a:cubicBezTo>
                <a:cubicBezTo>
                  <a:pt x="10173" y="11960"/>
                  <a:pt x="10170" y="11960"/>
                  <a:pt x="10168" y="11959"/>
                </a:cubicBezTo>
                <a:lnTo>
                  <a:pt x="10168" y="11959"/>
                </a:lnTo>
                <a:cubicBezTo>
                  <a:pt x="10168" y="11967"/>
                  <a:pt x="10149" y="11975"/>
                  <a:pt x="10141" y="11983"/>
                </a:cubicBezTo>
                <a:lnTo>
                  <a:pt x="10177" y="11971"/>
                </a:lnTo>
                <a:lnTo>
                  <a:pt x="10177" y="11971"/>
                </a:lnTo>
                <a:cubicBezTo>
                  <a:pt x="10200" y="11995"/>
                  <a:pt x="10165" y="12007"/>
                  <a:pt x="10141" y="12007"/>
                </a:cubicBezTo>
                <a:lnTo>
                  <a:pt x="10177" y="12031"/>
                </a:lnTo>
                <a:lnTo>
                  <a:pt x="10129" y="12043"/>
                </a:lnTo>
                <a:cubicBezTo>
                  <a:pt x="10141" y="12043"/>
                  <a:pt x="10153" y="12067"/>
                  <a:pt x="10189" y="12079"/>
                </a:cubicBezTo>
                <a:cubicBezTo>
                  <a:pt x="10181" y="12079"/>
                  <a:pt x="10173" y="12089"/>
                  <a:pt x="10165" y="12089"/>
                </a:cubicBezTo>
                <a:cubicBezTo>
                  <a:pt x="10161" y="12089"/>
                  <a:pt x="10157" y="12087"/>
                  <a:pt x="10153" y="12079"/>
                </a:cubicBezTo>
                <a:lnTo>
                  <a:pt x="10129" y="12150"/>
                </a:lnTo>
                <a:lnTo>
                  <a:pt x="10129" y="12150"/>
                </a:lnTo>
                <a:lnTo>
                  <a:pt x="10153" y="12138"/>
                </a:lnTo>
                <a:cubicBezTo>
                  <a:pt x="10189" y="12138"/>
                  <a:pt x="10200" y="12162"/>
                  <a:pt x="10189" y="12174"/>
                </a:cubicBezTo>
                <a:cubicBezTo>
                  <a:pt x="10177" y="12168"/>
                  <a:pt x="10165" y="12165"/>
                  <a:pt x="10153" y="12165"/>
                </a:cubicBezTo>
                <a:cubicBezTo>
                  <a:pt x="10141" y="12165"/>
                  <a:pt x="10129" y="12168"/>
                  <a:pt x="10117" y="12174"/>
                </a:cubicBezTo>
                <a:cubicBezTo>
                  <a:pt x="10125" y="12174"/>
                  <a:pt x="10133" y="12169"/>
                  <a:pt x="10144" y="12169"/>
                </a:cubicBezTo>
                <a:cubicBezTo>
                  <a:pt x="10150" y="12169"/>
                  <a:pt x="10157" y="12170"/>
                  <a:pt x="10165" y="12174"/>
                </a:cubicBezTo>
                <a:cubicBezTo>
                  <a:pt x="10177" y="12186"/>
                  <a:pt x="10189" y="12210"/>
                  <a:pt x="10177" y="12221"/>
                </a:cubicBezTo>
                <a:lnTo>
                  <a:pt x="10165" y="12210"/>
                </a:lnTo>
                <a:cubicBezTo>
                  <a:pt x="10165" y="12221"/>
                  <a:pt x="10117" y="12221"/>
                  <a:pt x="10117" y="12233"/>
                </a:cubicBezTo>
                <a:cubicBezTo>
                  <a:pt x="10141" y="12257"/>
                  <a:pt x="10117" y="12257"/>
                  <a:pt x="10165" y="12269"/>
                </a:cubicBezTo>
                <a:cubicBezTo>
                  <a:pt x="10169" y="12277"/>
                  <a:pt x="10166" y="12280"/>
                  <a:pt x="10160" y="12280"/>
                </a:cubicBezTo>
                <a:cubicBezTo>
                  <a:pt x="10149" y="12280"/>
                  <a:pt x="10125" y="12269"/>
                  <a:pt x="10117" y="12269"/>
                </a:cubicBezTo>
                <a:cubicBezTo>
                  <a:pt x="10153" y="12293"/>
                  <a:pt x="10129" y="12317"/>
                  <a:pt x="10093" y="12317"/>
                </a:cubicBezTo>
                <a:cubicBezTo>
                  <a:pt x="10177" y="12341"/>
                  <a:pt x="10058" y="12352"/>
                  <a:pt x="10129" y="12376"/>
                </a:cubicBezTo>
                <a:lnTo>
                  <a:pt x="10093" y="12388"/>
                </a:lnTo>
                <a:cubicBezTo>
                  <a:pt x="10117" y="12388"/>
                  <a:pt x="10153" y="12400"/>
                  <a:pt x="10153" y="12412"/>
                </a:cubicBezTo>
                <a:cubicBezTo>
                  <a:pt x="10145" y="12416"/>
                  <a:pt x="10137" y="12417"/>
                  <a:pt x="10129" y="12417"/>
                </a:cubicBezTo>
                <a:cubicBezTo>
                  <a:pt x="10113" y="12417"/>
                  <a:pt x="10097" y="12412"/>
                  <a:pt x="10081" y="12412"/>
                </a:cubicBezTo>
                <a:lnTo>
                  <a:pt x="10153" y="12436"/>
                </a:lnTo>
                <a:cubicBezTo>
                  <a:pt x="10117" y="12448"/>
                  <a:pt x="10105" y="12471"/>
                  <a:pt x="10093" y="12507"/>
                </a:cubicBezTo>
                <a:cubicBezTo>
                  <a:pt x="10081" y="12471"/>
                  <a:pt x="10069" y="12460"/>
                  <a:pt x="10046" y="12436"/>
                </a:cubicBezTo>
                <a:cubicBezTo>
                  <a:pt x="10069" y="12412"/>
                  <a:pt x="10081" y="12400"/>
                  <a:pt x="10093" y="12388"/>
                </a:cubicBezTo>
                <a:cubicBezTo>
                  <a:pt x="10093" y="12364"/>
                  <a:pt x="10093" y="12352"/>
                  <a:pt x="10093" y="12329"/>
                </a:cubicBezTo>
                <a:cubicBezTo>
                  <a:pt x="10081" y="12281"/>
                  <a:pt x="10069" y="12281"/>
                  <a:pt x="10034" y="12269"/>
                </a:cubicBezTo>
                <a:cubicBezTo>
                  <a:pt x="10046" y="12221"/>
                  <a:pt x="9986" y="12150"/>
                  <a:pt x="10022" y="12138"/>
                </a:cubicBezTo>
                <a:cubicBezTo>
                  <a:pt x="9988" y="12138"/>
                  <a:pt x="10008" y="12106"/>
                  <a:pt x="9979" y="12082"/>
                </a:cubicBezTo>
                <a:lnTo>
                  <a:pt x="9979" y="12082"/>
                </a:lnTo>
                <a:lnTo>
                  <a:pt x="9962" y="12090"/>
                </a:lnTo>
                <a:cubicBezTo>
                  <a:pt x="9998" y="11983"/>
                  <a:pt x="9879" y="11971"/>
                  <a:pt x="9903" y="11876"/>
                </a:cubicBezTo>
                <a:lnTo>
                  <a:pt x="9903" y="11876"/>
                </a:lnTo>
                <a:lnTo>
                  <a:pt x="9891" y="11864"/>
                </a:lnTo>
                <a:cubicBezTo>
                  <a:pt x="9897" y="11858"/>
                  <a:pt x="9906" y="11858"/>
                  <a:pt x="9915" y="11858"/>
                </a:cubicBezTo>
                <a:cubicBezTo>
                  <a:pt x="9924" y="11858"/>
                  <a:pt x="9933" y="11858"/>
                  <a:pt x="9939" y="11852"/>
                </a:cubicBezTo>
                <a:lnTo>
                  <a:pt x="9891" y="11710"/>
                </a:lnTo>
                <a:lnTo>
                  <a:pt x="9879" y="11745"/>
                </a:lnTo>
                <a:cubicBezTo>
                  <a:pt x="9867" y="11710"/>
                  <a:pt x="9819" y="11698"/>
                  <a:pt x="9831" y="11662"/>
                </a:cubicBezTo>
                <a:lnTo>
                  <a:pt x="9831" y="11662"/>
                </a:lnTo>
                <a:cubicBezTo>
                  <a:pt x="9844" y="11668"/>
                  <a:pt x="9851" y="11671"/>
                  <a:pt x="9856" y="11671"/>
                </a:cubicBezTo>
                <a:cubicBezTo>
                  <a:pt x="9877" y="11671"/>
                  <a:pt x="9824" y="11610"/>
                  <a:pt x="9843" y="11590"/>
                </a:cubicBezTo>
                <a:lnTo>
                  <a:pt x="9843" y="11590"/>
                </a:lnTo>
                <a:lnTo>
                  <a:pt x="9867" y="11614"/>
                </a:lnTo>
                <a:cubicBezTo>
                  <a:pt x="9860" y="11586"/>
                  <a:pt x="9857" y="11575"/>
                  <a:pt x="9849" y="11575"/>
                </a:cubicBezTo>
                <a:cubicBezTo>
                  <a:pt x="9843" y="11575"/>
                  <a:pt x="9834" y="11581"/>
                  <a:pt x="9819" y="11590"/>
                </a:cubicBezTo>
                <a:cubicBezTo>
                  <a:pt x="9796" y="11531"/>
                  <a:pt x="9867" y="11519"/>
                  <a:pt x="9819" y="11483"/>
                </a:cubicBezTo>
                <a:lnTo>
                  <a:pt x="9819" y="11483"/>
                </a:lnTo>
                <a:lnTo>
                  <a:pt x="9831" y="11519"/>
                </a:lnTo>
                <a:cubicBezTo>
                  <a:pt x="9824" y="11526"/>
                  <a:pt x="9816" y="11529"/>
                  <a:pt x="9809" y="11529"/>
                </a:cubicBezTo>
                <a:cubicBezTo>
                  <a:pt x="9790" y="11529"/>
                  <a:pt x="9772" y="11512"/>
                  <a:pt x="9772" y="11495"/>
                </a:cubicBezTo>
                <a:cubicBezTo>
                  <a:pt x="9772" y="11495"/>
                  <a:pt x="9778" y="11482"/>
                  <a:pt x="9782" y="11480"/>
                </a:cubicBezTo>
                <a:lnTo>
                  <a:pt x="9782" y="11480"/>
                </a:lnTo>
                <a:cubicBezTo>
                  <a:pt x="9782" y="11481"/>
                  <a:pt x="9783" y="11482"/>
                  <a:pt x="9784" y="11483"/>
                </a:cubicBezTo>
                <a:cubicBezTo>
                  <a:pt x="9784" y="11481"/>
                  <a:pt x="9783" y="11480"/>
                  <a:pt x="9782" y="11480"/>
                </a:cubicBezTo>
                <a:cubicBezTo>
                  <a:pt x="9782" y="11480"/>
                  <a:pt x="9782" y="11480"/>
                  <a:pt x="9782" y="11480"/>
                </a:cubicBezTo>
                <a:lnTo>
                  <a:pt x="9782" y="11480"/>
                </a:lnTo>
                <a:cubicBezTo>
                  <a:pt x="9759" y="11444"/>
                  <a:pt x="9748" y="11375"/>
                  <a:pt x="9736" y="11352"/>
                </a:cubicBezTo>
                <a:cubicBezTo>
                  <a:pt x="9736" y="11338"/>
                  <a:pt x="9744" y="11333"/>
                  <a:pt x="9753" y="11333"/>
                </a:cubicBezTo>
                <a:cubicBezTo>
                  <a:pt x="9760" y="11333"/>
                  <a:pt x="9767" y="11335"/>
                  <a:pt x="9772" y="11340"/>
                </a:cubicBezTo>
                <a:cubicBezTo>
                  <a:pt x="9700" y="11257"/>
                  <a:pt x="9760" y="11293"/>
                  <a:pt x="9688" y="11209"/>
                </a:cubicBezTo>
                <a:lnTo>
                  <a:pt x="9712" y="11209"/>
                </a:lnTo>
                <a:lnTo>
                  <a:pt x="9677" y="11186"/>
                </a:lnTo>
                <a:lnTo>
                  <a:pt x="9688" y="11126"/>
                </a:lnTo>
                <a:lnTo>
                  <a:pt x="9677" y="11150"/>
                </a:lnTo>
                <a:cubicBezTo>
                  <a:pt x="9653" y="11114"/>
                  <a:pt x="9641" y="11102"/>
                  <a:pt x="9629" y="11067"/>
                </a:cubicBezTo>
                <a:lnTo>
                  <a:pt x="9665" y="11067"/>
                </a:lnTo>
                <a:cubicBezTo>
                  <a:pt x="9605" y="10983"/>
                  <a:pt x="9665" y="10948"/>
                  <a:pt x="9593" y="10888"/>
                </a:cubicBezTo>
                <a:cubicBezTo>
                  <a:pt x="9593" y="10884"/>
                  <a:pt x="9595" y="10883"/>
                  <a:pt x="9597" y="10883"/>
                </a:cubicBezTo>
                <a:cubicBezTo>
                  <a:pt x="9601" y="10883"/>
                  <a:pt x="9609" y="10888"/>
                  <a:pt x="9617" y="10888"/>
                </a:cubicBezTo>
                <a:cubicBezTo>
                  <a:pt x="9534" y="10828"/>
                  <a:pt x="9629" y="10817"/>
                  <a:pt x="9546" y="10757"/>
                </a:cubicBezTo>
                <a:cubicBezTo>
                  <a:pt x="9558" y="10757"/>
                  <a:pt x="9569" y="10745"/>
                  <a:pt x="9569" y="10745"/>
                </a:cubicBezTo>
                <a:lnTo>
                  <a:pt x="9546" y="10721"/>
                </a:lnTo>
                <a:lnTo>
                  <a:pt x="9581" y="10709"/>
                </a:lnTo>
                <a:lnTo>
                  <a:pt x="9510" y="10697"/>
                </a:lnTo>
                <a:lnTo>
                  <a:pt x="9546" y="10662"/>
                </a:lnTo>
                <a:lnTo>
                  <a:pt x="9522" y="10662"/>
                </a:lnTo>
                <a:cubicBezTo>
                  <a:pt x="9569" y="10590"/>
                  <a:pt x="9498" y="10555"/>
                  <a:pt x="9522" y="10483"/>
                </a:cubicBezTo>
                <a:lnTo>
                  <a:pt x="9522" y="10483"/>
                </a:lnTo>
                <a:lnTo>
                  <a:pt x="9486" y="10519"/>
                </a:lnTo>
                <a:cubicBezTo>
                  <a:pt x="9331" y="10424"/>
                  <a:pt x="9403" y="10197"/>
                  <a:pt x="9272" y="10066"/>
                </a:cubicBezTo>
                <a:lnTo>
                  <a:pt x="9307" y="10055"/>
                </a:lnTo>
                <a:lnTo>
                  <a:pt x="9236" y="10007"/>
                </a:lnTo>
                <a:cubicBezTo>
                  <a:pt x="9240" y="9992"/>
                  <a:pt x="9246" y="9988"/>
                  <a:pt x="9252" y="9988"/>
                </a:cubicBezTo>
                <a:cubicBezTo>
                  <a:pt x="9264" y="9988"/>
                  <a:pt x="9277" y="10001"/>
                  <a:pt x="9287" y="10001"/>
                </a:cubicBezTo>
                <a:cubicBezTo>
                  <a:pt x="9291" y="10001"/>
                  <a:pt x="9293" y="9999"/>
                  <a:pt x="9296" y="9995"/>
                </a:cubicBezTo>
                <a:cubicBezTo>
                  <a:pt x="9236" y="9935"/>
                  <a:pt x="9224" y="9995"/>
                  <a:pt x="9177" y="9924"/>
                </a:cubicBezTo>
                <a:cubicBezTo>
                  <a:pt x="9177" y="9908"/>
                  <a:pt x="9180" y="9903"/>
                  <a:pt x="9186" y="9903"/>
                </a:cubicBezTo>
                <a:cubicBezTo>
                  <a:pt x="9198" y="9903"/>
                  <a:pt x="9220" y="9927"/>
                  <a:pt x="9236" y="9935"/>
                </a:cubicBezTo>
                <a:cubicBezTo>
                  <a:pt x="9177" y="9876"/>
                  <a:pt x="9105" y="9769"/>
                  <a:pt x="9093" y="9709"/>
                </a:cubicBezTo>
                <a:cubicBezTo>
                  <a:pt x="9093" y="9709"/>
                  <a:pt x="9081" y="9709"/>
                  <a:pt x="9081" y="9721"/>
                </a:cubicBezTo>
                <a:cubicBezTo>
                  <a:pt x="9046" y="9674"/>
                  <a:pt x="9022" y="9602"/>
                  <a:pt x="8998" y="9554"/>
                </a:cubicBezTo>
                <a:cubicBezTo>
                  <a:pt x="9001" y="9551"/>
                  <a:pt x="9005" y="9550"/>
                  <a:pt x="9008" y="9550"/>
                </a:cubicBezTo>
                <a:cubicBezTo>
                  <a:pt x="9017" y="9550"/>
                  <a:pt x="9025" y="9558"/>
                  <a:pt x="9034" y="9566"/>
                </a:cubicBezTo>
                <a:cubicBezTo>
                  <a:pt x="9022" y="9554"/>
                  <a:pt x="9022" y="9519"/>
                  <a:pt x="8998" y="9507"/>
                </a:cubicBezTo>
                <a:lnTo>
                  <a:pt x="8998" y="9507"/>
                </a:lnTo>
                <a:lnTo>
                  <a:pt x="9034" y="9519"/>
                </a:lnTo>
                <a:cubicBezTo>
                  <a:pt x="9022" y="9474"/>
                  <a:pt x="8958" y="9418"/>
                  <a:pt x="8971" y="9382"/>
                </a:cubicBezTo>
                <a:lnTo>
                  <a:pt x="8971" y="9382"/>
                </a:lnTo>
                <a:cubicBezTo>
                  <a:pt x="8968" y="9385"/>
                  <a:pt x="8961" y="9388"/>
                  <a:pt x="8955" y="9388"/>
                </a:cubicBezTo>
                <a:cubicBezTo>
                  <a:pt x="8944" y="9388"/>
                  <a:pt x="8932" y="9382"/>
                  <a:pt x="8926" y="9364"/>
                </a:cubicBezTo>
                <a:cubicBezTo>
                  <a:pt x="8962" y="9316"/>
                  <a:pt x="8855" y="9281"/>
                  <a:pt x="8855" y="9209"/>
                </a:cubicBezTo>
                <a:cubicBezTo>
                  <a:pt x="8865" y="9209"/>
                  <a:pt x="8884" y="9235"/>
                  <a:pt x="8889" y="9235"/>
                </a:cubicBezTo>
                <a:cubicBezTo>
                  <a:pt x="8890" y="9235"/>
                  <a:pt x="8891" y="9235"/>
                  <a:pt x="8891" y="9233"/>
                </a:cubicBezTo>
                <a:cubicBezTo>
                  <a:pt x="8891" y="9197"/>
                  <a:pt x="8843" y="9185"/>
                  <a:pt x="8819" y="9173"/>
                </a:cubicBezTo>
                <a:lnTo>
                  <a:pt x="8843" y="9173"/>
                </a:lnTo>
                <a:lnTo>
                  <a:pt x="8736" y="9054"/>
                </a:lnTo>
                <a:cubicBezTo>
                  <a:pt x="8772" y="9007"/>
                  <a:pt x="8665" y="8947"/>
                  <a:pt x="8700" y="8935"/>
                </a:cubicBezTo>
                <a:cubicBezTo>
                  <a:pt x="8695" y="8925"/>
                  <a:pt x="8692" y="8921"/>
                  <a:pt x="8690" y="8921"/>
                </a:cubicBezTo>
                <a:cubicBezTo>
                  <a:pt x="8686" y="8921"/>
                  <a:pt x="8689" y="8944"/>
                  <a:pt x="8682" y="8944"/>
                </a:cubicBezTo>
                <a:cubicBezTo>
                  <a:pt x="8679" y="8944"/>
                  <a:pt x="8674" y="8939"/>
                  <a:pt x="8665" y="8923"/>
                </a:cubicBezTo>
                <a:cubicBezTo>
                  <a:pt x="8676" y="8900"/>
                  <a:pt x="8617" y="8876"/>
                  <a:pt x="8653" y="8864"/>
                </a:cubicBezTo>
                <a:lnTo>
                  <a:pt x="8665" y="8864"/>
                </a:lnTo>
                <a:lnTo>
                  <a:pt x="8641" y="8828"/>
                </a:lnTo>
                <a:lnTo>
                  <a:pt x="8688" y="8840"/>
                </a:lnTo>
                <a:cubicBezTo>
                  <a:pt x="8666" y="8817"/>
                  <a:pt x="8638" y="8809"/>
                  <a:pt x="8615" y="8809"/>
                </a:cubicBezTo>
                <a:cubicBezTo>
                  <a:pt x="8602" y="8809"/>
                  <a:pt x="8590" y="8812"/>
                  <a:pt x="8581" y="8816"/>
                </a:cubicBezTo>
                <a:cubicBezTo>
                  <a:pt x="8581" y="8769"/>
                  <a:pt x="8534" y="8733"/>
                  <a:pt x="8557" y="8697"/>
                </a:cubicBezTo>
                <a:lnTo>
                  <a:pt x="8557" y="8697"/>
                </a:lnTo>
                <a:lnTo>
                  <a:pt x="8569" y="8709"/>
                </a:lnTo>
                <a:cubicBezTo>
                  <a:pt x="8510" y="8626"/>
                  <a:pt x="8569" y="8495"/>
                  <a:pt x="8474" y="8459"/>
                </a:cubicBezTo>
                <a:cubicBezTo>
                  <a:pt x="8474" y="8453"/>
                  <a:pt x="8477" y="8450"/>
                  <a:pt x="8480" y="8450"/>
                </a:cubicBezTo>
                <a:cubicBezTo>
                  <a:pt x="8481" y="8450"/>
                  <a:pt x="8482" y="8450"/>
                  <a:pt x="8483" y="8451"/>
                </a:cubicBezTo>
                <a:lnTo>
                  <a:pt x="8483" y="8451"/>
                </a:lnTo>
                <a:lnTo>
                  <a:pt x="8462" y="8400"/>
                </a:lnTo>
                <a:lnTo>
                  <a:pt x="8486" y="8400"/>
                </a:lnTo>
                <a:lnTo>
                  <a:pt x="8391" y="8328"/>
                </a:lnTo>
                <a:lnTo>
                  <a:pt x="8415" y="8316"/>
                </a:lnTo>
                <a:cubicBezTo>
                  <a:pt x="8379" y="8258"/>
                  <a:pt x="8321" y="8164"/>
                  <a:pt x="8262" y="8082"/>
                </a:cubicBezTo>
                <a:lnTo>
                  <a:pt x="8262" y="8082"/>
                </a:lnTo>
                <a:cubicBezTo>
                  <a:pt x="8265" y="8084"/>
                  <a:pt x="8268" y="8087"/>
                  <a:pt x="8272" y="8090"/>
                </a:cubicBezTo>
                <a:lnTo>
                  <a:pt x="8260" y="8078"/>
                </a:lnTo>
                <a:lnTo>
                  <a:pt x="8260" y="8078"/>
                </a:lnTo>
                <a:cubicBezTo>
                  <a:pt x="8261" y="8079"/>
                  <a:pt x="8261" y="8081"/>
                  <a:pt x="8262" y="8082"/>
                </a:cubicBezTo>
                <a:lnTo>
                  <a:pt x="8262" y="8082"/>
                </a:lnTo>
                <a:cubicBezTo>
                  <a:pt x="8192" y="8017"/>
                  <a:pt x="8234" y="7993"/>
                  <a:pt x="8176" y="7947"/>
                </a:cubicBezTo>
                <a:lnTo>
                  <a:pt x="8188" y="7947"/>
                </a:lnTo>
                <a:lnTo>
                  <a:pt x="8153" y="7900"/>
                </a:lnTo>
                <a:lnTo>
                  <a:pt x="8176" y="7900"/>
                </a:lnTo>
                <a:cubicBezTo>
                  <a:pt x="8126" y="7879"/>
                  <a:pt x="8135" y="7782"/>
                  <a:pt x="8132" y="7782"/>
                </a:cubicBezTo>
                <a:lnTo>
                  <a:pt x="8132" y="7782"/>
                </a:lnTo>
                <a:cubicBezTo>
                  <a:pt x="8132" y="7782"/>
                  <a:pt x="8131" y="7785"/>
                  <a:pt x="8129" y="7792"/>
                </a:cubicBezTo>
                <a:cubicBezTo>
                  <a:pt x="8093" y="7780"/>
                  <a:pt x="8057" y="7757"/>
                  <a:pt x="8034" y="7757"/>
                </a:cubicBezTo>
                <a:cubicBezTo>
                  <a:pt x="7986" y="7697"/>
                  <a:pt x="8034" y="7733"/>
                  <a:pt x="8022" y="7685"/>
                </a:cubicBezTo>
                <a:cubicBezTo>
                  <a:pt x="7998" y="7638"/>
                  <a:pt x="7962" y="7649"/>
                  <a:pt x="7938" y="7578"/>
                </a:cubicBezTo>
                <a:lnTo>
                  <a:pt x="7962" y="7566"/>
                </a:lnTo>
                <a:cubicBezTo>
                  <a:pt x="7940" y="7544"/>
                  <a:pt x="7918" y="7532"/>
                  <a:pt x="7896" y="7503"/>
                </a:cubicBezTo>
                <a:lnTo>
                  <a:pt x="7896" y="7503"/>
                </a:lnTo>
                <a:cubicBezTo>
                  <a:pt x="7898" y="7504"/>
                  <a:pt x="7900" y="7505"/>
                  <a:pt x="7903" y="7507"/>
                </a:cubicBezTo>
                <a:lnTo>
                  <a:pt x="7891" y="7495"/>
                </a:lnTo>
                <a:lnTo>
                  <a:pt x="7891" y="7495"/>
                </a:lnTo>
                <a:cubicBezTo>
                  <a:pt x="7893" y="7498"/>
                  <a:pt x="7894" y="7500"/>
                  <a:pt x="7896" y="7503"/>
                </a:cubicBezTo>
                <a:lnTo>
                  <a:pt x="7896" y="7503"/>
                </a:lnTo>
                <a:cubicBezTo>
                  <a:pt x="7823" y="7455"/>
                  <a:pt x="7888" y="7388"/>
                  <a:pt x="7795" y="7388"/>
                </a:cubicBezTo>
                <a:cubicBezTo>
                  <a:pt x="7783" y="7352"/>
                  <a:pt x="7748" y="7304"/>
                  <a:pt x="7772" y="7292"/>
                </a:cubicBezTo>
                <a:cubicBezTo>
                  <a:pt x="7700" y="7221"/>
                  <a:pt x="7653" y="7161"/>
                  <a:pt x="7581" y="7102"/>
                </a:cubicBezTo>
                <a:cubicBezTo>
                  <a:pt x="7629" y="7054"/>
                  <a:pt x="7569" y="7090"/>
                  <a:pt x="7569" y="7018"/>
                </a:cubicBezTo>
                <a:lnTo>
                  <a:pt x="7545" y="7042"/>
                </a:lnTo>
                <a:cubicBezTo>
                  <a:pt x="7462" y="6935"/>
                  <a:pt x="7438" y="6768"/>
                  <a:pt x="7343" y="6649"/>
                </a:cubicBezTo>
                <a:lnTo>
                  <a:pt x="7367" y="6637"/>
                </a:lnTo>
                <a:lnTo>
                  <a:pt x="7319" y="6626"/>
                </a:lnTo>
                <a:cubicBezTo>
                  <a:pt x="7236" y="6495"/>
                  <a:pt x="7117" y="6316"/>
                  <a:pt x="7045" y="6221"/>
                </a:cubicBezTo>
                <a:cubicBezTo>
                  <a:pt x="7010" y="6197"/>
                  <a:pt x="6938" y="6161"/>
                  <a:pt x="6914" y="6114"/>
                </a:cubicBezTo>
                <a:cubicBezTo>
                  <a:pt x="6831" y="6030"/>
                  <a:pt x="6748" y="5947"/>
                  <a:pt x="6676" y="5840"/>
                </a:cubicBezTo>
                <a:cubicBezTo>
                  <a:pt x="6691" y="5840"/>
                  <a:pt x="6696" y="5831"/>
                  <a:pt x="6701" y="5827"/>
                </a:cubicBezTo>
                <a:lnTo>
                  <a:pt x="6701" y="5827"/>
                </a:lnTo>
                <a:cubicBezTo>
                  <a:pt x="6705" y="5827"/>
                  <a:pt x="6708" y="5828"/>
                  <a:pt x="6712" y="5828"/>
                </a:cubicBezTo>
                <a:cubicBezTo>
                  <a:pt x="6710" y="5825"/>
                  <a:pt x="6708" y="5824"/>
                  <a:pt x="6706" y="5824"/>
                </a:cubicBezTo>
                <a:cubicBezTo>
                  <a:pt x="6704" y="5824"/>
                  <a:pt x="6703" y="5825"/>
                  <a:pt x="6701" y="5827"/>
                </a:cubicBezTo>
                <a:lnTo>
                  <a:pt x="6701" y="5827"/>
                </a:lnTo>
                <a:cubicBezTo>
                  <a:pt x="6664" y="5818"/>
                  <a:pt x="6663" y="5766"/>
                  <a:pt x="6652" y="5744"/>
                </a:cubicBezTo>
                <a:lnTo>
                  <a:pt x="6652" y="5792"/>
                </a:lnTo>
                <a:cubicBezTo>
                  <a:pt x="6605" y="5780"/>
                  <a:pt x="6593" y="5721"/>
                  <a:pt x="6605" y="5697"/>
                </a:cubicBezTo>
                <a:lnTo>
                  <a:pt x="6533" y="5673"/>
                </a:lnTo>
                <a:cubicBezTo>
                  <a:pt x="6545" y="5661"/>
                  <a:pt x="6545" y="5661"/>
                  <a:pt x="6545" y="5649"/>
                </a:cubicBezTo>
                <a:lnTo>
                  <a:pt x="6545" y="5649"/>
                </a:lnTo>
                <a:lnTo>
                  <a:pt x="6521" y="5661"/>
                </a:lnTo>
                <a:lnTo>
                  <a:pt x="6533" y="5602"/>
                </a:lnTo>
                <a:cubicBezTo>
                  <a:pt x="6523" y="5602"/>
                  <a:pt x="6475" y="5564"/>
                  <a:pt x="6439" y="5564"/>
                </a:cubicBezTo>
                <a:cubicBezTo>
                  <a:pt x="6434" y="5564"/>
                  <a:pt x="6430" y="5565"/>
                  <a:pt x="6426" y="5566"/>
                </a:cubicBezTo>
                <a:cubicBezTo>
                  <a:pt x="6426" y="5548"/>
                  <a:pt x="6413" y="5517"/>
                  <a:pt x="6421" y="5517"/>
                </a:cubicBezTo>
                <a:cubicBezTo>
                  <a:pt x="6424" y="5517"/>
                  <a:pt x="6429" y="5521"/>
                  <a:pt x="6438" y="5530"/>
                </a:cubicBezTo>
                <a:lnTo>
                  <a:pt x="6319" y="5352"/>
                </a:lnTo>
                <a:lnTo>
                  <a:pt x="6331" y="5387"/>
                </a:lnTo>
                <a:cubicBezTo>
                  <a:pt x="6324" y="5394"/>
                  <a:pt x="6315" y="5397"/>
                  <a:pt x="6304" y="5397"/>
                </a:cubicBezTo>
                <a:cubicBezTo>
                  <a:pt x="6278" y="5397"/>
                  <a:pt x="6244" y="5377"/>
                  <a:pt x="6236" y="5352"/>
                </a:cubicBezTo>
                <a:lnTo>
                  <a:pt x="6236" y="5352"/>
                </a:lnTo>
                <a:cubicBezTo>
                  <a:pt x="6241" y="5353"/>
                  <a:pt x="6245" y="5353"/>
                  <a:pt x="6250" y="5353"/>
                </a:cubicBezTo>
                <a:cubicBezTo>
                  <a:pt x="6283" y="5353"/>
                  <a:pt x="6283" y="5313"/>
                  <a:pt x="6283" y="5292"/>
                </a:cubicBezTo>
                <a:cubicBezTo>
                  <a:pt x="6281" y="5291"/>
                  <a:pt x="6279" y="5290"/>
                  <a:pt x="6277" y="5290"/>
                </a:cubicBezTo>
                <a:cubicBezTo>
                  <a:pt x="6264" y="5290"/>
                  <a:pt x="6281" y="5328"/>
                  <a:pt x="6259" y="5328"/>
                </a:cubicBezTo>
                <a:cubicBezTo>
                  <a:pt x="6212" y="5316"/>
                  <a:pt x="6164" y="5268"/>
                  <a:pt x="6164" y="5244"/>
                </a:cubicBezTo>
                <a:lnTo>
                  <a:pt x="6188" y="5244"/>
                </a:lnTo>
                <a:cubicBezTo>
                  <a:pt x="6140" y="5221"/>
                  <a:pt x="6176" y="5161"/>
                  <a:pt x="6140" y="5137"/>
                </a:cubicBezTo>
                <a:cubicBezTo>
                  <a:pt x="6110" y="5122"/>
                  <a:pt x="6099" y="5102"/>
                  <a:pt x="6086" y="5102"/>
                </a:cubicBezTo>
                <a:cubicBezTo>
                  <a:pt x="6078" y="5102"/>
                  <a:pt x="6070" y="5108"/>
                  <a:pt x="6057" y="5125"/>
                </a:cubicBezTo>
                <a:cubicBezTo>
                  <a:pt x="6009" y="5090"/>
                  <a:pt x="6069" y="5078"/>
                  <a:pt x="6057" y="5066"/>
                </a:cubicBezTo>
                <a:cubicBezTo>
                  <a:pt x="6021" y="5054"/>
                  <a:pt x="5974" y="4982"/>
                  <a:pt x="5998" y="4959"/>
                </a:cubicBezTo>
                <a:lnTo>
                  <a:pt x="5998" y="4959"/>
                </a:lnTo>
                <a:cubicBezTo>
                  <a:pt x="5991" y="4960"/>
                  <a:pt x="5985" y="4961"/>
                  <a:pt x="5980" y="4961"/>
                </a:cubicBezTo>
                <a:cubicBezTo>
                  <a:pt x="5910" y="4961"/>
                  <a:pt x="5900" y="4846"/>
                  <a:pt x="5859" y="4846"/>
                </a:cubicBezTo>
                <a:cubicBezTo>
                  <a:pt x="5854" y="4846"/>
                  <a:pt x="5849" y="4848"/>
                  <a:pt x="5843" y="4852"/>
                </a:cubicBezTo>
                <a:lnTo>
                  <a:pt x="5843" y="4780"/>
                </a:lnTo>
                <a:cubicBezTo>
                  <a:pt x="5835" y="4788"/>
                  <a:pt x="5815" y="4802"/>
                  <a:pt x="5792" y="4802"/>
                </a:cubicBezTo>
                <a:cubicBezTo>
                  <a:pt x="5782" y="4802"/>
                  <a:pt x="5770" y="4799"/>
                  <a:pt x="5759" y="4792"/>
                </a:cubicBezTo>
                <a:cubicBezTo>
                  <a:pt x="5748" y="4744"/>
                  <a:pt x="5783" y="4732"/>
                  <a:pt x="5783" y="4709"/>
                </a:cubicBezTo>
                <a:lnTo>
                  <a:pt x="5783" y="4709"/>
                </a:lnTo>
                <a:lnTo>
                  <a:pt x="5712" y="4744"/>
                </a:lnTo>
                <a:cubicBezTo>
                  <a:pt x="5628" y="4530"/>
                  <a:pt x="5402" y="4340"/>
                  <a:pt x="5283" y="4125"/>
                </a:cubicBezTo>
                <a:cubicBezTo>
                  <a:pt x="5200" y="4054"/>
                  <a:pt x="5081" y="3982"/>
                  <a:pt x="4997" y="3875"/>
                </a:cubicBezTo>
                <a:lnTo>
                  <a:pt x="4997" y="3875"/>
                </a:lnTo>
                <a:lnTo>
                  <a:pt x="5009" y="3887"/>
                </a:lnTo>
                <a:lnTo>
                  <a:pt x="4938" y="3780"/>
                </a:lnTo>
                <a:lnTo>
                  <a:pt x="4986" y="3863"/>
                </a:lnTo>
                <a:cubicBezTo>
                  <a:pt x="4962" y="3851"/>
                  <a:pt x="4938" y="3851"/>
                  <a:pt x="4914" y="3828"/>
                </a:cubicBezTo>
                <a:cubicBezTo>
                  <a:pt x="4843" y="3709"/>
                  <a:pt x="4747" y="3554"/>
                  <a:pt x="4605" y="3458"/>
                </a:cubicBezTo>
                <a:cubicBezTo>
                  <a:pt x="4479" y="3436"/>
                  <a:pt x="4593" y="3359"/>
                  <a:pt x="4500" y="3321"/>
                </a:cubicBezTo>
                <a:lnTo>
                  <a:pt x="4500" y="3321"/>
                </a:lnTo>
                <a:cubicBezTo>
                  <a:pt x="4507" y="3320"/>
                  <a:pt x="4514" y="3316"/>
                  <a:pt x="4521" y="3316"/>
                </a:cubicBezTo>
                <a:cubicBezTo>
                  <a:pt x="4414" y="3256"/>
                  <a:pt x="4366" y="3220"/>
                  <a:pt x="4247" y="3185"/>
                </a:cubicBezTo>
                <a:cubicBezTo>
                  <a:pt x="4319" y="3125"/>
                  <a:pt x="4200" y="3125"/>
                  <a:pt x="4235" y="3101"/>
                </a:cubicBezTo>
                <a:lnTo>
                  <a:pt x="4235" y="3101"/>
                </a:lnTo>
                <a:lnTo>
                  <a:pt x="4200" y="3125"/>
                </a:lnTo>
                <a:cubicBezTo>
                  <a:pt x="4200" y="3089"/>
                  <a:pt x="4164" y="3042"/>
                  <a:pt x="4188" y="3030"/>
                </a:cubicBezTo>
                <a:lnTo>
                  <a:pt x="4116" y="3030"/>
                </a:lnTo>
                <a:lnTo>
                  <a:pt x="4140" y="3006"/>
                </a:lnTo>
                <a:cubicBezTo>
                  <a:pt x="4093" y="2958"/>
                  <a:pt x="3973" y="2875"/>
                  <a:pt x="3997" y="2804"/>
                </a:cubicBezTo>
                <a:cubicBezTo>
                  <a:pt x="3843" y="2720"/>
                  <a:pt x="3676" y="2530"/>
                  <a:pt x="3521" y="2387"/>
                </a:cubicBezTo>
                <a:cubicBezTo>
                  <a:pt x="3485" y="2387"/>
                  <a:pt x="3438" y="2351"/>
                  <a:pt x="3402" y="2327"/>
                </a:cubicBezTo>
                <a:lnTo>
                  <a:pt x="3390" y="2256"/>
                </a:lnTo>
                <a:cubicBezTo>
                  <a:pt x="3342" y="2232"/>
                  <a:pt x="3283" y="2244"/>
                  <a:pt x="3259" y="2196"/>
                </a:cubicBezTo>
                <a:cubicBezTo>
                  <a:pt x="3259" y="2185"/>
                  <a:pt x="3271" y="2185"/>
                  <a:pt x="3271" y="2185"/>
                </a:cubicBezTo>
                <a:cubicBezTo>
                  <a:pt x="3235" y="2161"/>
                  <a:pt x="3211" y="2113"/>
                  <a:pt x="3152" y="2113"/>
                </a:cubicBezTo>
                <a:cubicBezTo>
                  <a:pt x="3119" y="2080"/>
                  <a:pt x="3096" y="2037"/>
                  <a:pt x="3121" y="2012"/>
                </a:cubicBezTo>
                <a:lnTo>
                  <a:pt x="3121" y="2012"/>
                </a:lnTo>
                <a:cubicBezTo>
                  <a:pt x="3116" y="2015"/>
                  <a:pt x="3112" y="2016"/>
                  <a:pt x="3107" y="2016"/>
                </a:cubicBezTo>
                <a:cubicBezTo>
                  <a:pt x="3070" y="2016"/>
                  <a:pt x="3045" y="1923"/>
                  <a:pt x="3045" y="1923"/>
                </a:cubicBezTo>
                <a:cubicBezTo>
                  <a:pt x="3045" y="1923"/>
                  <a:pt x="3021" y="1899"/>
                  <a:pt x="2961" y="1839"/>
                </a:cubicBezTo>
                <a:cubicBezTo>
                  <a:pt x="2914" y="1792"/>
                  <a:pt x="2830" y="1720"/>
                  <a:pt x="2735" y="1625"/>
                </a:cubicBezTo>
                <a:cubicBezTo>
                  <a:pt x="2533" y="1446"/>
                  <a:pt x="2259" y="1208"/>
                  <a:pt x="1961" y="970"/>
                </a:cubicBezTo>
                <a:cubicBezTo>
                  <a:pt x="1652" y="744"/>
                  <a:pt x="1330" y="506"/>
                  <a:pt x="1021" y="327"/>
                </a:cubicBezTo>
                <a:cubicBezTo>
                  <a:pt x="711" y="160"/>
                  <a:pt x="437" y="41"/>
                  <a:pt x="247" y="18"/>
                </a:cubicBezTo>
                <a:cubicBezTo>
                  <a:pt x="211" y="41"/>
                  <a:pt x="152" y="18"/>
                  <a:pt x="152" y="65"/>
                </a:cubicBezTo>
                <a:cubicBezTo>
                  <a:pt x="111" y="55"/>
                  <a:pt x="114" y="1"/>
                  <a:pt x="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5" name="Google Shape;5295;p39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Part</a:t>
            </a:r>
            <a:endParaRPr dirty="0"/>
          </a:p>
        </p:txBody>
      </p:sp>
      <p:sp>
        <p:nvSpPr>
          <p:cNvPr id="5296" name="Google Shape;5296;p39"/>
          <p:cNvSpPr txBox="1">
            <a:spLocks noGrp="1"/>
          </p:cNvSpPr>
          <p:nvPr>
            <p:ph type="subTitle" idx="1"/>
          </p:nvPr>
        </p:nvSpPr>
        <p:spPr>
          <a:xfrm>
            <a:off x="863175" y="1711025"/>
            <a:ext cx="2101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고동호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97" name="Google Shape;5297;p39"/>
          <p:cNvSpPr txBox="1">
            <a:spLocks noGrp="1"/>
          </p:cNvSpPr>
          <p:nvPr>
            <p:ph type="subTitle" idx="2"/>
          </p:nvPr>
        </p:nvSpPr>
        <p:spPr>
          <a:xfrm>
            <a:off x="2964975" y="1620274"/>
            <a:ext cx="4594872" cy="583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도어락 하드웨어 구성 및 기능 소프트 웨어</a:t>
            </a:r>
            <a:endParaRPr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35" name="Google Shape;5296;p39">
            <a:extLst>
              <a:ext uri="{FF2B5EF4-FFF2-40B4-BE49-F238E27FC236}">
                <a16:creationId xmlns:a16="http://schemas.microsoft.com/office/drawing/2014/main" id="{98F807C5-F1D9-48F3-BB10-B84D3A51710C}"/>
              </a:ext>
            </a:extLst>
          </p:cNvPr>
          <p:cNvSpPr txBox="1">
            <a:spLocks/>
          </p:cNvSpPr>
          <p:nvPr/>
        </p:nvSpPr>
        <p:spPr>
          <a:xfrm>
            <a:off x="863175" y="2458418"/>
            <a:ext cx="210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L="914400" marR="0" lvl="1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L="1371600" marR="0" lvl="2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L="1828800" marR="0" lvl="3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L="2286000" marR="0" lvl="4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L="2743200" marR="0" lvl="5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L="3200400" marR="0" lvl="6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L="3657600" marR="0" lvl="7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L="4114800" marR="0" lvl="8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marL="0" indent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김종혁</a:t>
            </a:r>
          </a:p>
        </p:txBody>
      </p:sp>
      <p:sp>
        <p:nvSpPr>
          <p:cNvPr id="36" name="Google Shape;5297;p39">
            <a:extLst>
              <a:ext uri="{FF2B5EF4-FFF2-40B4-BE49-F238E27FC236}">
                <a16:creationId xmlns:a16="http://schemas.microsoft.com/office/drawing/2014/main" id="{76290084-E086-4D5C-90FC-CA0D54C62FC4}"/>
              </a:ext>
            </a:extLst>
          </p:cNvPr>
          <p:cNvSpPr txBox="1">
            <a:spLocks/>
          </p:cNvSpPr>
          <p:nvPr/>
        </p:nvSpPr>
        <p:spPr>
          <a:xfrm>
            <a:off x="2964975" y="2367667"/>
            <a:ext cx="4594872" cy="58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l"/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웹 어플리케이션 백엔드 및 서버 기능구현</a:t>
            </a:r>
          </a:p>
        </p:txBody>
      </p:sp>
      <p:sp>
        <p:nvSpPr>
          <p:cNvPr id="37" name="Google Shape;5296;p39">
            <a:extLst>
              <a:ext uri="{FF2B5EF4-FFF2-40B4-BE49-F238E27FC236}">
                <a16:creationId xmlns:a16="http://schemas.microsoft.com/office/drawing/2014/main" id="{F4350054-0043-4D99-8390-E914F6FF9F7C}"/>
              </a:ext>
            </a:extLst>
          </p:cNvPr>
          <p:cNvSpPr txBox="1">
            <a:spLocks/>
          </p:cNvSpPr>
          <p:nvPr/>
        </p:nvSpPr>
        <p:spPr>
          <a:xfrm>
            <a:off x="863175" y="3301983"/>
            <a:ext cx="210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L="914400" marR="0" lvl="1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L="1371600" marR="0" lvl="2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L="1828800" marR="0" lvl="3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L="2286000" marR="0" lvl="4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L="2743200" marR="0" lvl="5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L="3200400" marR="0" lvl="6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L="3657600" marR="0" lvl="7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L="4114800" marR="0" lvl="8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marL="0" indent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임표정</a:t>
            </a:r>
          </a:p>
        </p:txBody>
      </p:sp>
      <p:sp>
        <p:nvSpPr>
          <p:cNvPr id="38" name="Google Shape;5297;p39">
            <a:extLst>
              <a:ext uri="{FF2B5EF4-FFF2-40B4-BE49-F238E27FC236}">
                <a16:creationId xmlns:a16="http://schemas.microsoft.com/office/drawing/2014/main" id="{8DA49FB9-6B9C-4D1E-906A-90707B7CF0D2}"/>
              </a:ext>
            </a:extLst>
          </p:cNvPr>
          <p:cNvSpPr txBox="1">
            <a:spLocks/>
          </p:cNvSpPr>
          <p:nvPr/>
        </p:nvSpPr>
        <p:spPr>
          <a:xfrm>
            <a:off x="2964975" y="3211232"/>
            <a:ext cx="4594872" cy="58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l"/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웹 어플리케이션 프론트엔드 및 포트폴리오 작성</a:t>
            </a:r>
          </a:p>
        </p:txBody>
      </p:sp>
      <p:sp>
        <p:nvSpPr>
          <p:cNvPr id="39" name="Google Shape;5296;p39">
            <a:extLst>
              <a:ext uri="{FF2B5EF4-FFF2-40B4-BE49-F238E27FC236}">
                <a16:creationId xmlns:a16="http://schemas.microsoft.com/office/drawing/2014/main" id="{EF765FAC-DC3C-439A-9955-F625F2C4B78B}"/>
              </a:ext>
            </a:extLst>
          </p:cNvPr>
          <p:cNvSpPr txBox="1">
            <a:spLocks/>
          </p:cNvSpPr>
          <p:nvPr/>
        </p:nvSpPr>
        <p:spPr>
          <a:xfrm>
            <a:off x="863175" y="4145548"/>
            <a:ext cx="210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L="914400" marR="0" lvl="1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L="1371600" marR="0" lvl="2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L="1828800" marR="0" lvl="3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L="2286000" marR="0" lvl="4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L="2743200" marR="0" lvl="5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L="3200400" marR="0" lvl="6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L="3657600" marR="0" lvl="7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L="4114800" marR="0" lvl="8" indent="-3175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35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marL="0" indent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조범구</a:t>
            </a:r>
          </a:p>
        </p:txBody>
      </p:sp>
      <p:sp>
        <p:nvSpPr>
          <p:cNvPr id="40" name="Google Shape;5297;p39">
            <a:extLst>
              <a:ext uri="{FF2B5EF4-FFF2-40B4-BE49-F238E27FC236}">
                <a16:creationId xmlns:a16="http://schemas.microsoft.com/office/drawing/2014/main" id="{371020C4-0354-4C78-903C-282AF711811D}"/>
              </a:ext>
            </a:extLst>
          </p:cNvPr>
          <p:cNvSpPr txBox="1">
            <a:spLocks/>
          </p:cNvSpPr>
          <p:nvPr/>
        </p:nvSpPr>
        <p:spPr>
          <a:xfrm>
            <a:off x="2964975" y="4054797"/>
            <a:ext cx="4594872" cy="58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l"/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서버구축 및 백엔드</a:t>
            </a:r>
            <a:r>
              <a:rPr lang="en-US" altLang="ko-KR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ko-KR" alt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도어락 기능 소프트웨어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4AC763"/>
      </a:dk1>
      <a:lt1>
        <a:srgbClr val="2D7A3D"/>
      </a:lt1>
      <a:dk2>
        <a:srgbClr val="527A5A"/>
      </a:dk2>
      <a:lt2>
        <a:srgbClr val="595959"/>
      </a:lt2>
      <a:accent1>
        <a:srgbClr val="FFFFFF"/>
      </a:accent1>
      <a:accent2>
        <a:srgbClr val="4AC763"/>
      </a:accent2>
      <a:accent3>
        <a:srgbClr val="2D7A3D"/>
      </a:accent3>
      <a:accent4>
        <a:srgbClr val="527A5A"/>
      </a:accent4>
      <a:accent5>
        <a:srgbClr val="595959"/>
      </a:accent5>
      <a:accent6>
        <a:srgbClr val="FFFFFF"/>
      </a:accent6>
      <a:hlink>
        <a:srgbClr val="4AC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387</Words>
  <Application>Microsoft Office PowerPoint</Application>
  <PresentationFormat>On-screen Show (16:9)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Malgun Gothic Semilight</vt:lpstr>
      <vt:lpstr>Malgun Gothic</vt:lpstr>
      <vt:lpstr>Quicksand</vt:lpstr>
      <vt:lpstr>Arial</vt:lpstr>
      <vt:lpstr>Malgun Gothic</vt:lpstr>
      <vt:lpstr>Reenie Beanie</vt:lpstr>
      <vt:lpstr>Simple Blackboard Background by Slidesgo</vt:lpstr>
      <vt:lpstr>HOME IOT Door Lock</vt:lpstr>
      <vt:lpstr>Story Board</vt:lpstr>
      <vt:lpstr>도어락!!</vt:lpstr>
      <vt:lpstr>01</vt:lpstr>
      <vt:lpstr>도어락</vt:lpstr>
      <vt:lpstr>서버</vt:lpstr>
      <vt:lpstr>웹 어플리케이션</vt:lpstr>
      <vt:lpstr>Blueprint</vt:lpstr>
      <vt:lpstr>Project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IOT Door Lock</dc:title>
  <cp:lastModifiedBy>조 범구</cp:lastModifiedBy>
  <cp:revision>14</cp:revision>
  <dcterms:modified xsi:type="dcterms:W3CDTF">2020-11-13T01:52:39Z</dcterms:modified>
</cp:coreProperties>
</file>