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61" r:id="rId8"/>
    <p:sldId id="262" r:id="rId9"/>
    <p:sldId id="263" r:id="rId10"/>
    <p:sldId id="264" r:id="rId11"/>
    <p:sldId id="265" r:id="rId12"/>
    <p:sldId id="266" r:id="rId13"/>
    <p:sldId id="259" r:id="rId14"/>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tretch>
            <a:fillRect/>
          </a:stretch>
        </p:blipFill>
        <p:spPr>
          <a:xfrm rot="5400000" flipV="1">
            <a:off x="2782521" y="-2551475"/>
            <a:ext cx="6866307" cy="11952651"/>
          </a:xfrm>
          <a:prstGeom prst="rect">
            <a:avLst/>
          </a:prstGeom>
        </p:spPr>
      </p:pic>
      <p:sp>
        <p:nvSpPr>
          <p:cNvPr id="2" name="Title 1"/>
          <p:cNvSpPr>
            <a:spLocks noGrp="1"/>
          </p:cNvSpPr>
          <p:nvPr>
            <p:ph type="ctrTitle" hasCustomPrompt="1"/>
          </p:nvPr>
        </p:nvSpPr>
        <p:spPr>
          <a:xfrm>
            <a:off x="615541" y="1892829"/>
            <a:ext cx="7208651" cy="1213200"/>
          </a:xfrm>
        </p:spPr>
        <p:txBody>
          <a:bodyPr>
            <a:normAutofit/>
          </a:bodyPr>
          <a:lstStyle>
            <a:lvl1pPr algn="l">
              <a:defRPr sz="5867" b="0" cap="none" baseline="0">
                <a:solidFill>
                  <a:schemeClr val="tx1"/>
                </a:solidFill>
              </a:defRPr>
            </a:lvl1pPr>
          </a:lstStyle>
          <a:p>
            <a:r>
              <a:rPr lang="en-US" noProof="0" dirty="0" smtClean="0"/>
              <a:t>INSERT TITLE</a:t>
            </a:r>
            <a:endParaRPr lang="en-US" noProof="0" dirty="0"/>
          </a:p>
        </p:txBody>
      </p:sp>
      <p:sp>
        <p:nvSpPr>
          <p:cNvPr id="3" name="Subtitle 2"/>
          <p:cNvSpPr>
            <a:spLocks noGrp="1"/>
          </p:cNvSpPr>
          <p:nvPr>
            <p:ph type="subTitle" idx="1" hasCustomPrompt="1"/>
          </p:nvPr>
        </p:nvSpPr>
        <p:spPr>
          <a:xfrm>
            <a:off x="605661" y="3417429"/>
            <a:ext cx="7218531" cy="644400"/>
          </a:xfrm>
        </p:spPr>
        <p:txBody>
          <a:bodyPr>
            <a:noAutofit/>
          </a:bodyPr>
          <a:lstStyle>
            <a:lvl1pPr marL="0" indent="0" algn="l">
              <a:buNone/>
              <a:defRPr sz="3200" baseline="0">
                <a:solidFill>
                  <a:schemeClr val="bg1">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INSERT SUBTITLE</a:t>
            </a:r>
            <a:endParaRPr lang="en-US" noProof="0" dirty="0"/>
          </a:p>
        </p:txBody>
      </p:sp>
      <p:pic>
        <p:nvPicPr>
          <p:cNvPr id="12" name="Picture 11" descr="comtrade_logo.png"/>
          <p:cNvPicPr>
            <a:picLocks noChangeAspect="1"/>
          </p:cNvPicPr>
          <p:nvPr/>
        </p:nvPicPr>
        <p:blipFill>
          <a:blip r:embed="rId4" cstate="print"/>
          <a:stretch>
            <a:fillRect/>
          </a:stretch>
        </p:blipFill>
        <p:spPr>
          <a:xfrm>
            <a:off x="579744" y="5733256"/>
            <a:ext cx="3404021" cy="1152129"/>
          </a:xfrm>
          <a:prstGeom prst="rect">
            <a:avLst/>
          </a:prstGeom>
        </p:spPr>
      </p:pic>
    </p:spTree>
    <p:extLst>
      <p:ext uri="{BB962C8B-B14F-4D97-AF65-F5344CB8AC3E}">
        <p14:creationId xmlns:p14="http://schemas.microsoft.com/office/powerpoint/2010/main" xmlns="" val="15677694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5936228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9811350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85729"/>
            <a:ext cx="4011084" cy="714380"/>
          </a:xfrm>
        </p:spPr>
        <p:txBody>
          <a:bodyPr anchor="b"/>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000110"/>
            <a:ext cx="4011084" cy="512605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010972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29365" y="5072075"/>
            <a:ext cx="7315200" cy="571504"/>
          </a:xfrm>
        </p:spPr>
        <p:txBody>
          <a:bodyPr anchor="b"/>
          <a:lstStyle>
            <a:lvl1pPr algn="ctr">
              <a:defRPr sz="2667" b="1"/>
            </a:lvl1pPr>
          </a:lstStyle>
          <a:p>
            <a:r>
              <a:rPr lang="en-US" smtClean="0"/>
              <a:t>Click to edit Master title style</a:t>
            </a:r>
            <a:endParaRPr lang="en-US" dirty="0"/>
          </a:p>
        </p:txBody>
      </p:sp>
      <p:sp>
        <p:nvSpPr>
          <p:cNvPr id="3" name="Picture Placeholder 2"/>
          <p:cNvSpPr>
            <a:spLocks noGrp="1"/>
          </p:cNvSpPr>
          <p:nvPr>
            <p:ph type="pic" idx="1"/>
          </p:nvPr>
        </p:nvSpPr>
        <p:spPr>
          <a:xfrm>
            <a:off x="2430061" y="1285861"/>
            <a:ext cx="7315200" cy="3786215"/>
          </a:xfrm>
        </p:spPr>
        <p:txBody>
          <a:bodyPr/>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439277" y="5643578"/>
            <a:ext cx="7315200" cy="528623"/>
          </a:xfrm>
        </p:spPr>
        <p:txBody>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94168733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0449597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p14="http://schemas.microsoft.com/office/powerpoint/2010/main" xmlns="" val="2813939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bg2"/>
                </a:solidFill>
              </a:defRPr>
            </a:lvl1pPr>
          </a:lstStyle>
          <a:p>
            <a:r>
              <a:rPr lang="en-US" noProof="0" dirty="0" smtClean="0"/>
              <a:t>INSERT SECTION TITLE</a:t>
            </a:r>
            <a:endParaRPr lang="en-US" noProof="0" dirty="0"/>
          </a:p>
        </p:txBody>
      </p:sp>
      <p:pic>
        <p:nvPicPr>
          <p:cNvPr id="4" name="Picture 3" descr="pozadina 2.jpg"/>
          <p:cNvPicPr>
            <a:picLocks noChangeAspect="1"/>
          </p:cNvPicPr>
          <p:nvPr/>
        </p:nvPicPr>
        <p:blipFill>
          <a:blip r:embed="rId3" cstate="print"/>
          <a:srcRect t="33370" r="41272" b="9779"/>
          <a:stretch>
            <a:fillRect/>
          </a:stretch>
        </p:blipFill>
        <p:spPr>
          <a:xfrm rot="5400000" flipV="1">
            <a:off x="8067261" y="2733261"/>
            <a:ext cx="6858000" cy="1391479"/>
          </a:xfrm>
          <a:prstGeom prst="rect">
            <a:avLst/>
          </a:prstGeom>
        </p:spPr>
      </p:pic>
    </p:spTree>
    <p:extLst>
      <p:ext uri="{BB962C8B-B14F-4D97-AF65-F5344CB8AC3E}">
        <p14:creationId xmlns:p14="http://schemas.microsoft.com/office/powerpoint/2010/main" xmlns="" val="20881321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1 (SmartArt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smtClean="0"/>
              <a:t>AGENDA</a:t>
            </a:r>
            <a:endParaRPr lang="en-US" dirty="0"/>
          </a:p>
        </p:txBody>
      </p:sp>
      <p:sp>
        <p:nvSpPr>
          <p:cNvPr id="3" name="Footer Placeholder 2"/>
          <p:cNvSpPr>
            <a:spLocks noGrp="1"/>
          </p:cNvSpPr>
          <p:nvPr>
            <p:ph type="ftr" sz="quarter" idx="10"/>
          </p:nvPr>
        </p:nvSpPr>
        <p:spPr>
          <a:xfrm>
            <a:off x="8032629" y="6330232"/>
            <a:ext cx="2863904" cy="365125"/>
          </a:xfrm>
        </p:spPr>
        <p:txBody>
          <a:bodyPr/>
          <a:lstStyle>
            <a:lvl1pPr>
              <a:defRPr sz="1400"/>
            </a:lvl1pPr>
          </a:lstStyle>
          <a:p>
            <a:endParaRPr lang="sl-SI"/>
          </a:p>
        </p:txBody>
      </p:sp>
      <p:sp>
        <p:nvSpPr>
          <p:cNvPr id="14" name="SmartArt Placeholder 13"/>
          <p:cNvSpPr>
            <a:spLocks noGrp="1"/>
          </p:cNvSpPr>
          <p:nvPr>
            <p:ph type="dgm" sz="quarter" idx="12"/>
          </p:nvPr>
        </p:nvSpPr>
        <p:spPr>
          <a:xfrm>
            <a:off x="571463" y="1571626"/>
            <a:ext cx="11049079" cy="4429125"/>
          </a:xfrm>
        </p:spPr>
        <p:txBody>
          <a:bodyPr/>
          <a:lstStyle/>
          <a:p>
            <a:r>
              <a:rPr lang="en-US" smtClean="0"/>
              <a:t>Click icon to add SmartArt graphic</a:t>
            </a:r>
            <a:endParaRPr lang="en-US" dirty="0"/>
          </a:p>
        </p:txBody>
      </p:sp>
    </p:spTree>
    <p:extLst>
      <p:ext uri="{BB962C8B-B14F-4D97-AF65-F5344CB8AC3E}">
        <p14:creationId xmlns:p14="http://schemas.microsoft.com/office/powerpoint/2010/main" xmlns="" val="5060826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2 (tex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sl-SI" dirty="0" smtClean="0"/>
              <a:t>AGENDA</a:t>
            </a:r>
            <a:endParaRPr lang="en-US" dirty="0"/>
          </a:p>
        </p:txBody>
      </p:sp>
      <p:sp>
        <p:nvSpPr>
          <p:cNvPr id="3" name="Footer Placeholder 2"/>
          <p:cNvSpPr>
            <a:spLocks noGrp="1"/>
          </p:cNvSpPr>
          <p:nvPr>
            <p:ph type="ftr" sz="quarter" idx="10"/>
          </p:nvPr>
        </p:nvSpPr>
        <p:spPr/>
        <p:txBody>
          <a:bodyPr/>
          <a:lstStyle>
            <a:lvl1pPr>
              <a:defRPr sz="1400"/>
            </a:lvl1pPr>
          </a:lstStyle>
          <a:p>
            <a:endParaRPr lang="sl-SI"/>
          </a:p>
        </p:txBody>
      </p:sp>
      <p:sp>
        <p:nvSpPr>
          <p:cNvPr id="6" name="Text Placeholder 5"/>
          <p:cNvSpPr>
            <a:spLocks noGrp="1"/>
          </p:cNvSpPr>
          <p:nvPr>
            <p:ph type="body" sz="quarter" idx="12"/>
          </p:nvPr>
        </p:nvSpPr>
        <p:spPr>
          <a:xfrm>
            <a:off x="571463" y="1571625"/>
            <a:ext cx="11049039"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604631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p14="http://schemas.microsoft.com/office/powerpoint/2010/main" xmlns="" val="22089546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pozadina 2.jpg"/>
          <p:cNvPicPr>
            <a:picLocks noChangeAspect="1"/>
          </p:cNvPicPr>
          <p:nvPr/>
        </p:nvPicPr>
        <p:blipFill>
          <a:blip r:embed="rId3" cstate="print"/>
          <a:srcRect r="12640" b="9401"/>
          <a:stretch>
            <a:fillRect/>
          </a:stretch>
        </p:blipFill>
        <p:spPr>
          <a:xfrm>
            <a:off x="2" y="0"/>
            <a:ext cx="12191999" cy="6858000"/>
          </a:xfrm>
          <a:prstGeom prst="rect">
            <a:avLst/>
          </a:prstGeom>
        </p:spPr>
      </p:pic>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tx1"/>
                </a:solidFill>
              </a:defRPr>
            </a:lvl1pPr>
          </a:lstStyle>
          <a:p>
            <a:r>
              <a:rPr lang="en-US" noProof="0" dirty="0" smtClean="0"/>
              <a:t>INSERT SECTION TITLE</a:t>
            </a:r>
            <a:endParaRPr lang="en-US" noProof="0" dirty="0"/>
          </a:p>
        </p:txBody>
      </p:sp>
    </p:spTree>
    <p:extLst>
      <p:ext uri="{BB962C8B-B14F-4D97-AF65-F5344CB8AC3E}">
        <p14:creationId xmlns:p14="http://schemas.microsoft.com/office/powerpoint/2010/main" xmlns="" val="27774761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corporative pr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rcRect r="36937"/>
          <a:stretch>
            <a:fillRect/>
          </a:stretch>
        </p:blipFill>
        <p:spPr>
          <a:xfrm rot="16200000" flipH="1" flipV="1">
            <a:off x="2662848" y="-2662846"/>
            <a:ext cx="6866304" cy="12191999"/>
          </a:xfrm>
          <a:prstGeom prst="rect">
            <a:avLst/>
          </a:prstGeom>
        </p:spPr>
      </p:pic>
      <p:sp>
        <p:nvSpPr>
          <p:cNvPr id="7" name="Content Placeholder 5"/>
          <p:cNvSpPr>
            <a:spLocks noGrp="1"/>
          </p:cNvSpPr>
          <p:nvPr>
            <p:ph sz="quarter" idx="13" hasCustomPrompt="1"/>
          </p:nvPr>
        </p:nvSpPr>
        <p:spPr>
          <a:xfrm>
            <a:off x="6998096" y="1461415"/>
            <a:ext cx="4762533" cy="1583543"/>
          </a:xfrm>
        </p:spPr>
        <p:txBody>
          <a:bodyPr>
            <a:normAutofit/>
          </a:bodyPr>
          <a:lstStyle>
            <a:lvl1pPr marL="120648" indent="0">
              <a:buNone/>
              <a:defRPr sz="2667" cap="none" baseline="0">
                <a:solidFill>
                  <a:schemeClr val="bg1"/>
                </a:solidFill>
              </a:defRPr>
            </a:lvl1pPr>
          </a:lstStyle>
          <a:p>
            <a:pPr lvl="0"/>
            <a:r>
              <a:rPr lang="en-US" sz="2667" cap="none" baseline="0" noProof="0" dirty="0" smtClean="0">
                <a:solidFill>
                  <a:schemeClr val="bg1"/>
                </a:solidFill>
              </a:rPr>
              <a:t>Insert company information: title, address, www, info mail</a:t>
            </a:r>
            <a:endParaRPr lang="en-US" noProof="0" dirty="0"/>
          </a:p>
        </p:txBody>
      </p:sp>
      <p:sp>
        <p:nvSpPr>
          <p:cNvPr id="10" name="Content Placeholder 5"/>
          <p:cNvSpPr>
            <a:spLocks noGrp="1"/>
          </p:cNvSpPr>
          <p:nvPr>
            <p:ph sz="quarter" idx="14" hasCustomPrompt="1"/>
          </p:nvPr>
        </p:nvSpPr>
        <p:spPr>
          <a:xfrm>
            <a:off x="6998856" y="3152368"/>
            <a:ext cx="4761773" cy="1620781"/>
          </a:xfrm>
        </p:spPr>
        <p:txBody>
          <a:bodyPr>
            <a:normAutofit/>
          </a:bodyPr>
          <a:lstStyle>
            <a:lvl1pPr marL="120648" indent="0">
              <a:buNone/>
              <a:defRPr sz="2400" cap="none" baseline="0">
                <a:solidFill>
                  <a:schemeClr val="bg1"/>
                </a:solidFill>
              </a:defRPr>
            </a:lvl1pPr>
          </a:lstStyle>
          <a:p>
            <a:pPr lvl="0"/>
            <a:r>
              <a:rPr lang="en-US" sz="2667" cap="none" baseline="0" noProof="0" dirty="0" smtClean="0">
                <a:solidFill>
                  <a:schemeClr val="bg1"/>
                </a:solidFill>
              </a:rPr>
              <a:t>Insert name, surname, title, e-mail address</a:t>
            </a:r>
          </a:p>
        </p:txBody>
      </p:sp>
      <p:sp>
        <p:nvSpPr>
          <p:cNvPr id="6" name="TextBox 5"/>
          <p:cNvSpPr txBox="1"/>
          <p:nvPr/>
        </p:nvSpPr>
        <p:spPr>
          <a:xfrm>
            <a:off x="6960096" y="4965171"/>
            <a:ext cx="4757973" cy="1498359"/>
          </a:xfrm>
          <a:prstGeom prst="rect">
            <a:avLst/>
          </a:prstGeom>
          <a:noFill/>
        </p:spPr>
        <p:txBody>
          <a:bodyPr wrap="square" lIns="0" tIns="0" rIns="0" bIns="0" rtlCol="0">
            <a:spAutoFit/>
          </a:bodyPr>
          <a:lstStyle/>
          <a:p>
            <a:pPr algn="r"/>
            <a:r>
              <a:rPr lang="en-US" sz="1200" b="1" noProof="0" dirty="0" smtClean="0">
                <a:solidFill>
                  <a:schemeClr val="bg1"/>
                </a:solidFill>
              </a:rPr>
              <a:t>Copyright © 201</a:t>
            </a:r>
            <a:r>
              <a:rPr lang="sl-SI" sz="1200" b="1" noProof="0" dirty="0" smtClean="0">
                <a:solidFill>
                  <a:schemeClr val="bg1"/>
                </a:solidFill>
              </a:rPr>
              <a:t>5</a:t>
            </a:r>
            <a:r>
              <a:rPr lang="sl-SI" sz="1200" b="1" baseline="0" noProof="0" dirty="0" smtClean="0">
                <a:solidFill>
                  <a:schemeClr val="bg1"/>
                </a:solidFill>
              </a:rPr>
              <a:t> </a:t>
            </a:r>
            <a:r>
              <a:rPr lang="en-US" sz="1200" b="1" noProof="0" dirty="0" smtClean="0">
                <a:solidFill>
                  <a:schemeClr val="bg1"/>
                </a:solidFill>
              </a:rPr>
              <a:t>Comtrade. All rights reserved.</a:t>
            </a:r>
          </a:p>
          <a:p>
            <a:pPr algn="r"/>
            <a:r>
              <a:rPr lang="en-US" sz="1067" noProof="0" dirty="0" smtClean="0">
                <a:solidFill>
                  <a:schemeClr val="bg1"/>
                </a:solidFill>
              </a:rPr>
              <a:t>The content of this presentation is copyright protected. </a:t>
            </a:r>
            <a:br>
              <a:rPr lang="en-US" sz="1067" noProof="0" dirty="0" smtClean="0">
                <a:solidFill>
                  <a:schemeClr val="bg1"/>
                </a:solidFill>
              </a:rPr>
            </a:br>
            <a:r>
              <a:rPr lang="en-US" sz="1067" noProof="0" dirty="0" smtClean="0">
                <a:solidFill>
                  <a:schemeClr val="bg1"/>
                </a:solidFill>
              </a:rPr>
              <a:t>Any reproduction, distribution, or modification is not allowed.</a:t>
            </a:r>
          </a:p>
          <a:p>
            <a:pPr algn="r"/>
            <a:r>
              <a:rPr lang="en-US" sz="1067" noProof="0" dirty="0" smtClean="0">
                <a:solidFill>
                  <a:schemeClr val="bg1"/>
                </a:solidFill>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p>
        </p:txBody>
      </p:sp>
      <p:pic>
        <p:nvPicPr>
          <p:cNvPr id="11" name="Picture 10" descr="comtrade_logo.png"/>
          <p:cNvPicPr>
            <a:picLocks noChangeAspect="1"/>
          </p:cNvPicPr>
          <p:nvPr/>
        </p:nvPicPr>
        <p:blipFill>
          <a:blip r:embed="rId4" cstate="print"/>
          <a:stretch>
            <a:fillRect/>
          </a:stretch>
        </p:blipFill>
        <p:spPr>
          <a:xfrm>
            <a:off x="8543616" y="164638"/>
            <a:ext cx="3404021" cy="1152129"/>
          </a:xfrm>
          <a:prstGeom prst="rect">
            <a:avLst/>
          </a:prstGeom>
        </p:spPr>
      </p:pic>
    </p:spTree>
    <p:extLst>
      <p:ext uri="{BB962C8B-B14F-4D97-AF65-F5344CB8AC3E}">
        <p14:creationId xmlns:p14="http://schemas.microsoft.com/office/powerpoint/2010/main" xmlns="" val="3606558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71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9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0044180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1461" y="1535113"/>
            <a:ext cx="5425056"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571461" y="2174875"/>
            <a:ext cx="542505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250" y="1535113"/>
            <a:ext cx="5429289"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42717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2988933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sz="2400"/>
          </a:p>
        </p:txBody>
      </p:sp>
      <p:sp>
        <p:nvSpPr>
          <p:cNvPr id="2" name="Title Placeholder 1"/>
          <p:cNvSpPr>
            <a:spLocks noGrp="1"/>
          </p:cNvSpPr>
          <p:nvPr>
            <p:ph type="title"/>
          </p:nvPr>
        </p:nvSpPr>
        <p:spPr>
          <a:xfrm>
            <a:off x="571462" y="186365"/>
            <a:ext cx="11049077" cy="1130400"/>
          </a:xfrm>
          <a:prstGeom prst="rect">
            <a:avLst/>
          </a:prstGeom>
        </p:spPr>
        <p:txBody>
          <a:bodyPr vert="horz" lIns="91440" tIns="45720" rIns="91440" bIns="45720" rtlCol="0" anchor="ctr">
            <a:normAutofit/>
          </a:bodyPr>
          <a:lstStyle/>
          <a:p>
            <a:r>
              <a:rPr lang="en-US" noProof="0" dirty="0" smtClean="0"/>
              <a:t>INSERT TITLE</a:t>
            </a:r>
            <a:endParaRPr lang="en-US" noProof="0" dirty="0"/>
          </a:p>
        </p:txBody>
      </p:sp>
      <p:sp>
        <p:nvSpPr>
          <p:cNvPr id="3" name="Text Placeholder 2"/>
          <p:cNvSpPr>
            <a:spLocks noGrp="1"/>
          </p:cNvSpPr>
          <p:nvPr>
            <p:ph type="body" idx="1"/>
          </p:nvPr>
        </p:nvSpPr>
        <p:spPr>
          <a:xfrm>
            <a:off x="571462" y="1600201"/>
            <a:ext cx="11049077" cy="4525963"/>
          </a:xfrm>
          <a:prstGeom prst="rect">
            <a:avLst/>
          </a:prstGeom>
        </p:spPr>
        <p:txBody>
          <a:bodyPr vert="horz" lIns="91440" tIns="45720" rIns="91440" bIns="4572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8" name="Straight Connector 17"/>
          <p:cNvCxnSpPr/>
          <p:nvPr/>
        </p:nvCxnSpPr>
        <p:spPr>
          <a:xfrm>
            <a:off x="623392" y="6237312"/>
            <a:ext cx="11041227" cy="0"/>
          </a:xfrm>
          <a:prstGeom prst="line">
            <a:avLst/>
          </a:prstGeom>
          <a:ln w="952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1" descr="comtrade_logo.png"/>
          <p:cNvPicPr>
            <a:picLocks noChangeAspect="1"/>
          </p:cNvPicPr>
          <p:nvPr/>
        </p:nvPicPr>
        <p:blipFill>
          <a:blip r:embed="rId18" cstate="print"/>
          <a:stretch>
            <a:fillRect/>
          </a:stretch>
        </p:blipFill>
        <p:spPr>
          <a:xfrm>
            <a:off x="527383" y="6213310"/>
            <a:ext cx="2016224" cy="682413"/>
          </a:xfrm>
          <a:prstGeom prst="rect">
            <a:avLst/>
          </a:prstGeom>
        </p:spPr>
      </p:pic>
      <p:pic>
        <p:nvPicPr>
          <p:cNvPr id="23" name="Picture 22" descr="pozadina 2.jpg"/>
          <p:cNvPicPr>
            <a:picLocks noChangeAspect="1"/>
          </p:cNvPicPr>
          <p:nvPr/>
        </p:nvPicPr>
        <p:blipFill>
          <a:blip r:embed="rId19" cstate="print"/>
          <a:stretch>
            <a:fillRect/>
          </a:stretch>
        </p:blipFill>
        <p:spPr>
          <a:xfrm rot="5400000" flipV="1">
            <a:off x="8067265" y="2733259"/>
            <a:ext cx="6857999" cy="1391479"/>
          </a:xfrm>
          <a:prstGeom prst="rect">
            <a:avLst/>
          </a:prstGeom>
        </p:spPr>
      </p:pic>
      <p:sp>
        <p:nvSpPr>
          <p:cNvPr id="5" name="Footer Placeholder 4"/>
          <p:cNvSpPr>
            <a:spLocks noGrp="1"/>
          </p:cNvSpPr>
          <p:nvPr>
            <p:ph type="ftr" sz="quarter" idx="3"/>
          </p:nvPr>
        </p:nvSpPr>
        <p:spPr>
          <a:xfrm>
            <a:off x="8128640" y="6330232"/>
            <a:ext cx="2863904" cy="365125"/>
          </a:xfrm>
          <a:prstGeom prst="rect">
            <a:avLst/>
          </a:prstGeom>
          <a:noFill/>
          <a:ln>
            <a:noFill/>
          </a:ln>
        </p:spPr>
        <p:txBody>
          <a:bodyPr vert="horz" lIns="91440" tIns="45720" rIns="91440" bIns="45720" rtlCol="0" anchor="ctr"/>
          <a:lstStyle>
            <a:lvl1pPr algn="r">
              <a:defRPr sz="1600">
                <a:solidFill>
                  <a:schemeClr val="accent2"/>
                </a:solidFill>
              </a:defRPr>
            </a:lvl1pPr>
          </a:lstStyle>
          <a:p>
            <a:endParaRPr lang="sl-SI"/>
          </a:p>
        </p:txBody>
      </p:sp>
    </p:spTree>
    <p:extLst>
      <p:ext uri="{BB962C8B-B14F-4D97-AF65-F5344CB8AC3E}">
        <p14:creationId xmlns:p14="http://schemas.microsoft.com/office/powerpoint/2010/main" xmlns="" val="1515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txStyles>
    <p:titleStyle>
      <a:lvl1pPr algn="l" defTabSz="1219170" rtl="0" eaLnBrk="1" latinLnBrk="0" hangingPunct="1">
        <a:spcBef>
          <a:spcPct val="0"/>
        </a:spcBef>
        <a:buNone/>
        <a:defRPr sz="4000" b="0" kern="1200" cap="none"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Clr>
          <a:schemeClr val="accent1"/>
        </a:buClr>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r-Latn-CS" dirty="0"/>
          </a:p>
        </p:txBody>
      </p:sp>
      <p:sp>
        <p:nvSpPr>
          <p:cNvPr id="3" name="Subtitle 2"/>
          <p:cNvSpPr>
            <a:spLocks noGrp="1"/>
          </p:cNvSpPr>
          <p:nvPr>
            <p:ph type="subTitle" idx="1"/>
          </p:nvPr>
        </p:nvSpPr>
        <p:spPr/>
        <p:txBody>
          <a:bodyPr/>
          <a:lstStyle/>
          <a:p>
            <a:endParaRPr lang="sr-Latn-CS" dirty="0"/>
          </a:p>
        </p:txBody>
      </p:sp>
    </p:spTree>
    <p:extLst>
      <p:ext uri="{BB962C8B-B14F-4D97-AF65-F5344CB8AC3E}">
        <p14:creationId xmlns:p14="http://schemas.microsoft.com/office/powerpoint/2010/main" xmlns="" val="28593581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GB"/>
          </a:p>
        </p:txBody>
      </p:sp>
      <p:sp>
        <p:nvSpPr>
          <p:cNvPr id="4" name="Content Placeholder 3"/>
          <p:cNvSpPr>
            <a:spLocks noGrp="1"/>
          </p:cNvSpPr>
          <p:nvPr>
            <p:ph sz="quarter" idx="14"/>
          </p:nvPr>
        </p:nvSpPr>
        <p:spPr/>
        <p:txBody>
          <a:bodyPr/>
          <a:lstStyle/>
          <a:p>
            <a:endParaRPr lang="en-GB"/>
          </a:p>
        </p:txBody>
      </p:sp>
    </p:spTree>
    <p:extLst>
      <p:ext uri="{BB962C8B-B14F-4D97-AF65-F5344CB8AC3E}">
        <p14:creationId xmlns:p14="http://schemas.microsoft.com/office/powerpoint/2010/main" xmlns="" val="29848553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dirty="0"/>
          </a:p>
        </p:txBody>
      </p:sp>
      <p:sp>
        <p:nvSpPr>
          <p:cNvPr id="4" name="Text Placeholder 3"/>
          <p:cNvSpPr>
            <a:spLocks noGrp="1"/>
          </p:cNvSpPr>
          <p:nvPr>
            <p:ph type="body" sz="quarter" idx="12"/>
          </p:nvPr>
        </p:nvSpPr>
        <p:spPr/>
        <p:txBody>
          <a:bodyPr/>
          <a:lstStyle/>
          <a:p>
            <a:r>
              <a:rPr lang="en-GB" dirty="0" err="1" smtClean="0"/>
              <a:t>Kreiranje</a:t>
            </a:r>
            <a:r>
              <a:rPr lang="en-GB" dirty="0" smtClean="0"/>
              <a:t> </a:t>
            </a:r>
            <a:r>
              <a:rPr lang="en-GB" dirty="0" err="1" smtClean="0"/>
              <a:t>i</a:t>
            </a:r>
            <a:r>
              <a:rPr lang="en-GB" dirty="0" smtClean="0"/>
              <a:t> </a:t>
            </a:r>
            <a:r>
              <a:rPr lang="en-GB" dirty="0" err="1" smtClean="0"/>
              <a:t>pokretanje</a:t>
            </a:r>
            <a:r>
              <a:rPr lang="en-GB" dirty="0" smtClean="0"/>
              <a:t> Tomcat </a:t>
            </a:r>
            <a:r>
              <a:rPr lang="en-GB" dirty="0" err="1" smtClean="0"/>
              <a:t>servera</a:t>
            </a:r>
            <a:r>
              <a:rPr lang="en-GB" dirty="0" smtClean="0"/>
              <a:t> </a:t>
            </a:r>
            <a:r>
              <a:rPr lang="en-GB" dirty="0" err="1" smtClean="0"/>
              <a:t>iz</a:t>
            </a:r>
            <a:r>
              <a:rPr lang="en-GB" dirty="0" smtClean="0"/>
              <a:t> Eclipse IDE</a:t>
            </a:r>
          </a:p>
          <a:p>
            <a:r>
              <a:rPr lang="en-GB" dirty="0" err="1" smtClean="0"/>
              <a:t>Kreiranje</a:t>
            </a:r>
            <a:r>
              <a:rPr lang="en-GB" dirty="0" smtClean="0"/>
              <a:t> Dynamic web </a:t>
            </a:r>
            <a:r>
              <a:rPr lang="en-GB" dirty="0" err="1" smtClean="0"/>
              <a:t>projekta</a:t>
            </a:r>
            <a:endParaRPr lang="en-GB" dirty="0" smtClean="0"/>
          </a:p>
          <a:p>
            <a:r>
              <a:rPr lang="en-GB" dirty="0" err="1" smtClean="0"/>
              <a:t>Testiranje</a:t>
            </a:r>
            <a:r>
              <a:rPr lang="en-GB" dirty="0" smtClean="0"/>
              <a:t> </a:t>
            </a:r>
            <a:r>
              <a:rPr lang="en-GB" dirty="0" err="1" smtClean="0"/>
              <a:t>komunikacije</a:t>
            </a:r>
            <a:r>
              <a:rPr lang="en-GB" dirty="0" smtClean="0"/>
              <a:t> </a:t>
            </a:r>
            <a:r>
              <a:rPr lang="en-GB" dirty="0" err="1" smtClean="0"/>
              <a:t>sa</a:t>
            </a:r>
            <a:r>
              <a:rPr lang="en-GB" dirty="0" smtClean="0"/>
              <a:t> </a:t>
            </a:r>
            <a:r>
              <a:rPr lang="en-GB" dirty="0" err="1" smtClean="0"/>
              <a:t>bazom</a:t>
            </a:r>
            <a:r>
              <a:rPr lang="en-GB" dirty="0" smtClean="0"/>
              <a:t>, front-back, back-front</a:t>
            </a:r>
            <a:endParaRPr lang="en-GB" dirty="0"/>
          </a:p>
        </p:txBody>
      </p:sp>
    </p:spTree>
    <p:extLst>
      <p:ext uri="{BB962C8B-B14F-4D97-AF65-F5344CB8AC3E}">
        <p14:creationId xmlns:p14="http://schemas.microsoft.com/office/powerpoint/2010/main" xmlns="" val="1063655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Kreiranje</a:t>
            </a:r>
            <a:r>
              <a:rPr lang="en-GB" dirty="0" smtClean="0"/>
              <a:t> </a:t>
            </a:r>
            <a:r>
              <a:rPr lang="en-GB" dirty="0" err="1" smtClean="0"/>
              <a:t>i</a:t>
            </a:r>
            <a:r>
              <a:rPr lang="en-GB" dirty="0" smtClean="0"/>
              <a:t> </a:t>
            </a:r>
            <a:r>
              <a:rPr lang="en-GB" dirty="0" err="1" smtClean="0"/>
              <a:t>pokretanje</a:t>
            </a:r>
            <a:r>
              <a:rPr lang="en-GB" dirty="0" smtClean="0"/>
              <a:t> Tomcat </a:t>
            </a:r>
            <a:r>
              <a:rPr lang="en-GB" dirty="0" err="1" smtClean="0"/>
              <a:t>servera</a:t>
            </a:r>
            <a:r>
              <a:rPr lang="en-GB" dirty="0" smtClean="0"/>
              <a:t> </a:t>
            </a:r>
            <a:r>
              <a:rPr lang="en-GB" dirty="0" err="1" smtClean="0"/>
              <a:t>iz</a:t>
            </a:r>
            <a:r>
              <a:rPr lang="en-GB" dirty="0" smtClean="0"/>
              <a:t> Eclipse IDE</a:t>
            </a:r>
            <a:endParaRPr lang="en-US" dirty="0"/>
          </a:p>
        </p:txBody>
      </p:sp>
      <p:sp>
        <p:nvSpPr>
          <p:cNvPr id="3" name="Text Placeholder 2"/>
          <p:cNvSpPr>
            <a:spLocks noGrp="1"/>
          </p:cNvSpPr>
          <p:nvPr>
            <p:ph type="body" sz="quarter" idx="12"/>
          </p:nvPr>
        </p:nvSpPr>
        <p:spPr/>
        <p:txBody>
          <a:bodyPr/>
          <a:lstStyle/>
          <a:p>
            <a:r>
              <a:rPr lang="en-US" dirty="0" smtClean="0"/>
              <a:t>Window-&gt;Preferences-&gt;Server-&gt;Runtime Environments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711516" y="1246670"/>
            <a:ext cx="4975285" cy="432410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013675" y="659600"/>
            <a:ext cx="6138952" cy="5387428"/>
          </a:xfrm>
          <a:prstGeom prst="rect">
            <a:avLst/>
          </a:prstGeom>
          <a:noFill/>
          <a:ln w="9525">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Kreiranje</a:t>
            </a:r>
            <a:r>
              <a:rPr lang="en-GB" dirty="0" smtClean="0"/>
              <a:t> Dynamic web </a:t>
            </a:r>
            <a:r>
              <a:rPr lang="en-GB" dirty="0" err="1" smtClean="0"/>
              <a:t>projekta</a:t>
            </a:r>
            <a:endParaRPr lang="en-US" dirty="0"/>
          </a:p>
        </p:txBody>
      </p:sp>
      <p:sp>
        <p:nvSpPr>
          <p:cNvPr id="3" name="Text Placeholder 2"/>
          <p:cNvSpPr>
            <a:spLocks noGrp="1"/>
          </p:cNvSpPr>
          <p:nvPr>
            <p:ph type="body" sz="quarter" idx="12"/>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794634" y="1626709"/>
            <a:ext cx="4624747" cy="3649729"/>
          </a:xfrm>
          <a:prstGeom prst="rect">
            <a:avLst/>
          </a:prstGeom>
          <a:noFill/>
          <a:ln w="9525">
            <a:noFill/>
            <a:miter lim="800000"/>
            <a:headEnd/>
            <a:tailEnd/>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r>
              <a:rPr lang="en-US" dirty="0" err="1" smtClean="0"/>
              <a:t>Projekat</a:t>
            </a:r>
            <a:r>
              <a:rPr lang="en-US" dirty="0" smtClean="0"/>
              <a:t>-&gt;Properties-&gt;Java Build Path-&gt;Tab Libraries-&gt;</a:t>
            </a:r>
            <a:r>
              <a:rPr lang="en-US" dirty="0" err="1" smtClean="0"/>
              <a:t>Classpath</a:t>
            </a:r>
            <a:r>
              <a:rPr lang="en-US" dirty="0" smtClean="0"/>
              <a:t>-&gt;Add JARs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700372" y="1223034"/>
            <a:ext cx="4011643" cy="3822859"/>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189043" y="1480778"/>
            <a:ext cx="8486775" cy="4086225"/>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Comtrade theme">
  <a:themeElements>
    <a:clrScheme name="Hermes Srbija">
      <a:dk1>
        <a:srgbClr val="000000"/>
      </a:dk1>
      <a:lt1>
        <a:srgbClr val="A5A5A5"/>
      </a:lt1>
      <a:dk2>
        <a:srgbClr val="C00000"/>
      </a:dk2>
      <a:lt2>
        <a:srgbClr val="FFFFFF"/>
      </a:lt2>
      <a:accent1>
        <a:srgbClr val="C00000"/>
      </a:accent1>
      <a:accent2>
        <a:srgbClr val="A5A5A5"/>
      </a:accent2>
      <a:accent3>
        <a:srgbClr val="FFFFFF"/>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PT Template Comtrade Corpo.potx" id="{C7BE62EB-7CAA-46C0-95AC-184C06CEBF88}" vid="{5938A35B-965C-4510-BD84-637114EF2D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4" ma:contentTypeDescription="Create a new document." ma:contentTypeScope="" ma:versionID="e32b8ecccc544d267aac00f306915bd2">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6486924628797b24fd5429cda4ca9b7a"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Solutions</Vertical>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97F05A03-1DA7-4C00-98D1-D1415ACFE540}">
  <ds:schemaRefs>
    <ds:schemaRef ds:uri="http://schemas.microsoft.com/sharepoint/v3/contenttype/forms"/>
  </ds:schemaRefs>
</ds:datastoreItem>
</file>

<file path=customXml/itemProps2.xml><?xml version="1.0" encoding="utf-8"?>
<ds:datastoreItem xmlns:ds="http://schemas.openxmlformats.org/officeDocument/2006/customXml" ds:itemID="{4C9EA7E4-9030-491C-AE57-385D3B06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58508F-C644-4030-B96B-E9CD92FD5137}">
  <ds:schemaRefs>
    <ds:schemaRef ds:uri="http://schemas.openxmlformats.org/package/2006/metadata/core-properties"/>
    <ds:schemaRef ds:uri="29314b17-d983-479b-a6eb-8eb22fea1436"/>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purl.org/dc/elements/1.1/"/>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 Template Comtrade Corpo</Template>
  <TotalTime>56</TotalTime>
  <Words>55</Words>
  <Application>Microsoft Office PowerPoint</Application>
  <PresentationFormat>Custom</PresentationFormat>
  <Paragraphs>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Comtrade theme</vt:lpstr>
      <vt:lpstr>Slide 1</vt:lpstr>
      <vt:lpstr>Slide 2</vt:lpstr>
      <vt:lpstr>Kreiranje i pokretanje Tomcat servera iz Eclipse IDE</vt:lpstr>
      <vt:lpstr>Slide 4</vt:lpstr>
      <vt:lpstr>Slide 5</vt:lpstr>
      <vt:lpstr>Kreiranje Dynamic web projekta</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Borivoje Bošković</dc:creator>
  <cp:lastModifiedBy>Windows User</cp:lastModifiedBy>
  <cp:revision>14</cp:revision>
  <dcterms:created xsi:type="dcterms:W3CDTF">2017-11-30T13:01:28Z</dcterms:created>
  <dcterms:modified xsi:type="dcterms:W3CDTF">2019-09-12T08:37:28Z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ies>
</file>