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tretch>
            <a:fillRect/>
          </a:stretch>
        </p:blipFill>
        <p:spPr>
          <a:xfrm rot="5400000" flipV="1">
            <a:off x="2782521" y="-2551475"/>
            <a:ext cx="6866307" cy="11952651"/>
          </a:xfrm>
          <a:prstGeom prst="rect">
            <a:avLst/>
          </a:prstGeom>
        </p:spPr>
      </p:pic>
      <p:sp>
        <p:nvSpPr>
          <p:cNvPr id="2" name="Title 1"/>
          <p:cNvSpPr>
            <a:spLocks noGrp="1"/>
          </p:cNvSpPr>
          <p:nvPr>
            <p:ph type="ctrTitle" hasCustomPrompt="1"/>
          </p:nvPr>
        </p:nvSpPr>
        <p:spPr>
          <a:xfrm>
            <a:off x="615541" y="1892829"/>
            <a:ext cx="7208651" cy="1213200"/>
          </a:xfrm>
        </p:spPr>
        <p:txBody>
          <a:bodyPr>
            <a:normAutofit/>
          </a:bodyPr>
          <a:lstStyle>
            <a:lvl1pPr algn="l">
              <a:defRPr sz="5867" b="0" cap="none" baseline="0">
                <a:solidFill>
                  <a:schemeClr val="tx1"/>
                </a:solidFill>
              </a:defRPr>
            </a:lvl1pPr>
          </a:lstStyle>
          <a:p>
            <a:r>
              <a:rPr lang="en-US" noProof="0" dirty="0" smtClean="0"/>
              <a:t>INSERT TITLE</a:t>
            </a:r>
            <a:endParaRPr lang="en-US" noProof="0" dirty="0"/>
          </a:p>
        </p:txBody>
      </p:sp>
      <p:sp>
        <p:nvSpPr>
          <p:cNvPr id="3" name="Subtitle 2"/>
          <p:cNvSpPr>
            <a:spLocks noGrp="1"/>
          </p:cNvSpPr>
          <p:nvPr>
            <p:ph type="subTitle" idx="1" hasCustomPrompt="1"/>
          </p:nvPr>
        </p:nvSpPr>
        <p:spPr>
          <a:xfrm>
            <a:off x="605661" y="3417429"/>
            <a:ext cx="7218531" cy="644400"/>
          </a:xfrm>
        </p:spPr>
        <p:txBody>
          <a:bodyPr>
            <a:noAutofit/>
          </a:bodyPr>
          <a:lstStyle>
            <a:lvl1pPr marL="0" indent="0" algn="l">
              <a:buNone/>
              <a:defRPr sz="3200" baseline="0">
                <a:solidFill>
                  <a:schemeClr val="bg1">
                    <a:lumMod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INSERT SUBTITLE</a:t>
            </a:r>
            <a:endParaRPr lang="en-US" noProof="0" dirty="0"/>
          </a:p>
        </p:txBody>
      </p:sp>
      <p:pic>
        <p:nvPicPr>
          <p:cNvPr id="12" name="Picture 11" descr="comtrade_logo.png"/>
          <p:cNvPicPr>
            <a:picLocks noChangeAspect="1"/>
          </p:cNvPicPr>
          <p:nvPr/>
        </p:nvPicPr>
        <p:blipFill>
          <a:blip r:embed="rId4" cstate="print"/>
          <a:stretch>
            <a:fillRect/>
          </a:stretch>
        </p:blipFill>
        <p:spPr>
          <a:xfrm>
            <a:off x="579744" y="5733256"/>
            <a:ext cx="3404021" cy="1152129"/>
          </a:xfrm>
          <a:prstGeom prst="rect">
            <a:avLst/>
          </a:prstGeom>
        </p:spPr>
      </p:pic>
    </p:spTree>
    <p:extLst>
      <p:ext uri="{BB962C8B-B14F-4D97-AF65-F5344CB8AC3E}">
        <p14:creationId xmlns="" xmlns:p14="http://schemas.microsoft.com/office/powerpoint/2010/main" val="156776941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59362284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98113507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85729"/>
            <a:ext cx="4011084" cy="714380"/>
          </a:xfrm>
        </p:spPr>
        <p:txBody>
          <a:bodyPr anchor="b"/>
          <a:lstStyle>
            <a:lvl1pPr algn="l">
              <a:defRPr sz="2667" b="1"/>
            </a:lvl1pPr>
          </a:lstStyle>
          <a:p>
            <a:r>
              <a:rPr lang="en-US" smtClean="0"/>
              <a:t>Click to edit Master title style</a:t>
            </a:r>
            <a:endParaRPr lang="en-US" dirty="0"/>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2" y="1000110"/>
            <a:ext cx="4011084" cy="512605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0109728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29365" y="5072075"/>
            <a:ext cx="7315200" cy="571504"/>
          </a:xfrm>
        </p:spPr>
        <p:txBody>
          <a:bodyPr anchor="b"/>
          <a:lstStyle>
            <a:lvl1pPr algn="ctr">
              <a:defRPr sz="2667" b="1"/>
            </a:lvl1pPr>
          </a:lstStyle>
          <a:p>
            <a:r>
              <a:rPr lang="en-US" smtClean="0"/>
              <a:t>Click to edit Master title style</a:t>
            </a:r>
            <a:endParaRPr lang="en-US" dirty="0"/>
          </a:p>
        </p:txBody>
      </p:sp>
      <p:sp>
        <p:nvSpPr>
          <p:cNvPr id="3" name="Picture Placeholder 2"/>
          <p:cNvSpPr>
            <a:spLocks noGrp="1"/>
          </p:cNvSpPr>
          <p:nvPr>
            <p:ph type="pic" idx="1"/>
          </p:nvPr>
        </p:nvSpPr>
        <p:spPr>
          <a:xfrm>
            <a:off x="2430061" y="1285861"/>
            <a:ext cx="7315200" cy="3786215"/>
          </a:xfrm>
        </p:spPr>
        <p:txBody>
          <a:bodyPr/>
          <a:lstStyle>
            <a:lvl1pPr marL="0" indent="0" algn="ctr">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439277" y="5643578"/>
            <a:ext cx="7315200" cy="528623"/>
          </a:xfrm>
        </p:spPr>
        <p:txBody>
          <a:bodyPr/>
          <a:lstStyle>
            <a:lvl1pPr marL="0" indent="0" algn="ctr">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94168733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04495979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 xmlns:p14="http://schemas.microsoft.com/office/powerpoint/2010/main" val="2813939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bg2"/>
                </a:solidFill>
              </a:defRPr>
            </a:lvl1pPr>
          </a:lstStyle>
          <a:p>
            <a:r>
              <a:rPr lang="en-US" noProof="0" dirty="0" smtClean="0"/>
              <a:t>INSERT SECTION TITLE</a:t>
            </a:r>
            <a:endParaRPr lang="en-US" noProof="0" dirty="0"/>
          </a:p>
        </p:txBody>
      </p:sp>
      <p:pic>
        <p:nvPicPr>
          <p:cNvPr id="4" name="Picture 3" descr="pozadina 2.jpg"/>
          <p:cNvPicPr>
            <a:picLocks noChangeAspect="1"/>
          </p:cNvPicPr>
          <p:nvPr/>
        </p:nvPicPr>
        <p:blipFill>
          <a:blip r:embed="rId3" cstate="print"/>
          <a:srcRect t="33370" r="41272" b="9779"/>
          <a:stretch>
            <a:fillRect/>
          </a:stretch>
        </p:blipFill>
        <p:spPr>
          <a:xfrm rot="5400000" flipV="1">
            <a:off x="8067261" y="2733261"/>
            <a:ext cx="6858000" cy="1391479"/>
          </a:xfrm>
          <a:prstGeom prst="rect">
            <a:avLst/>
          </a:prstGeom>
        </p:spPr>
      </p:pic>
    </p:spTree>
    <p:extLst>
      <p:ext uri="{BB962C8B-B14F-4D97-AF65-F5344CB8AC3E}">
        <p14:creationId xmlns="" xmlns:p14="http://schemas.microsoft.com/office/powerpoint/2010/main" val="20881321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1 (SmartArt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smtClean="0"/>
              <a:t>AGENDA</a:t>
            </a:r>
            <a:endParaRPr lang="en-US" dirty="0"/>
          </a:p>
        </p:txBody>
      </p:sp>
      <p:sp>
        <p:nvSpPr>
          <p:cNvPr id="3" name="Footer Placeholder 2"/>
          <p:cNvSpPr>
            <a:spLocks noGrp="1"/>
          </p:cNvSpPr>
          <p:nvPr>
            <p:ph type="ftr" sz="quarter" idx="10"/>
          </p:nvPr>
        </p:nvSpPr>
        <p:spPr>
          <a:xfrm>
            <a:off x="8032629" y="6330232"/>
            <a:ext cx="2863904" cy="365125"/>
          </a:xfrm>
        </p:spPr>
        <p:txBody>
          <a:bodyPr/>
          <a:lstStyle>
            <a:lvl1pPr>
              <a:defRPr sz="1400"/>
            </a:lvl1pPr>
          </a:lstStyle>
          <a:p>
            <a:endParaRPr lang="sl-SI"/>
          </a:p>
        </p:txBody>
      </p:sp>
      <p:sp>
        <p:nvSpPr>
          <p:cNvPr id="14" name="SmartArt Placeholder 13"/>
          <p:cNvSpPr>
            <a:spLocks noGrp="1"/>
          </p:cNvSpPr>
          <p:nvPr>
            <p:ph type="dgm" sz="quarter" idx="12"/>
          </p:nvPr>
        </p:nvSpPr>
        <p:spPr>
          <a:xfrm>
            <a:off x="571463" y="1571626"/>
            <a:ext cx="11049079" cy="4429125"/>
          </a:xfrm>
        </p:spPr>
        <p:txBody>
          <a:bodyPr/>
          <a:lstStyle/>
          <a:p>
            <a:r>
              <a:rPr lang="en-US" smtClean="0"/>
              <a:t>Click icon to add SmartArt graphic</a:t>
            </a:r>
            <a:endParaRPr lang="en-US" dirty="0"/>
          </a:p>
        </p:txBody>
      </p:sp>
    </p:spTree>
    <p:extLst>
      <p:ext uri="{BB962C8B-B14F-4D97-AF65-F5344CB8AC3E}">
        <p14:creationId xmlns="" xmlns:p14="http://schemas.microsoft.com/office/powerpoint/2010/main" val="50608264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2 (text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sl-SI" dirty="0" smtClean="0"/>
              <a:t>AGENDA</a:t>
            </a:r>
            <a:endParaRPr lang="en-US" dirty="0"/>
          </a:p>
        </p:txBody>
      </p:sp>
      <p:sp>
        <p:nvSpPr>
          <p:cNvPr id="3" name="Footer Placeholder 2"/>
          <p:cNvSpPr>
            <a:spLocks noGrp="1"/>
          </p:cNvSpPr>
          <p:nvPr>
            <p:ph type="ftr" sz="quarter" idx="10"/>
          </p:nvPr>
        </p:nvSpPr>
        <p:spPr/>
        <p:txBody>
          <a:bodyPr/>
          <a:lstStyle>
            <a:lvl1pPr>
              <a:defRPr sz="1400"/>
            </a:lvl1pPr>
          </a:lstStyle>
          <a:p>
            <a:endParaRPr lang="sl-SI"/>
          </a:p>
        </p:txBody>
      </p:sp>
      <p:sp>
        <p:nvSpPr>
          <p:cNvPr id="6" name="Text Placeholder 5"/>
          <p:cNvSpPr>
            <a:spLocks noGrp="1"/>
          </p:cNvSpPr>
          <p:nvPr>
            <p:ph type="body" sz="quarter" idx="12"/>
          </p:nvPr>
        </p:nvSpPr>
        <p:spPr>
          <a:xfrm>
            <a:off x="571463" y="1571625"/>
            <a:ext cx="11049039"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60463128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400"/>
            </a:lvl1pPr>
          </a:lstStyle>
          <a:p>
            <a:endParaRPr lang="sl-SI"/>
          </a:p>
        </p:txBody>
      </p:sp>
    </p:spTree>
    <p:extLst>
      <p:ext uri="{BB962C8B-B14F-4D97-AF65-F5344CB8AC3E}">
        <p14:creationId xmlns="" xmlns:p14="http://schemas.microsoft.com/office/powerpoint/2010/main" val="22089546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Slid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pozadina 2.jpg"/>
          <p:cNvPicPr>
            <a:picLocks noChangeAspect="1"/>
          </p:cNvPicPr>
          <p:nvPr/>
        </p:nvPicPr>
        <p:blipFill>
          <a:blip r:embed="rId3" cstate="print"/>
          <a:srcRect r="12640" b="9401"/>
          <a:stretch>
            <a:fillRect/>
          </a:stretch>
        </p:blipFill>
        <p:spPr>
          <a:xfrm>
            <a:off x="2" y="0"/>
            <a:ext cx="12191999" cy="6858000"/>
          </a:xfrm>
          <a:prstGeom prst="rect">
            <a:avLst/>
          </a:prstGeom>
        </p:spPr>
      </p:pic>
      <p:sp>
        <p:nvSpPr>
          <p:cNvPr id="2" name="Title 1"/>
          <p:cNvSpPr>
            <a:spLocks noGrp="1"/>
          </p:cNvSpPr>
          <p:nvPr>
            <p:ph type="title" hasCustomPrompt="1"/>
          </p:nvPr>
        </p:nvSpPr>
        <p:spPr>
          <a:xfrm>
            <a:off x="571462" y="784800"/>
            <a:ext cx="11049077" cy="712800"/>
          </a:xfrm>
        </p:spPr>
        <p:txBody>
          <a:bodyPr>
            <a:normAutofit/>
          </a:bodyPr>
          <a:lstStyle>
            <a:lvl1pPr algn="ctr">
              <a:defRPr sz="5867" baseline="0">
                <a:solidFill>
                  <a:schemeClr val="tx1"/>
                </a:solidFill>
              </a:defRPr>
            </a:lvl1pPr>
          </a:lstStyle>
          <a:p>
            <a:r>
              <a:rPr lang="en-US" noProof="0" dirty="0" smtClean="0"/>
              <a:t>INSERT SECTION TITLE</a:t>
            </a:r>
            <a:endParaRPr lang="en-US" noProof="0" dirty="0"/>
          </a:p>
        </p:txBody>
      </p:sp>
    </p:spTree>
    <p:extLst>
      <p:ext uri="{BB962C8B-B14F-4D97-AF65-F5344CB8AC3E}">
        <p14:creationId xmlns="" xmlns:p14="http://schemas.microsoft.com/office/powerpoint/2010/main" val="27774761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2 (corporative pr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pozadina 2.jpg"/>
          <p:cNvPicPr>
            <a:picLocks noChangeAspect="1"/>
          </p:cNvPicPr>
          <p:nvPr/>
        </p:nvPicPr>
        <p:blipFill>
          <a:blip r:embed="rId3" cstate="print"/>
          <a:srcRect r="36937"/>
          <a:stretch>
            <a:fillRect/>
          </a:stretch>
        </p:blipFill>
        <p:spPr>
          <a:xfrm rot="16200000" flipH="1" flipV="1">
            <a:off x="2662848" y="-2662846"/>
            <a:ext cx="6866304" cy="12191999"/>
          </a:xfrm>
          <a:prstGeom prst="rect">
            <a:avLst/>
          </a:prstGeom>
        </p:spPr>
      </p:pic>
      <p:sp>
        <p:nvSpPr>
          <p:cNvPr id="7" name="Content Placeholder 5"/>
          <p:cNvSpPr>
            <a:spLocks noGrp="1"/>
          </p:cNvSpPr>
          <p:nvPr>
            <p:ph sz="quarter" idx="13" hasCustomPrompt="1"/>
          </p:nvPr>
        </p:nvSpPr>
        <p:spPr>
          <a:xfrm>
            <a:off x="6998096" y="1461415"/>
            <a:ext cx="4762533" cy="1583543"/>
          </a:xfrm>
        </p:spPr>
        <p:txBody>
          <a:bodyPr>
            <a:normAutofit/>
          </a:bodyPr>
          <a:lstStyle>
            <a:lvl1pPr marL="120648" indent="0">
              <a:buNone/>
              <a:defRPr sz="2667" cap="none" baseline="0">
                <a:solidFill>
                  <a:schemeClr val="bg1"/>
                </a:solidFill>
              </a:defRPr>
            </a:lvl1pPr>
          </a:lstStyle>
          <a:p>
            <a:pPr lvl="0"/>
            <a:r>
              <a:rPr lang="en-US" sz="2667" cap="none" baseline="0" noProof="0" dirty="0" smtClean="0">
                <a:solidFill>
                  <a:schemeClr val="bg1"/>
                </a:solidFill>
              </a:rPr>
              <a:t>Insert company information: title, address, www, info mail</a:t>
            </a:r>
            <a:endParaRPr lang="en-US" noProof="0" dirty="0"/>
          </a:p>
        </p:txBody>
      </p:sp>
      <p:sp>
        <p:nvSpPr>
          <p:cNvPr id="10" name="Content Placeholder 5"/>
          <p:cNvSpPr>
            <a:spLocks noGrp="1"/>
          </p:cNvSpPr>
          <p:nvPr>
            <p:ph sz="quarter" idx="14" hasCustomPrompt="1"/>
          </p:nvPr>
        </p:nvSpPr>
        <p:spPr>
          <a:xfrm>
            <a:off x="6998856" y="3152368"/>
            <a:ext cx="4761773" cy="1620781"/>
          </a:xfrm>
        </p:spPr>
        <p:txBody>
          <a:bodyPr>
            <a:normAutofit/>
          </a:bodyPr>
          <a:lstStyle>
            <a:lvl1pPr marL="120648" indent="0">
              <a:buNone/>
              <a:defRPr sz="2400" cap="none" baseline="0">
                <a:solidFill>
                  <a:schemeClr val="bg1"/>
                </a:solidFill>
              </a:defRPr>
            </a:lvl1pPr>
          </a:lstStyle>
          <a:p>
            <a:pPr lvl="0"/>
            <a:r>
              <a:rPr lang="en-US" sz="2667" cap="none" baseline="0" noProof="0" dirty="0" smtClean="0">
                <a:solidFill>
                  <a:schemeClr val="bg1"/>
                </a:solidFill>
              </a:rPr>
              <a:t>Insert name, surname, title, e-mail address</a:t>
            </a:r>
          </a:p>
        </p:txBody>
      </p:sp>
      <p:sp>
        <p:nvSpPr>
          <p:cNvPr id="6" name="TextBox 5"/>
          <p:cNvSpPr txBox="1"/>
          <p:nvPr/>
        </p:nvSpPr>
        <p:spPr>
          <a:xfrm>
            <a:off x="6960096" y="4965171"/>
            <a:ext cx="4757973" cy="1498359"/>
          </a:xfrm>
          <a:prstGeom prst="rect">
            <a:avLst/>
          </a:prstGeom>
          <a:noFill/>
        </p:spPr>
        <p:txBody>
          <a:bodyPr wrap="square" lIns="0" tIns="0" rIns="0" bIns="0" rtlCol="0">
            <a:spAutoFit/>
          </a:bodyPr>
          <a:lstStyle/>
          <a:p>
            <a:pPr algn="r"/>
            <a:r>
              <a:rPr lang="en-US" sz="1200" b="1" noProof="0" dirty="0" smtClean="0">
                <a:solidFill>
                  <a:schemeClr val="bg1"/>
                </a:solidFill>
              </a:rPr>
              <a:t>Copyright © 201</a:t>
            </a:r>
            <a:r>
              <a:rPr lang="sl-SI" sz="1200" b="1" noProof="0" dirty="0" smtClean="0">
                <a:solidFill>
                  <a:schemeClr val="bg1"/>
                </a:solidFill>
              </a:rPr>
              <a:t>5</a:t>
            </a:r>
            <a:r>
              <a:rPr lang="sl-SI" sz="1200" b="1" baseline="0" noProof="0" dirty="0" smtClean="0">
                <a:solidFill>
                  <a:schemeClr val="bg1"/>
                </a:solidFill>
              </a:rPr>
              <a:t> </a:t>
            </a:r>
            <a:r>
              <a:rPr lang="en-US" sz="1200" b="1" noProof="0" dirty="0" smtClean="0">
                <a:solidFill>
                  <a:schemeClr val="bg1"/>
                </a:solidFill>
              </a:rPr>
              <a:t>Comtrade. All rights reserved.</a:t>
            </a:r>
          </a:p>
          <a:p>
            <a:pPr algn="r"/>
            <a:r>
              <a:rPr lang="en-US" sz="1067" noProof="0" dirty="0" smtClean="0">
                <a:solidFill>
                  <a:schemeClr val="bg1"/>
                </a:solidFill>
              </a:rPr>
              <a:t>The content of this presentation is copyright protected. </a:t>
            </a:r>
            <a:br>
              <a:rPr lang="en-US" sz="1067" noProof="0" dirty="0" smtClean="0">
                <a:solidFill>
                  <a:schemeClr val="bg1"/>
                </a:solidFill>
              </a:rPr>
            </a:br>
            <a:r>
              <a:rPr lang="en-US" sz="1067" noProof="0" dirty="0" smtClean="0">
                <a:solidFill>
                  <a:schemeClr val="bg1"/>
                </a:solidFill>
              </a:rPr>
              <a:t>Any reproduction, distribution, or modification is not allowed.</a:t>
            </a:r>
          </a:p>
          <a:p>
            <a:pPr algn="r"/>
            <a:r>
              <a:rPr lang="en-US" sz="1067" noProof="0" dirty="0" smtClean="0">
                <a:solidFill>
                  <a:schemeClr val="bg1"/>
                </a:solidFill>
              </a:rPr>
              <a:t>The information, solutions, and opinions contained in this presentation are of informative nature only and are not intended to be a comprehensive study, nor should they be relied on or treated as a means to provide a complete solution or advice, since we may not be aware of all specific circumstances of the case. We try to provide quality information, but we make no claims, promises, or guaranties about the accuracy, completeness, or adequacy of the information contained herein.</a:t>
            </a:r>
          </a:p>
        </p:txBody>
      </p:sp>
      <p:pic>
        <p:nvPicPr>
          <p:cNvPr id="11" name="Picture 10" descr="comtrade_logo.png"/>
          <p:cNvPicPr>
            <a:picLocks noChangeAspect="1"/>
          </p:cNvPicPr>
          <p:nvPr/>
        </p:nvPicPr>
        <p:blipFill>
          <a:blip r:embed="rId4" cstate="print"/>
          <a:stretch>
            <a:fillRect/>
          </a:stretch>
        </p:blipFill>
        <p:spPr>
          <a:xfrm>
            <a:off x="8543616" y="164638"/>
            <a:ext cx="3404021" cy="1152129"/>
          </a:xfrm>
          <a:prstGeom prst="rect">
            <a:avLst/>
          </a:prstGeom>
        </p:spPr>
      </p:pic>
    </p:spTree>
    <p:extLst>
      <p:ext uri="{BB962C8B-B14F-4D97-AF65-F5344CB8AC3E}">
        <p14:creationId xmlns="" xmlns:p14="http://schemas.microsoft.com/office/powerpoint/2010/main" val="3606558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71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59462" y="1600201"/>
            <a:ext cx="5461077"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100441801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71461" y="1535113"/>
            <a:ext cx="5425056"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571461" y="2174875"/>
            <a:ext cx="542505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1250" y="1535113"/>
            <a:ext cx="5429289"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42717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11"/>
          </p:nvPr>
        </p:nvSpPr>
        <p:spPr>
          <a:xfrm>
            <a:off x="8128640" y="6330232"/>
            <a:ext cx="2863904" cy="365125"/>
          </a:xfrm>
        </p:spPr>
        <p:txBody>
          <a:bodyPr/>
          <a:lstStyle>
            <a:lvl1pPr>
              <a:defRPr sz="1400"/>
            </a:lvl1pPr>
          </a:lstStyle>
          <a:p>
            <a:endParaRPr lang="sl-SI"/>
          </a:p>
        </p:txBody>
      </p:sp>
    </p:spTree>
    <p:extLst>
      <p:ext uri="{BB962C8B-B14F-4D97-AF65-F5344CB8AC3E}">
        <p14:creationId xmlns="" xmlns:p14="http://schemas.microsoft.com/office/powerpoint/2010/main" val="229889333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sz="2400"/>
          </a:p>
        </p:txBody>
      </p:sp>
      <p:sp>
        <p:nvSpPr>
          <p:cNvPr id="2" name="Title Placeholder 1"/>
          <p:cNvSpPr>
            <a:spLocks noGrp="1"/>
          </p:cNvSpPr>
          <p:nvPr>
            <p:ph type="title"/>
          </p:nvPr>
        </p:nvSpPr>
        <p:spPr>
          <a:xfrm>
            <a:off x="571462" y="186365"/>
            <a:ext cx="11049077" cy="1130400"/>
          </a:xfrm>
          <a:prstGeom prst="rect">
            <a:avLst/>
          </a:prstGeom>
        </p:spPr>
        <p:txBody>
          <a:bodyPr vert="horz" lIns="91440" tIns="45720" rIns="91440" bIns="45720" rtlCol="0" anchor="ctr">
            <a:normAutofit/>
          </a:bodyPr>
          <a:lstStyle/>
          <a:p>
            <a:r>
              <a:rPr lang="en-US" noProof="0" dirty="0" smtClean="0"/>
              <a:t>INSERT TITLE</a:t>
            </a:r>
            <a:endParaRPr lang="en-US" noProof="0" dirty="0"/>
          </a:p>
        </p:txBody>
      </p:sp>
      <p:sp>
        <p:nvSpPr>
          <p:cNvPr id="3" name="Text Placeholder 2"/>
          <p:cNvSpPr>
            <a:spLocks noGrp="1"/>
          </p:cNvSpPr>
          <p:nvPr>
            <p:ph type="body" idx="1"/>
          </p:nvPr>
        </p:nvSpPr>
        <p:spPr>
          <a:xfrm>
            <a:off x="571462" y="1600201"/>
            <a:ext cx="11049077" cy="4525963"/>
          </a:xfrm>
          <a:prstGeom prst="rect">
            <a:avLst/>
          </a:prstGeom>
        </p:spPr>
        <p:txBody>
          <a:bodyPr vert="horz" lIns="91440" tIns="45720" rIns="91440" bIns="4572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18" name="Straight Connector 17"/>
          <p:cNvCxnSpPr/>
          <p:nvPr/>
        </p:nvCxnSpPr>
        <p:spPr>
          <a:xfrm>
            <a:off x="623392" y="6237312"/>
            <a:ext cx="11041227" cy="0"/>
          </a:xfrm>
          <a:prstGeom prst="line">
            <a:avLst/>
          </a:prstGeom>
          <a:ln w="9525">
            <a:solidFill>
              <a:schemeClr val="bg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2" name="Picture 21" descr="comtrade_logo.png"/>
          <p:cNvPicPr>
            <a:picLocks noChangeAspect="1"/>
          </p:cNvPicPr>
          <p:nvPr/>
        </p:nvPicPr>
        <p:blipFill>
          <a:blip r:embed="rId18" cstate="print"/>
          <a:stretch>
            <a:fillRect/>
          </a:stretch>
        </p:blipFill>
        <p:spPr>
          <a:xfrm>
            <a:off x="527383" y="6213310"/>
            <a:ext cx="2016224" cy="682413"/>
          </a:xfrm>
          <a:prstGeom prst="rect">
            <a:avLst/>
          </a:prstGeom>
        </p:spPr>
      </p:pic>
      <p:pic>
        <p:nvPicPr>
          <p:cNvPr id="23" name="Picture 22" descr="pozadina 2.jpg"/>
          <p:cNvPicPr>
            <a:picLocks noChangeAspect="1"/>
          </p:cNvPicPr>
          <p:nvPr/>
        </p:nvPicPr>
        <p:blipFill>
          <a:blip r:embed="rId19" cstate="print"/>
          <a:stretch>
            <a:fillRect/>
          </a:stretch>
        </p:blipFill>
        <p:spPr>
          <a:xfrm rot="5400000" flipV="1">
            <a:off x="8067265" y="2733259"/>
            <a:ext cx="6857999" cy="1391479"/>
          </a:xfrm>
          <a:prstGeom prst="rect">
            <a:avLst/>
          </a:prstGeom>
        </p:spPr>
      </p:pic>
      <p:sp>
        <p:nvSpPr>
          <p:cNvPr id="5" name="Footer Placeholder 4"/>
          <p:cNvSpPr>
            <a:spLocks noGrp="1"/>
          </p:cNvSpPr>
          <p:nvPr>
            <p:ph type="ftr" sz="quarter" idx="3"/>
          </p:nvPr>
        </p:nvSpPr>
        <p:spPr>
          <a:xfrm>
            <a:off x="8128640" y="6330232"/>
            <a:ext cx="2863904" cy="365125"/>
          </a:xfrm>
          <a:prstGeom prst="rect">
            <a:avLst/>
          </a:prstGeom>
          <a:noFill/>
          <a:ln>
            <a:noFill/>
          </a:ln>
        </p:spPr>
        <p:txBody>
          <a:bodyPr vert="horz" lIns="91440" tIns="45720" rIns="91440" bIns="45720" rtlCol="0" anchor="ctr"/>
          <a:lstStyle>
            <a:lvl1pPr algn="r">
              <a:defRPr sz="1600">
                <a:solidFill>
                  <a:schemeClr val="accent2"/>
                </a:solidFill>
              </a:defRPr>
            </a:lvl1pPr>
          </a:lstStyle>
          <a:p>
            <a:endParaRPr lang="sl-SI"/>
          </a:p>
        </p:txBody>
      </p:sp>
    </p:spTree>
    <p:extLst>
      <p:ext uri="{BB962C8B-B14F-4D97-AF65-F5344CB8AC3E}">
        <p14:creationId xmlns="" xmlns:p14="http://schemas.microsoft.com/office/powerpoint/2010/main" val="1515019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p:transition>
  <p:timing>
    <p:tnLst>
      <p:par>
        <p:cTn id="1" dur="indefinite" restart="never" nodeType="tmRoot"/>
      </p:par>
    </p:tnLst>
  </p:timing>
  <p:txStyles>
    <p:titleStyle>
      <a:lvl1pPr algn="l" defTabSz="1219170" rtl="0" eaLnBrk="1" latinLnBrk="0" hangingPunct="1">
        <a:spcBef>
          <a:spcPct val="0"/>
        </a:spcBef>
        <a:buNone/>
        <a:defRPr sz="4000" b="0" kern="1200" cap="none" baseline="0">
          <a:solidFill>
            <a:schemeClr val="tx1"/>
          </a:solidFill>
          <a:latin typeface="+mj-lt"/>
          <a:ea typeface="+mj-ea"/>
          <a:cs typeface="+mj-cs"/>
        </a:defRPr>
      </a:lvl1pPr>
    </p:titleStyle>
    <p:bodyStyle>
      <a:lvl1pPr marL="457189" indent="-457189" algn="l" defTabSz="1219170" rtl="0" eaLnBrk="1" latinLnBrk="0" hangingPunct="1">
        <a:spcBef>
          <a:spcPct val="20000"/>
        </a:spcBef>
        <a:buClr>
          <a:schemeClr val="accent1"/>
        </a:buClr>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Clr>
          <a:schemeClr val="accent1"/>
        </a:buClr>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Clr>
          <a:schemeClr val="accent1"/>
        </a:buClr>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r-Latn-CS" dirty="0"/>
          </a:p>
        </p:txBody>
      </p:sp>
      <p:sp>
        <p:nvSpPr>
          <p:cNvPr id="3" name="Subtitle 2"/>
          <p:cNvSpPr>
            <a:spLocks noGrp="1"/>
          </p:cNvSpPr>
          <p:nvPr>
            <p:ph type="subTitle" idx="1"/>
          </p:nvPr>
        </p:nvSpPr>
        <p:spPr/>
        <p:txBody>
          <a:bodyPr/>
          <a:lstStyle/>
          <a:p>
            <a:endParaRPr lang="sr-Latn-CS" dirty="0"/>
          </a:p>
        </p:txBody>
      </p:sp>
    </p:spTree>
    <p:extLst>
      <p:ext uri="{BB962C8B-B14F-4D97-AF65-F5344CB8AC3E}">
        <p14:creationId xmlns="" xmlns:p14="http://schemas.microsoft.com/office/powerpoint/2010/main" val="28593581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dirty="0"/>
          </a:p>
        </p:txBody>
      </p:sp>
      <p:sp>
        <p:nvSpPr>
          <p:cNvPr id="4" name="Text Placeholder 3"/>
          <p:cNvSpPr>
            <a:spLocks noGrp="1"/>
          </p:cNvSpPr>
          <p:nvPr>
            <p:ph type="body" sz="quarter" idx="12"/>
          </p:nvPr>
        </p:nvSpPr>
        <p:spPr/>
        <p:txBody>
          <a:bodyPr/>
          <a:lstStyle/>
          <a:p>
            <a:endParaRPr lang="en-GB" dirty="0"/>
          </a:p>
        </p:txBody>
      </p:sp>
      <p:pic>
        <p:nvPicPr>
          <p:cNvPr id="2" name="Picture 2"/>
          <p:cNvPicPr>
            <a:picLocks noChangeAspect="1" noChangeArrowheads="1"/>
          </p:cNvPicPr>
          <p:nvPr/>
        </p:nvPicPr>
        <p:blipFill>
          <a:blip r:embed="rId2" cstate="print"/>
          <a:srcRect/>
          <a:stretch>
            <a:fillRect/>
          </a:stretch>
        </p:blipFill>
        <p:spPr bwMode="auto">
          <a:xfrm>
            <a:off x="1042988" y="886095"/>
            <a:ext cx="10106025" cy="5172075"/>
          </a:xfrm>
          <a:prstGeom prst="rect">
            <a:avLst/>
          </a:prstGeom>
          <a:noFill/>
          <a:ln w="9525">
            <a:noFill/>
            <a:miter lim="800000"/>
            <a:headEnd/>
            <a:tailEnd/>
          </a:ln>
          <a:effectLst/>
        </p:spPr>
      </p:pic>
    </p:spTree>
    <p:extLst>
      <p:ext uri="{BB962C8B-B14F-4D97-AF65-F5344CB8AC3E}">
        <p14:creationId xmlns="" xmlns:p14="http://schemas.microsoft.com/office/powerpoint/2010/main" val="10636552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endParaRPr lang="en-GB"/>
          </a:p>
        </p:txBody>
      </p:sp>
      <p:sp>
        <p:nvSpPr>
          <p:cNvPr id="4" name="Content Placeholder 3"/>
          <p:cNvSpPr>
            <a:spLocks noGrp="1"/>
          </p:cNvSpPr>
          <p:nvPr>
            <p:ph sz="quarter" idx="14"/>
          </p:nvPr>
        </p:nvSpPr>
        <p:spPr/>
        <p:txBody>
          <a:bodyPr/>
          <a:lstStyle/>
          <a:p>
            <a:endParaRPr lang="en-GB"/>
          </a:p>
        </p:txBody>
      </p:sp>
    </p:spTree>
    <p:extLst>
      <p:ext uri="{BB962C8B-B14F-4D97-AF65-F5344CB8AC3E}">
        <p14:creationId xmlns="" xmlns:p14="http://schemas.microsoft.com/office/powerpoint/2010/main" val="298485535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mtrade theme">
  <a:themeElements>
    <a:clrScheme name="Hermes Srbija">
      <a:dk1>
        <a:srgbClr val="000000"/>
      </a:dk1>
      <a:lt1>
        <a:srgbClr val="A5A5A5"/>
      </a:lt1>
      <a:dk2>
        <a:srgbClr val="C00000"/>
      </a:dk2>
      <a:lt2>
        <a:srgbClr val="FFFFFF"/>
      </a:lt2>
      <a:accent1>
        <a:srgbClr val="C00000"/>
      </a:accent1>
      <a:accent2>
        <a:srgbClr val="A5A5A5"/>
      </a:accent2>
      <a:accent3>
        <a:srgbClr val="FFFFFF"/>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PT Template Comtrade Corpo.potx" id="{C7BE62EB-7CAA-46C0-95AC-184C06CEBF88}" vid="{5938A35B-965C-4510-BD84-637114EF2D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Vertical xmlns="29314b17-d983-479b-a6eb-8eb22fea1436">Solutions</Vertical>
    <LikedBy xmlns="http://schemas.microsoft.com/sharepoint/v3">
      <UserInfo>
        <DisplayName/>
        <AccountId xsi:nil="true"/>
        <AccountType/>
      </UserInfo>
    </LikedBy>
    <PublishingExpirationDate xmlns="http://schemas.microsoft.com/sharepoint/v3" xsi:nil="true"/>
    <Active xmlns="29314b17-d983-479b-a6eb-8eb22fea1436">true</Active>
    <PublishingStartDate xmlns="http://schemas.microsoft.com/sharepoint/v3" xsi:nil="true"/>
    <Order0 xmlns="29314b17-d983-479b-a6eb-8eb22fea1436" xsi:nil="true"/>
    <FileType xmlns="29314b17-d983-479b-a6eb-8eb22fea1436" xsi:nil="true"/>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84C05AE35ECD49A6C45DB44BC80BD4" ma:contentTypeVersion="14" ma:contentTypeDescription="Create a new document." ma:contentTypeScope="" ma:versionID="e32b8ecccc544d267aac00f306915bd2">
  <xsd:schema xmlns:xsd="http://www.w3.org/2001/XMLSchema" xmlns:xs="http://www.w3.org/2001/XMLSchema" xmlns:p="http://schemas.microsoft.com/office/2006/metadata/properties" xmlns:ns1="http://schemas.microsoft.com/sharepoint/v3" xmlns:ns2="29314b17-d983-479b-a6eb-8eb22fea1436" targetNamespace="http://schemas.microsoft.com/office/2006/metadata/properties" ma:root="true" ma:fieldsID="6486924628797b24fd5429cda4ca9b7a" ns1:_="" ns2:_="">
    <xsd:import namespace="http://schemas.microsoft.com/sharepoint/v3"/>
    <xsd:import namespace="29314b17-d983-479b-a6eb-8eb22fea1436"/>
    <xsd:element name="properties">
      <xsd:complexType>
        <xsd:sequence>
          <xsd:element name="documentManagement">
            <xsd:complexType>
              <xsd:all>
                <xsd:element ref="ns2:Vertical" minOccurs="0"/>
                <xsd:element ref="ns1:PublishingStartDate" minOccurs="0"/>
                <xsd:element ref="ns1:PublishingExpirationDate" minOccurs="0"/>
                <xsd:element ref="ns2:FileType" minOccurs="0"/>
                <xsd:element ref="ns2:Active" minOccurs="0"/>
                <xsd:element ref="ns2:Order0"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3" nillable="true" ma:displayName="Scheduling Start Date" ma:internalName="PublishingStartDate">
      <xsd:simpleType>
        <xsd:restriction base="dms:Unknown"/>
      </xsd:simpleType>
    </xsd:element>
    <xsd:element name="PublishingExpirationDate" ma:index="4" nillable="true" ma:displayName="Scheduling End Date" ma:internalName="PublishingExpirationDate">
      <xsd:simpleType>
        <xsd:restriction base="dms:Unknown"/>
      </xsd:simpleType>
    </xsd:element>
    <xsd:element name="RatedBy" ma:index="1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7" nillable="true" ma:displayName="User ratings" ma:description="User ratings for the item" ma:hidden="true" ma:internalName="Ratings">
      <xsd:simpleType>
        <xsd:restriction base="dms:Note"/>
      </xsd:simpleType>
    </xsd:element>
    <xsd:element name="LikesCount" ma:index="18" nillable="true" ma:displayName="Number of Likes" ma:internalName="LikesCount">
      <xsd:simpleType>
        <xsd:restriction base="dms:Unknown"/>
      </xsd:simpleType>
    </xsd:element>
    <xsd:element name="LikedBy" ma:index="1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9314b17-d983-479b-a6eb-8eb22fea1436" elementFormDefault="qualified">
    <xsd:import namespace="http://schemas.microsoft.com/office/2006/documentManagement/types"/>
    <xsd:import namespace="http://schemas.microsoft.com/office/infopath/2007/PartnerControls"/>
    <xsd:element name="Vertical" ma:index="2" nillable="true" ma:displayName="Vertical" ma:format="Dropdown" ma:internalName="Vertical">
      <xsd:simpleType>
        <xsd:union memberTypes="dms:Text">
          <xsd:simpleType>
            <xsd:restriction base="dms:Choice">
              <xsd:enumeration value="Solutions"/>
              <xsd:enumeration value="Distribution"/>
              <xsd:enumeration value="General"/>
            </xsd:restriction>
          </xsd:simpleType>
        </xsd:union>
      </xsd:simpleType>
    </xsd:element>
    <xsd:element name="FileType" ma:index="13" nillable="true" ma:displayName="FileType" ma:format="Dropdown" ma:internalName="FileType">
      <xsd:simpleType>
        <xsd:restriction base="dms:Choice">
          <xsd:enumeration value="None"/>
          <xsd:enumeration value="Icon"/>
          <xsd:enumeration value="EPS"/>
          <xsd:enumeration value="JPG"/>
          <xsd:enumeration value="PDF"/>
          <xsd:enumeration value="PNG"/>
        </xsd:restriction>
      </xsd:simpleType>
    </xsd:element>
    <xsd:element name="Active" ma:index="14" nillable="true" ma:displayName="Active" ma:default="1" ma:internalName="Active">
      <xsd:simpleType>
        <xsd:restriction base="dms:Boolean"/>
      </xsd:simpleType>
    </xsd:element>
    <xsd:element name="Order0" ma:index="15" nillable="true" ma:displayName="Order" ma:internalName="Order0">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58508F-C644-4030-B96B-E9CD92FD5137}">
  <ds:schemaRefs>
    <ds:schemaRef ds:uri="http://schemas.openxmlformats.org/package/2006/metadata/core-properties"/>
    <ds:schemaRef ds:uri="29314b17-d983-479b-a6eb-8eb22fea1436"/>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http://purl.org/dc/elements/1.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4C9EA7E4-9030-491C-AE57-385D3B06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14b17-d983-479b-a6eb-8eb22fea1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F05A03-1DA7-4C00-98D1-D1415ACFE5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Template Comtrade Corpo</Template>
  <TotalTime>5</TotalTime>
  <Words>0</Words>
  <Application>Microsoft Office PowerPoint</Application>
  <PresentationFormat>Custom</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Comtrade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Borivoje Bošković</dc:creator>
  <cp:lastModifiedBy>Windows User</cp:lastModifiedBy>
  <cp:revision>5</cp:revision>
  <dcterms:created xsi:type="dcterms:W3CDTF">2017-11-30T13:01:28Z</dcterms:created>
  <dcterms:modified xsi:type="dcterms:W3CDTF">2019-09-13T06:24:24Z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0x0101006284C05AE35ECD49A6C45DB44BC80BD4</vt:lpwstr>
  </property>
  <property fmtid="{D5CDD505-2E9C-101B-9397-08002B2CF9AE}" pid="3" name="Department">
    <vt:lpwstr>Marketing</vt:lpwstr>
  </property>
  <property fmtid="{D5CDD505-2E9C-101B-9397-08002B2CF9AE}" pid="4" name="DocContentType">
    <vt:lpwstr>Book of Graphic Standards</vt:lpwstr>
  </property>
</Properties>
</file>