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7559675" cy="10691813"/>
  <p:notesSz cx="6858000" cy="9144000"/>
  <p:embeddedFontLst>
    <p:embeddedFont>
      <p:font typeface="Roboto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368">
          <p15:clr>
            <a:srgbClr val="A4A3A4"/>
          </p15:clr>
        </p15:guide>
        <p15:guide id="2" pos="23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-582" y="5052"/>
      </p:cViewPr>
      <p:guideLst>
        <p:guide orient="horz" pos="3368"/>
        <p:guide pos="23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17050" y="685800"/>
            <a:ext cx="2424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7712" y="1547778"/>
            <a:ext cx="7044600" cy="42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7705" y="5891409"/>
            <a:ext cx="7044600" cy="16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57705" y="2299346"/>
            <a:ext cx="7044600" cy="40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57705" y="6552657"/>
            <a:ext cx="7044600" cy="27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57705" y="4471058"/>
            <a:ext cx="7044600" cy="174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3306900" cy="7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995291" y="2395696"/>
            <a:ext cx="3306900" cy="7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57705" y="1154948"/>
            <a:ext cx="2321700" cy="15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57705" y="2888617"/>
            <a:ext cx="2321700" cy="66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05325" y="935745"/>
            <a:ext cx="5264700" cy="850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80000" y="-260"/>
            <a:ext cx="3780000" cy="106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19508" y="2563450"/>
            <a:ext cx="3344400" cy="308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19508" y="5826865"/>
            <a:ext cx="3344400" cy="25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083839" y="1505164"/>
            <a:ext cx="3172200" cy="76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57705" y="8794266"/>
            <a:ext cx="4959600" cy="12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83575" y="194850"/>
            <a:ext cx="44862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 err="1" smtClean="0">
                <a:solidFill>
                  <a:schemeClr val="bg1"/>
                </a:solidFill>
                <a:latin typeface="Roboto" charset="0"/>
                <a:ea typeface="Roboto" charset="0"/>
              </a:rPr>
              <a:t>Kostiantyn</a:t>
            </a:r>
            <a:r>
              <a:rPr lang="en-US" sz="2000" dirty="0" smtClean="0">
                <a:solidFill>
                  <a:schemeClr val="bg1"/>
                </a:solidFill>
                <a:latin typeface="Roboto" charset="0"/>
                <a:ea typeface="Roboto" charset="0"/>
              </a:rPr>
              <a:t> Pavlov</a:t>
            </a:r>
          </a:p>
          <a:p>
            <a:pPr lvl="0"/>
            <a:r>
              <a:rPr lang="en-US" sz="1200" dirty="0" smtClean="0">
                <a:solidFill>
                  <a:schemeClr val="bg1"/>
                </a:solidFill>
                <a:latin typeface="Roboto" charset="0"/>
                <a:ea typeface="Roboto" charset="0"/>
              </a:rPr>
              <a:t>Database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bg1"/>
                </a:solidFill>
                <a:latin typeface="Roboto" charset="0"/>
                <a:ea typeface="Roboto" charset="0"/>
              </a:rPr>
              <a:t>administrator</a:t>
            </a:r>
            <a:r>
              <a:rPr lang="uk" sz="12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Entry Level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4294967295"/>
          </p:nvPr>
        </p:nvSpPr>
        <p:spPr>
          <a:xfrm>
            <a:off x="145400" y="1800225"/>
            <a:ext cx="4481700" cy="68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9050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uk" sz="900" b="1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EXPERIENCE</a:t>
            </a:r>
            <a:endParaRPr sz="900" b="1" dirty="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1905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1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Database administrator trainee</a:t>
            </a:r>
            <a:r>
              <a:rPr lang="uk" sz="11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uk" sz="11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uk" sz="11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Veteranius, Kyiv, Ukraine</a:t>
            </a:r>
            <a:endParaRPr sz="12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19050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8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February </a:t>
            </a:r>
            <a:r>
              <a:rPr lang="uk" sz="8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202</a:t>
            </a:r>
            <a:r>
              <a:rPr lang="en-US" sz="8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uk" sz="8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uk" sz="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- PRESENT</a:t>
            </a:r>
            <a:endParaRPr sz="8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190500" lvl="0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sz="900" dirty="0" smtClean="0"/>
              <a:t>Creating a database and organizing work with it through the application together with a team of developers in Python</a:t>
            </a:r>
            <a:r>
              <a:rPr lang="uk" sz="9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900" dirty="0" smtClean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190500" lv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ru-RU" sz="11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Технический </a:t>
            </a:r>
            <a:r>
              <a:rPr lang="ru-RU" sz="11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консультант и продавец в магазине запчастей для автомобилей импортного производства</a:t>
            </a:r>
            <a:r>
              <a:rPr lang="uk" sz="11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uk" sz="11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-US" sz="1100" dirty="0" smtClean="0">
                <a:latin typeface="Roboto" charset="0"/>
                <a:ea typeface="Roboto" charset="0"/>
              </a:rPr>
              <a:t>Bosch Car </a:t>
            </a:r>
            <a:endParaRPr lang="ru-RU" sz="1100" dirty="0" smtClean="0">
              <a:latin typeface="Roboto" charset="0"/>
              <a:ea typeface="Roboto" charset="0"/>
            </a:endParaRPr>
          </a:p>
          <a:p>
            <a:pPr marL="0" marR="19050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-US" sz="1100" dirty="0" smtClean="0">
                <a:latin typeface="Roboto" charset="0"/>
                <a:ea typeface="Roboto" charset="0"/>
              </a:rPr>
              <a:t>Service</a:t>
            </a:r>
            <a:r>
              <a:rPr lang="ru-RU" sz="1100" dirty="0" smtClean="0">
                <a:latin typeface="Roboto" charset="0"/>
                <a:ea typeface="Roboto" charset="0"/>
              </a:rPr>
              <a:t>,Кривой </a:t>
            </a:r>
            <a:r>
              <a:rPr lang="ru-RU" sz="1100" dirty="0" err="1" smtClean="0">
                <a:latin typeface="Roboto" charset="0"/>
                <a:ea typeface="Roboto" charset="0"/>
              </a:rPr>
              <a:t>Рог,Украина</a:t>
            </a:r>
            <a:endParaRPr sz="1100" i="1" dirty="0" smtClean="0">
              <a:solidFill>
                <a:srgbClr val="000000"/>
              </a:solidFill>
              <a:latin typeface="Roboto" charset="0"/>
              <a:ea typeface="Roboto" charset="0"/>
              <a:cs typeface="Roboto"/>
              <a:sym typeface="Roboto"/>
            </a:endParaRPr>
          </a:p>
          <a:p>
            <a:pPr marL="0" marR="19050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uk" sz="8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Сентябрь 2003-сентябрь 2010</a:t>
            </a:r>
          </a:p>
          <a:p>
            <a:pPr marL="0" marR="19050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8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190500" lvl="0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ru-RU" sz="9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Технические </a:t>
            </a:r>
            <a:r>
              <a:rPr lang="ru-RU" sz="9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консультации </a:t>
            </a:r>
            <a:r>
              <a:rPr lang="ru-RU" sz="9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,поиск </a:t>
            </a:r>
            <a:r>
              <a:rPr lang="ru-RU" sz="9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и </a:t>
            </a:r>
            <a:r>
              <a:rPr lang="ru-RU" sz="9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подбор </a:t>
            </a:r>
            <a:r>
              <a:rPr lang="ru-RU" sz="9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запчастей по</a:t>
            </a:r>
          </a:p>
          <a:p>
            <a:pPr marL="0" marR="190500" lvl="0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ru-RU" sz="9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специальным программам для </a:t>
            </a:r>
            <a:r>
              <a:rPr lang="ru-RU" sz="9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автомобилей  </a:t>
            </a:r>
            <a:r>
              <a:rPr lang="ru-RU" sz="9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и оформление заказов ,</a:t>
            </a:r>
          </a:p>
          <a:p>
            <a:pPr marL="0" marR="190500" lvl="0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ru-RU" sz="9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подбор ассортимента магазина и организация заполнения склада запчастей, контроль качества товаров. </a:t>
            </a:r>
            <a:endParaRPr lang="ru-RU" sz="900" dirty="0" smtClean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190500" lvl="0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ru-RU" sz="11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</a:t>
            </a:r>
            <a:r>
              <a:rPr lang="ru-RU" sz="11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одитель </a:t>
            </a:r>
            <a:r>
              <a:rPr lang="ru-RU" sz="11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городского автобуса</a:t>
            </a:r>
            <a:r>
              <a:rPr lang="uk" sz="11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uk" sz="11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uk" sz="11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uk" sz="11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ПАТ Севертранс,</a:t>
            </a:r>
          </a:p>
          <a:p>
            <a:pPr marL="0" marR="190500" lvl="0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uk" sz="11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Кривой Рог,Украина</a:t>
            </a:r>
            <a:endParaRPr sz="11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19050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uk" sz="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September </a:t>
            </a:r>
            <a:r>
              <a:rPr lang="uk" sz="8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2014 – PRESENT</a:t>
            </a:r>
          </a:p>
          <a:p>
            <a:pPr marL="0" marR="19050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8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190500" lvl="0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ru-RU" sz="9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Обслуживание </a:t>
            </a:r>
            <a:r>
              <a:rPr lang="ru-RU" sz="9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транспортного средства и поддержка  в технически исправном состоянии,</a:t>
            </a:r>
          </a:p>
          <a:p>
            <a:pPr marL="0" marR="190500" lvl="0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ru-RU" sz="9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безопасная перевозка пассажиров по городскому маршруту</a:t>
            </a:r>
            <a:r>
              <a:rPr lang="ru-RU" sz="9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0" marR="190500" lvl="0" indent="0">
              <a:lnSpc>
                <a:spcPct val="130000"/>
              </a:lnSpc>
              <a:spcBef>
                <a:spcPts val="600"/>
              </a:spcBef>
              <a:buNone/>
            </a:pPr>
            <a:endParaRPr lang="ru-RU" sz="900" dirty="0" smtClean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190500" lvl="0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ru-RU" sz="9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uk" sz="900" b="1" dirty="0" smtClean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EDUCATION</a:t>
            </a:r>
            <a:endParaRPr sz="900" b="1" dirty="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190500" lv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-US" sz="1100" b="1" dirty="0" err="1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Kryvyi</a:t>
            </a:r>
            <a:r>
              <a:rPr lang="en-US" sz="11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Rih</a:t>
            </a:r>
            <a:r>
              <a:rPr lang="en-US" sz="11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National University</a:t>
            </a:r>
            <a:r>
              <a:rPr lang="en-US" sz="11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100" dirty="0" err="1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Kriviy</a:t>
            </a:r>
            <a:r>
              <a:rPr lang="en-US" sz="11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Rih</a:t>
            </a:r>
            <a:r>
              <a:rPr lang="en-US" sz="11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Ukraine </a:t>
            </a:r>
            <a:r>
              <a:rPr lang="en-US" sz="1100" i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 Master Degree</a:t>
            </a:r>
          </a:p>
          <a:p>
            <a:pPr marL="0" marR="190500" lv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-US" sz="8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September 1997- July 2002</a:t>
            </a:r>
          </a:p>
          <a:p>
            <a:pPr marL="0" marR="190500" lv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-US" sz="9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Master degree mechanical engineer </a:t>
            </a:r>
            <a:endParaRPr lang="ru-RU" sz="900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190500" lv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uk" sz="900" b="1" dirty="0" smtClean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PROJECTS</a:t>
            </a:r>
          </a:p>
          <a:p>
            <a:pPr marL="0" marR="190500" lv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uk" sz="1100" b="1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Создание игры сапер на </a:t>
            </a:r>
            <a:r>
              <a:rPr lang="en-US" sz="1100" b="1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JAVA</a:t>
            </a:r>
          </a:p>
          <a:p>
            <a:pPr marL="0" marR="19050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1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При изучении языка программирования </a:t>
            </a:r>
            <a:r>
              <a:rPr lang="en-US" sz="1100" b="1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JAVA</a:t>
            </a:r>
            <a:r>
              <a:rPr lang="en-US" sz="11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1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мною был </a:t>
            </a:r>
          </a:p>
          <a:p>
            <a:pPr marL="0" marR="19050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1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придуман и реализован алгоритм известной игры сапер</a:t>
            </a:r>
          </a:p>
          <a:p>
            <a:pPr marL="0" marR="19050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1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 создан </a:t>
            </a:r>
            <a:r>
              <a:rPr lang="en-US" sz="11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GUI </a:t>
            </a:r>
            <a:r>
              <a:rPr lang="ru-RU" sz="11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 использованием </a:t>
            </a:r>
            <a:r>
              <a:rPr lang="ru-RU" sz="1100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фреймворка</a:t>
            </a:r>
            <a:r>
              <a:rPr lang="ru-RU" sz="11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b="1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Swing.</a:t>
            </a:r>
            <a:endParaRPr lang="uk" sz="1100" b="1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190500" lvl="0" indent="0">
              <a:lnSpc>
                <a:spcPct val="100000"/>
              </a:lnSpc>
              <a:spcBef>
                <a:spcPts val="1600"/>
              </a:spcBef>
              <a:buNone/>
            </a:pPr>
            <a:endParaRPr lang="uk" sz="900" b="1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190500" lvl="0" indent="0">
              <a:lnSpc>
                <a:spcPct val="100000"/>
              </a:lnSpc>
              <a:spcBef>
                <a:spcPts val="1600"/>
              </a:spcBef>
              <a:buNone/>
            </a:pPr>
            <a:endParaRPr sz="11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4294967295"/>
          </p:nvPr>
        </p:nvSpPr>
        <p:spPr>
          <a:xfrm>
            <a:off x="5069776" y="1924200"/>
            <a:ext cx="2216700" cy="7101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marR="19050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uk" sz="900" b="1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SKILLS</a:t>
            </a:r>
            <a:endParaRPr sz="900" b="1" dirty="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190500" lvl="0" indent="-57150" algn="l" rtl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None/>
            </a:pPr>
            <a:r>
              <a:rPr lang="en-US" sz="900" dirty="0" err="1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PostgreSQL</a:t>
            </a:r>
            <a:r>
              <a:rPr lang="uk" sz="9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– </a:t>
            </a:r>
            <a:r>
              <a:rPr lang="uk" sz="9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basic</a:t>
            </a:r>
            <a:endParaRPr sz="9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190500" lvl="0" indent="0" algn="l" rtl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JAVA</a:t>
            </a:r>
            <a:r>
              <a:rPr lang="uk" sz="9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uk" sz="9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- basic</a:t>
            </a:r>
            <a:endParaRPr sz="9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190500" lvl="0" indent="0" algn="l" rtl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uk" sz="9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HTML/CSS </a:t>
            </a:r>
            <a:r>
              <a:rPr lang="uk" sz="9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– basic</a:t>
            </a:r>
          </a:p>
          <a:p>
            <a:pPr marL="0" marR="190500" lvl="0" indent="0">
              <a:lnSpc>
                <a:spcPct val="130000"/>
              </a:lnSpc>
              <a:spcBef>
                <a:spcPts val="1600"/>
              </a:spcBef>
              <a:buNone/>
            </a:pPr>
            <a:r>
              <a:rPr lang="en-US" sz="900" dirty="0" smtClean="0"/>
              <a:t>Blind </a:t>
            </a:r>
            <a:r>
              <a:rPr lang="en-US" sz="900" dirty="0" smtClean="0"/>
              <a:t>typing</a:t>
            </a:r>
            <a:endParaRPr sz="9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19050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uk" sz="900" b="1" dirty="0" smtClean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TOOLS</a:t>
            </a:r>
            <a:endParaRPr sz="900" b="1" dirty="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190500" lvl="0" indent="-57150" algn="l" rtl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None/>
            </a:pPr>
            <a:r>
              <a:rPr lang="uk" sz="9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PhotoShop</a:t>
            </a:r>
            <a:r>
              <a:rPr lang="uk" sz="9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9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900" dirty="0" err="1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Marsy</a:t>
            </a:r>
            <a:r>
              <a:rPr lang="en-US" sz="9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900" dirty="0" err="1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Figma</a:t>
            </a:r>
            <a:endParaRPr sz="9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190500" lvl="0" indent="0" algn="l" rtl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900" dirty="0" err="1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r>
              <a:rPr lang="en-US" sz="9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900" dirty="0" err="1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GitHub</a:t>
            </a:r>
            <a:endParaRPr sz="9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190500" lvl="0" indent="0" algn="l" rtl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uk" sz="9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Slack</a:t>
            </a:r>
            <a:endParaRPr sz="9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190500" lvl="0" indent="0">
              <a:lnSpc>
                <a:spcPct val="130000"/>
              </a:lnSpc>
              <a:spcBef>
                <a:spcPts val="1600"/>
              </a:spcBef>
              <a:buNone/>
            </a:pPr>
            <a:r>
              <a:rPr lang="en-US" sz="900" dirty="0" err="1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IntelliJ</a:t>
            </a:r>
            <a:r>
              <a:rPr lang="en-US" sz="9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IDEA Community Edition</a:t>
            </a:r>
            <a:endParaRPr sz="9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190500" lvl="0" indent="0" algn="l" rtl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uk" sz="9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Visual</a:t>
            </a:r>
            <a:r>
              <a:rPr lang="en-US" sz="9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Studio </a:t>
            </a:r>
            <a:r>
              <a:rPr lang="uk" sz="9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Code</a:t>
            </a:r>
            <a:endParaRPr lang="en-US" sz="900" dirty="0" smtClean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190500" lvl="0" indent="0">
              <a:lnSpc>
                <a:spcPct val="130000"/>
              </a:lnSpc>
              <a:spcBef>
                <a:spcPts val="1600"/>
              </a:spcBef>
              <a:buNone/>
            </a:pPr>
            <a:r>
              <a:rPr lang="en-US" sz="900" dirty="0" err="1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Dbeaver</a:t>
            </a:r>
            <a:endParaRPr sz="9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19050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uk" sz="900" b="1" dirty="0" smtClean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LANGUAGES</a:t>
            </a:r>
            <a:endParaRPr sz="900" b="1" dirty="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1905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uk" sz="9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English </a:t>
            </a:r>
            <a:r>
              <a:rPr lang="uk" sz="9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– </a:t>
            </a:r>
            <a:r>
              <a:rPr lang="en-US" sz="9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A1 </a:t>
            </a:r>
            <a:endParaRPr sz="9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1905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uk" sz="9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Ukrainian - native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45400" y="1295400"/>
            <a:ext cx="45408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190500" lvl="0">
              <a:lnSpc>
                <a:spcPct val="115000"/>
              </a:lnSpc>
            </a:pPr>
            <a:r>
              <a:rPr lang="en-US" sz="1000" dirty="0" smtClean="0">
                <a:latin typeface="Roboto" charset="0"/>
                <a:ea typeface="Roboto" charset="0"/>
              </a:rPr>
              <a:t>Entry level Database administrator specializing in SQL with basic experience in </a:t>
            </a:r>
            <a:r>
              <a:rPr lang="en-US" sz="1000" dirty="0" err="1" smtClean="0">
                <a:latin typeface="Roboto" charset="0"/>
                <a:ea typeface="Roboto" charset="0"/>
              </a:rPr>
              <a:t>PostgreSQL</a:t>
            </a:r>
            <a:r>
              <a:rPr lang="en-US" sz="1000" dirty="0" smtClean="0">
                <a:latin typeface="Roboto" charset="0"/>
                <a:ea typeface="Roboto" charset="0"/>
              </a:rPr>
              <a:t> looking for a position that would allow to grow as a software engineer</a:t>
            </a:r>
            <a:endParaRPr sz="1500" dirty="0">
              <a:latin typeface="Roboto" charset="0"/>
              <a:ea typeface="Roboto" charset="0"/>
              <a:cs typeface="Roboto"/>
              <a:sym typeface="Roboto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069775" y="1295400"/>
            <a:ext cx="19113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905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Kriviy</a:t>
            </a:r>
            <a:r>
              <a:rPr lang="en-US" sz="9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9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Rih</a:t>
            </a:r>
            <a:r>
              <a:rPr lang="uk" sz="9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Ukraine</a:t>
            </a:r>
            <a:endParaRPr lang="en-US" sz="900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1905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Remote work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1905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9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+380 </a:t>
            </a:r>
            <a:r>
              <a:rPr lang="uk" sz="9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US" sz="9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96</a:t>
            </a:r>
            <a:r>
              <a:rPr lang="uk" sz="9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</a:t>
            </a:r>
            <a:r>
              <a:rPr lang="en-US" sz="9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298 00 62</a:t>
            </a: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1905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realanka77</a:t>
            </a:r>
            <a:r>
              <a:rPr lang="uk" sz="9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@</a:t>
            </a:r>
            <a:r>
              <a:rPr lang="en-US" sz="900" b="1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gmail</a:t>
            </a:r>
            <a:r>
              <a:rPr lang="en-US" sz="9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uk" sz="9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251</Words>
  <Application>Microsoft Office PowerPoint</Application>
  <PresentationFormat>Произвольный</PresentationFormat>
  <Paragraphs>50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Roboto</vt:lpstr>
      <vt:lpstr>Simple Light</vt:lpstr>
      <vt:lpstr>Слайд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kos</cp:lastModifiedBy>
  <cp:revision>16</cp:revision>
  <dcterms:modified xsi:type="dcterms:W3CDTF">2022-02-10T15:20:06Z</dcterms:modified>
</cp:coreProperties>
</file>