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Prometheus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4329253"/>
            <a:ext cx="10464800" cy="1821062"/>
          </a:xfrm>
          <a:prstGeom prst="rect">
            <a:avLst/>
          </a:prstGeom>
        </p:spPr>
        <p:txBody>
          <a:bodyPr/>
          <a:lstStyle/>
          <a:p>
            <a:pPr/>
            <a:r>
              <a:t>for Docker and Kubernetes monitoring</a:t>
            </a:r>
          </a:p>
        </p:txBody>
      </p:sp>
      <p:pic>
        <p:nvPicPr>
          <p:cNvPr id="12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66" y="6352601"/>
            <a:ext cx="3186080" cy="3186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952500" y="266700"/>
            <a:ext cx="11099800" cy="1193800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Kubernetes</a:t>
            </a:r>
          </a:p>
        </p:txBody>
      </p:sp>
      <p:pic>
        <p:nvPicPr>
          <p:cNvPr id="1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809" y="1504655"/>
            <a:ext cx="11820491" cy="633789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196138" y="8096250"/>
            <a:ext cx="9208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{__name__ =~ ".*", job = "kubernetes-pods"}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9023" y="120650"/>
            <a:ext cx="7146754" cy="3216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2896" y="3984592"/>
            <a:ext cx="4499009" cy="4499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952500" y="203200"/>
            <a:ext cx="11099800" cy="11684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Prometheus Stack</a:t>
            </a:r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501" y="1994654"/>
            <a:ext cx="10923716" cy="7516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952500" y="304800"/>
            <a:ext cx="11099800" cy="1371600"/>
          </a:xfrm>
          <a:prstGeom prst="rect">
            <a:avLst/>
          </a:prstGeom>
        </p:spPr>
        <p:txBody>
          <a:bodyPr/>
          <a:lstStyle/>
          <a:p>
            <a:pPr/>
            <a:r>
              <a:t>Starting on Local</a:t>
            </a:r>
          </a:p>
        </p:txBody>
      </p:sp>
      <p:sp>
        <p:nvSpPr>
          <p:cNvPr id="127" name="Shape 127"/>
          <p:cNvSpPr/>
          <p:nvPr/>
        </p:nvSpPr>
        <p:spPr>
          <a:xfrm>
            <a:off x="370051" y="8959384"/>
            <a:ext cx="1226469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buClr>
                <a:srgbClr val="000000"/>
              </a:buClr>
              <a:defRPr i="1" sz="2400"/>
            </a:lvl1pPr>
          </a:lstStyle>
          <a:p>
            <a:pPr/>
            <a:r>
              <a:t>* before Docker 17.05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1850861"/>
            <a:ext cx="8854265" cy="7804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190500"/>
            <a:ext cx="11099800" cy="1358900"/>
          </a:xfrm>
          <a:prstGeom prst="rect">
            <a:avLst/>
          </a:prstGeom>
        </p:spPr>
        <p:txBody>
          <a:bodyPr/>
          <a:lstStyle/>
          <a:p>
            <a:pPr/>
            <a:r>
              <a:t>Scrape Explained</a:t>
            </a:r>
          </a:p>
        </p:txBody>
      </p:sp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405220"/>
            <a:ext cx="13004800" cy="4250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1550" y="5689600"/>
            <a:ext cx="5067300" cy="400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950" y="5899150"/>
            <a:ext cx="4105500" cy="400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PromQL Explained</a:t>
            </a:r>
          </a:p>
        </p:txBody>
      </p:sp>
      <p:pic>
        <p:nvPicPr>
          <p:cNvPr id="1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82" y="2416665"/>
            <a:ext cx="9055018" cy="6564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Alerting</a:t>
            </a:r>
          </a:p>
        </p:txBody>
      </p:sp>
      <p:pic>
        <p:nvPicPr>
          <p:cNvPr id="1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2387600"/>
            <a:ext cx="11785600" cy="652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Alert Manager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572" y="2077924"/>
            <a:ext cx="10902428" cy="3347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5681992"/>
            <a:ext cx="3626099" cy="3882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Grafana</a:t>
            </a:r>
          </a:p>
        </p:txBody>
      </p:sp>
      <p:pic>
        <p:nvPicPr>
          <p:cNvPr id="1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092" y="2622905"/>
            <a:ext cx="11426208" cy="5908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952500" y="266700"/>
            <a:ext cx="11099800" cy="1193800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Kubernetes</a:t>
            </a:r>
          </a:p>
        </p:txBody>
      </p:sp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519" y="2666054"/>
            <a:ext cx="11557001" cy="1781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238" y="4718773"/>
            <a:ext cx="11673562" cy="1687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200" y="6677956"/>
            <a:ext cx="10374519" cy="274646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1584413" y="1473200"/>
            <a:ext cx="1015121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https://prometheus.io/docs/alerting/configuration/#configuration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