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2" r:id="rId17"/>
    <p:sldId id="1408" r:id="rId18"/>
    <p:sldId id="1409" r:id="rId19"/>
    <p:sldId id="1410" r:id="rId20"/>
    <p:sldId id="1367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Entity Framework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</a:t>
            </a:r>
            <a:r>
              <a:rPr lang="en-US" sz="2399" b="1" noProof="1" smtClean="0">
                <a:latin typeface="Consolas" pitchFamily="49" charset="0"/>
              </a:rPr>
              <a:t>class </a:t>
            </a:r>
            <a:r>
              <a:rPr lang="en-US" sz="2399" b="1" noProof="1" smtClean="0">
                <a:solidFill>
                  <a:srgbClr val="F2A40D"/>
                </a:solidFill>
                <a:latin typeface="Consolas" pitchFamily="49" charset="0"/>
              </a:rPr>
              <a:t>PhoneNumber</a:t>
            </a:r>
            <a:endParaRPr lang="en-US" sz="2399" b="1" noProof="1">
              <a:solidFill>
                <a:srgbClr val="F2A40D"/>
              </a:solidFill>
              <a:latin typeface="Consolas" pitchFamily="49" charset="0"/>
            </a:endParaRPr>
          </a:p>
          <a:p>
            <a:r>
              <a:rPr lang="en-US" sz="2399" b="1" noProof="1" smtClean="0">
                <a:latin typeface="Consolas" pitchFamily="49" charset="0"/>
              </a:rPr>
              <a:t>{</a:t>
            </a:r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/>
              <a:t>IEnumerable</a:t>
            </a:r>
            <a:r>
              <a:rPr lang="en-US" dirty="0"/>
              <a:t>&lt;T&gt; use 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endParaRPr lang="en-US" dirty="0"/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/>
              <a:t>IQueryable</a:t>
            </a:r>
            <a:r>
              <a:rPr lang="en-US" dirty="0"/>
              <a:t>&lt;T&gt; use </a:t>
            </a:r>
            <a:r>
              <a:rPr lang="en-US" b="1" dirty="0">
                <a:solidFill>
                  <a:schemeClr val="bg1"/>
                </a:solidFill>
              </a:rPr>
              <a:t>Expression&lt;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&lt;&gt;&gt;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IQueryable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System.Linq</a:t>
            </a:r>
            <a:r>
              <a:rPr lang="en-US" sz="3200" dirty="0"/>
              <a:t> 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/>
              <a:t>IEnumerable</a:t>
            </a:r>
            <a:r>
              <a:rPr lang="en-US" sz="3200" dirty="0"/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   </a:t>
            </a:r>
            <a:r>
              <a:rPr lang="en-US" sz="3200" b="1" dirty="0" smtClean="0">
                <a:solidFill>
                  <a:srgbClr val="F2A40D"/>
                </a:solidFill>
              </a:rPr>
              <a:t>stores </a:t>
            </a:r>
            <a:r>
              <a:rPr lang="en-US" sz="3200" dirty="0" smtClean="0"/>
              <a:t>such as databases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System.Collections.Generic</a:t>
            </a:r>
            <a:endParaRPr lang="en-US" sz="3200" dirty="0"/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LINQ</a:t>
            </a:r>
          </a:p>
          <a:p>
            <a:pPr lvl="1"/>
            <a:r>
              <a:rPr lang="en-GB" noProof="1" smtClean="0"/>
              <a:t>Filtering</a:t>
            </a:r>
          </a:p>
          <a:p>
            <a:pPr lvl="1"/>
            <a:r>
              <a:rPr lang="en-GB" noProof="1" smtClean="0"/>
              <a:t>Select() / Projection</a:t>
            </a:r>
          </a:p>
          <a:p>
            <a:pPr lvl="1"/>
            <a:r>
              <a:rPr lang="en-GB" noProof="1" smtClean="0"/>
              <a:t>Aggregation</a:t>
            </a:r>
          </a:p>
          <a:p>
            <a:pPr lvl="1"/>
            <a:r>
              <a:rPr lang="en-GB" noProof="1" smtClean="0"/>
              <a:t>Joining</a:t>
            </a:r>
          </a:p>
          <a:p>
            <a:pPr lvl="1"/>
            <a:r>
              <a:rPr lang="en-GB" noProof="1" smtClean="0"/>
              <a:t>SelectMany()</a:t>
            </a:r>
          </a:p>
          <a:p>
            <a:r>
              <a:rPr lang="en-GB" noProof="1" smtClean="0"/>
              <a:t>IEnumerable vs IQueryable</a:t>
            </a:r>
          </a:p>
          <a:p>
            <a:r>
              <a:rPr lang="en-GB" noProof="1" smtClean="0"/>
              <a:t>Result Models</a:t>
            </a:r>
            <a:endParaRPr lang="en-GB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1083</Words>
  <Application>Microsoft Office PowerPoint</Application>
  <PresentationFormat>Widescreen</PresentationFormat>
  <Paragraphs>230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ROG STRIX</cp:lastModifiedBy>
  <cp:revision>59</cp:revision>
  <dcterms:created xsi:type="dcterms:W3CDTF">2018-05-23T13:08:44Z</dcterms:created>
  <dcterms:modified xsi:type="dcterms:W3CDTF">2021-01-07T12:50:34Z</dcterms:modified>
  <cp:category>programming;computer programming;software development; databases</cp:category>
</cp:coreProperties>
</file>