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498" r:id="rId14"/>
    <p:sldId id="1499" r:id="rId15"/>
    <p:sldId id="1501" r:id="rId16"/>
    <p:sldId id="1506" r:id="rId17"/>
    <p:sldId id="1507" r:id="rId18"/>
    <p:sldId id="1502" r:id="rId19"/>
    <p:sldId id="1503" r:id="rId20"/>
    <p:sldId id="1481" r:id="rId21"/>
    <p:sldId id="401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498"/>
            <p14:sldId id="1499"/>
            <p14:sldId id="1501"/>
            <p14:sldId id="1506"/>
            <p14:sldId id="1507"/>
            <p14:sldId id="1502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22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/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FDE12-E045-405B-BA48-D199D314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838" y="3132595"/>
            <a:ext cx="6471162" cy="227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can also be used to flatten complex properties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Properties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82" y="2439000"/>
            <a:ext cx="10776836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CalendarEventViewModel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dest.Date,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src.Date.Date))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dest.Hour,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src.Date.Hour))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dest.Minute,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src.Date.Minute)));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AD8AF4-09E0-4D89-AF6A-65D11F645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4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Collections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bg1"/>
                </a:solidFill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most appropriate 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Mapping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6578" y="3124200"/>
            <a:ext cx="822024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cfg.CreateMap&lt;Order, 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.Include&lt;OnlineOrder, OnlineOrderDto&gt;()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cfg.CreateMap&lt;OnlineOrder, OnlineOrderDto&gt;();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379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9502" y="4166933"/>
            <a:ext cx="493800" cy="717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51000" y="3743943"/>
            <a:ext cx="4564858" cy="28262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51000" y="4033036"/>
            <a:ext cx="3891534" cy="2752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26142" y="4297431"/>
            <a:ext cx="4564858" cy="28672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546000" y="4625702"/>
            <a:ext cx="3891534" cy="31452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46000" y="3424187"/>
            <a:ext cx="2552700" cy="3016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553366" y="2598730"/>
            <a:ext cx="3545692" cy="510778"/>
          </a:xfrm>
          <a:prstGeom prst="wedgeRoundRectCallout">
            <a:avLst>
              <a:gd name="adj1" fmla="val 1421"/>
              <a:gd name="adj2" fmla="val 88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61677" y="5216729"/>
            <a:ext cx="2878158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8162D639-91D6-4036-82B3-82423C27F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Profiles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48574"/>
            <a:ext cx="2833914" cy="510778"/>
          </a:xfrm>
          <a:prstGeom prst="wedgeRoundRectCallout">
            <a:avLst>
              <a:gd name="adj1" fmla="val -38231"/>
              <a:gd name="adj2" fmla="val -86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 Library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1030</Words>
  <Application>Microsoft Office PowerPoint</Application>
  <PresentationFormat>Widescreen</PresentationFormat>
  <Paragraphs>235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Flattening Complex Objects</vt:lpstr>
      <vt:lpstr>Unflattening Complex Objects</vt:lpstr>
      <vt:lpstr>Mapping Collections</vt:lpstr>
      <vt:lpstr>Inheritance Mapping</vt:lpstr>
      <vt:lpstr>Mapping Profiles</vt:lpstr>
      <vt:lpstr>Summary</vt:lpstr>
      <vt:lpstr>Questions?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ROG STRIX</cp:lastModifiedBy>
  <cp:revision>46</cp:revision>
  <dcterms:created xsi:type="dcterms:W3CDTF">2018-05-23T13:08:44Z</dcterms:created>
  <dcterms:modified xsi:type="dcterms:W3CDTF">2021-01-07T16:47:40Z</dcterms:modified>
  <cp:category>db;databases;sql;programming;computer programming;software development</cp:category>
</cp:coreProperties>
</file>