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3"/>
  </p:notesMasterIdLst>
  <p:handoutMasterIdLst>
    <p:handoutMasterId r:id="rId74"/>
  </p:handoutMasterIdLst>
  <p:sldIdLst>
    <p:sldId id="503" r:id="rId2"/>
    <p:sldId id="504" r:id="rId3"/>
    <p:sldId id="621" r:id="rId4"/>
    <p:sldId id="687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45" r:id="rId29"/>
    <p:sldId id="646" r:id="rId30"/>
    <p:sldId id="647" r:id="rId31"/>
    <p:sldId id="648" r:id="rId32"/>
    <p:sldId id="649" r:id="rId33"/>
    <p:sldId id="650" r:id="rId34"/>
    <p:sldId id="652" r:id="rId35"/>
    <p:sldId id="653" r:id="rId36"/>
    <p:sldId id="654" r:id="rId37"/>
    <p:sldId id="686" r:id="rId38"/>
    <p:sldId id="688" r:id="rId39"/>
    <p:sldId id="659" r:id="rId40"/>
    <p:sldId id="660" r:id="rId41"/>
    <p:sldId id="661" r:id="rId42"/>
    <p:sldId id="662" r:id="rId43"/>
    <p:sldId id="663" r:id="rId44"/>
    <p:sldId id="664" r:id="rId45"/>
    <p:sldId id="665" r:id="rId46"/>
    <p:sldId id="666" r:id="rId47"/>
    <p:sldId id="667" r:id="rId48"/>
    <p:sldId id="668" r:id="rId49"/>
    <p:sldId id="669" r:id="rId50"/>
    <p:sldId id="670" r:id="rId51"/>
    <p:sldId id="671" r:id="rId52"/>
    <p:sldId id="672" r:id="rId53"/>
    <p:sldId id="673" r:id="rId54"/>
    <p:sldId id="674" r:id="rId55"/>
    <p:sldId id="675" r:id="rId56"/>
    <p:sldId id="676" r:id="rId57"/>
    <p:sldId id="677" r:id="rId58"/>
    <p:sldId id="678" r:id="rId59"/>
    <p:sldId id="679" r:id="rId60"/>
    <p:sldId id="680" r:id="rId61"/>
    <p:sldId id="681" r:id="rId62"/>
    <p:sldId id="682" r:id="rId63"/>
    <p:sldId id="683" r:id="rId64"/>
    <p:sldId id="684" r:id="rId65"/>
    <p:sldId id="685" r:id="rId66"/>
    <p:sldId id="583" r:id="rId67"/>
    <p:sldId id="616" r:id="rId68"/>
    <p:sldId id="617" r:id="rId69"/>
    <p:sldId id="618" r:id="rId70"/>
    <p:sldId id="619" r:id="rId71"/>
    <p:sldId id="62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F204D5-C1A3-45B9-B826-4C1F8D2223D7}">
          <p14:sldIdLst>
            <p14:sldId id="503"/>
            <p14:sldId id="504"/>
          </p14:sldIdLst>
        </p14:section>
        <p14:section name="Red-Black Tree Definition" id="{3B3DF5C7-D40B-4727-93EA-4585F01EEEAE}">
          <p14:sldIdLst>
            <p14:sldId id="621"/>
            <p14:sldId id="687"/>
            <p14:sldId id="622"/>
            <p14:sldId id="623"/>
          </p14:sldIdLst>
        </p14:section>
        <p14:section name="Rebalancing Trees" id="{4160F798-B9F5-4A6D-B553-3F85A6ADEBA0}">
          <p14:sldIdLst>
            <p14:sldId id="624"/>
            <p14:sldId id="625"/>
            <p14:sldId id="626"/>
            <p14:sldId id="627"/>
            <p14:sldId id="628"/>
            <p14:sldId id="629"/>
          </p14:sldIdLst>
        </p14:section>
        <p14:section name="Red-Black Tree Insertion Algorithm" id="{A1CD3A0E-B2C4-4BA9-A088-122C55BF9C6B}">
          <p14:sldIdLst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</p14:sldIdLst>
        </p14:section>
        <p14:section name="Red-Black Tree Implementation" id="{DD38C402-AE44-46DF-837C-05E83DC962B2}">
          <p14:sldIdLst>
            <p14:sldId id="644"/>
            <p14:sldId id="645"/>
            <p14:sldId id="646"/>
            <p14:sldId id="647"/>
            <p14:sldId id="648"/>
            <p14:sldId id="649"/>
            <p14:sldId id="650"/>
            <p14:sldId id="652"/>
            <p14:sldId id="653"/>
            <p14:sldId id="654"/>
          </p14:sldIdLst>
        </p14:section>
        <p14:section name="AA Tree Definition" id="{74B72386-74E6-4B3C-BBB0-DE4448E94063}">
          <p14:sldIdLst>
            <p14:sldId id="686"/>
            <p14:sldId id="688"/>
            <p14:sldId id="659"/>
            <p14:sldId id="660"/>
            <p14:sldId id="661"/>
            <p14:sldId id="662"/>
            <p14:sldId id="663"/>
            <p14:sldId id="664"/>
            <p14:sldId id="665"/>
          </p14:sldIdLst>
        </p14:section>
        <p14:section name="AA Tree Insertion Algorithm" id="{CF503363-E558-419A-AE91-955811335CCB}">
          <p14:sldIdLst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</p14:sldIdLst>
        </p14:section>
        <p14:section name="Conclusion" id="{65B8A0BC-CCC7-40AE-8FD4-18A3E836C125}">
          <p14:sldIdLst>
            <p14:sldId id="583"/>
            <p14:sldId id="616"/>
            <p14:sldId id="617"/>
            <p14:sldId id="618"/>
            <p14:sldId id="619"/>
            <p14:sldId id="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000041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20" autoAdjust="0"/>
  </p:normalViewPr>
  <p:slideViewPr>
    <p:cSldViewPr snapToGrid="0" showGuides="1">
      <p:cViewPr varScale="1">
        <p:scale>
          <a:sx n="103" d="100"/>
          <a:sy n="103" d="100"/>
        </p:scale>
        <p:origin x="150" y="21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5A59F-877B-47CC-98A8-3E5BBF2709C8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A3E15-0A84-429A-B6FB-042A2613E478}">
      <dgm:prSet phldrT="[Text]" phldr="1"/>
      <dgm:spPr/>
      <dgm:t>
        <a:bodyPr/>
        <a:lstStyle/>
        <a:p>
          <a:endParaRPr lang="en-US" dirty="0"/>
        </a:p>
      </dgm:t>
    </dgm:pt>
    <dgm:pt modelId="{10665417-57AC-443B-AFD8-728252BFF661}" type="parTrans" cxnId="{42B2EC36-62B3-48EE-834C-B4B69E6E8970}">
      <dgm:prSet/>
      <dgm:spPr/>
      <dgm:t>
        <a:bodyPr/>
        <a:lstStyle/>
        <a:p>
          <a:endParaRPr lang="en-US"/>
        </a:p>
      </dgm:t>
    </dgm:pt>
    <dgm:pt modelId="{4378C60C-DDDC-427C-B40E-A37970E40828}" type="sibTrans" cxnId="{42B2EC36-62B3-48EE-834C-B4B69E6E8970}">
      <dgm:prSet/>
      <dgm:spPr/>
      <dgm:t>
        <a:bodyPr/>
        <a:lstStyle/>
        <a:p>
          <a:endParaRPr lang="en-US"/>
        </a:p>
      </dgm:t>
    </dgm:pt>
    <dgm:pt modelId="{7411921C-AAD3-4D46-947A-B0D3FA831E47}">
      <dgm:prSet phldrT="[Text]" phldr="1"/>
      <dgm:spPr/>
      <dgm:t>
        <a:bodyPr/>
        <a:lstStyle/>
        <a:p>
          <a:endParaRPr lang="en-US"/>
        </a:p>
      </dgm:t>
    </dgm:pt>
    <dgm:pt modelId="{AD05A7C6-BE7E-4592-BC3D-B085C80F0631}" type="parTrans" cxnId="{E3328D7F-CBAD-44BE-889A-7B348066E811}">
      <dgm:prSet/>
      <dgm:spPr/>
      <dgm:t>
        <a:bodyPr/>
        <a:lstStyle/>
        <a:p>
          <a:endParaRPr lang="en-US"/>
        </a:p>
      </dgm:t>
    </dgm:pt>
    <dgm:pt modelId="{0845B5FF-3F8F-4F95-9031-70FA21477E7D}" type="sibTrans" cxnId="{E3328D7F-CBAD-44BE-889A-7B348066E811}">
      <dgm:prSet/>
      <dgm:spPr/>
      <dgm:t>
        <a:bodyPr/>
        <a:lstStyle/>
        <a:p>
          <a:endParaRPr lang="en-US"/>
        </a:p>
      </dgm:t>
    </dgm:pt>
    <dgm:pt modelId="{DFD51275-1846-4C52-80A0-6C32A246D98E}">
      <dgm:prSet phldrT="[Text]" phldr="1"/>
      <dgm:spPr/>
      <dgm:t>
        <a:bodyPr/>
        <a:lstStyle/>
        <a:p>
          <a:endParaRPr lang="en-US"/>
        </a:p>
      </dgm:t>
    </dgm:pt>
    <dgm:pt modelId="{6A3CE2CF-C783-481A-8E3D-B581FA4910BC}" type="sibTrans" cxnId="{A28B9196-2F78-49BC-96AA-03FC6DFFC1F6}">
      <dgm:prSet/>
      <dgm:spPr/>
      <dgm:t>
        <a:bodyPr/>
        <a:lstStyle/>
        <a:p>
          <a:endParaRPr lang="en-US"/>
        </a:p>
      </dgm:t>
    </dgm:pt>
    <dgm:pt modelId="{FA6105EB-DAD3-40B2-93D9-C190EF471EDC}" type="parTrans" cxnId="{A28B9196-2F78-49BC-96AA-03FC6DFFC1F6}">
      <dgm:prSet/>
      <dgm:spPr/>
      <dgm:t>
        <a:bodyPr/>
        <a:lstStyle/>
        <a:p>
          <a:endParaRPr lang="en-US"/>
        </a:p>
      </dgm:t>
    </dgm:pt>
    <dgm:pt modelId="{37FAF843-14F6-4056-9F92-189DD0FEB7B6}">
      <dgm:prSet phldrT="[Text]" phldr="1"/>
      <dgm:spPr/>
      <dgm:t>
        <a:bodyPr/>
        <a:lstStyle/>
        <a:p>
          <a:endParaRPr lang="en-US" dirty="0"/>
        </a:p>
      </dgm:t>
    </dgm:pt>
    <dgm:pt modelId="{D60D4177-8644-4A08-926C-84549A539FCF}" type="sibTrans" cxnId="{27DDC622-C623-492C-BF51-85671810C271}">
      <dgm:prSet/>
      <dgm:spPr/>
      <dgm:t>
        <a:bodyPr/>
        <a:lstStyle/>
        <a:p>
          <a:endParaRPr lang="en-US"/>
        </a:p>
      </dgm:t>
    </dgm:pt>
    <dgm:pt modelId="{7EE060F7-560C-4DC2-B3CD-811DC742084D}" type="parTrans" cxnId="{27DDC622-C623-492C-BF51-85671810C271}">
      <dgm:prSet/>
      <dgm:spPr/>
      <dgm:t>
        <a:bodyPr/>
        <a:lstStyle/>
        <a:p>
          <a:endParaRPr lang="en-US"/>
        </a:p>
      </dgm:t>
    </dgm:pt>
    <dgm:pt modelId="{B35456E5-FCBB-40C8-9A98-8361646ED8D1}">
      <dgm:prSet phldrT="[Text]"/>
      <dgm:spPr/>
      <dgm:t>
        <a:bodyPr/>
        <a:lstStyle/>
        <a:p>
          <a:endParaRPr lang="en-US" dirty="0"/>
        </a:p>
      </dgm:t>
    </dgm:pt>
    <dgm:pt modelId="{D7610EBC-0ABE-4BCA-AA41-B3BB3E33D112}" type="sibTrans" cxnId="{2F95FE41-7337-4F8C-BF35-A3D008FEC7CB}">
      <dgm:prSet/>
      <dgm:spPr/>
      <dgm:t>
        <a:bodyPr/>
        <a:lstStyle/>
        <a:p>
          <a:endParaRPr lang="en-US"/>
        </a:p>
      </dgm:t>
    </dgm:pt>
    <dgm:pt modelId="{E0EDFFF2-3E74-4DB3-A7F1-10813896A6C2}" type="parTrans" cxnId="{2F95FE41-7337-4F8C-BF35-A3D008FEC7CB}">
      <dgm:prSet/>
      <dgm:spPr/>
      <dgm:t>
        <a:bodyPr/>
        <a:lstStyle/>
        <a:p>
          <a:endParaRPr lang="en-US"/>
        </a:p>
      </dgm:t>
    </dgm:pt>
    <dgm:pt modelId="{218B261A-B2DA-424C-9B3E-8789C59752B3}">
      <dgm:prSet phldrT="[Text]"/>
      <dgm:spPr/>
      <dgm:t>
        <a:bodyPr/>
        <a:lstStyle/>
        <a:p>
          <a:endParaRPr lang="en-US" dirty="0"/>
        </a:p>
      </dgm:t>
    </dgm:pt>
    <dgm:pt modelId="{C7DBCA94-82A4-47CB-AAFF-DA2A31F00059}" type="sibTrans" cxnId="{2AE23E8E-0AFC-41B8-A7AD-01327482B563}">
      <dgm:prSet/>
      <dgm:spPr/>
      <dgm:t>
        <a:bodyPr/>
        <a:lstStyle/>
        <a:p>
          <a:endParaRPr lang="en-US"/>
        </a:p>
      </dgm:t>
    </dgm:pt>
    <dgm:pt modelId="{0940DA90-A2E9-4251-BC74-038B7917D6F9}" type="parTrans" cxnId="{2AE23E8E-0AFC-41B8-A7AD-01327482B563}">
      <dgm:prSet/>
      <dgm:spPr/>
      <dgm:t>
        <a:bodyPr/>
        <a:lstStyle/>
        <a:p>
          <a:endParaRPr lang="en-US"/>
        </a:p>
      </dgm:t>
    </dgm:pt>
    <dgm:pt modelId="{E0C7478C-84A8-47FF-B5FF-3B86C10CC1E5}" type="pres">
      <dgm:prSet presAssocID="{BE95A59F-877B-47CC-98A8-3E5BBF2709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A201F3-64A5-4F16-87C0-4C6C75A57638}" type="pres">
      <dgm:prSet presAssocID="{BD4A3E15-0A84-429A-B6FB-042A2613E478}" presName="hierRoot1" presStyleCnt="0"/>
      <dgm:spPr/>
    </dgm:pt>
    <dgm:pt modelId="{8E9755A1-6F4E-4C92-AFE7-5995F251CC57}" type="pres">
      <dgm:prSet presAssocID="{BD4A3E15-0A84-429A-B6FB-042A2613E478}" presName="composite" presStyleCnt="0"/>
      <dgm:spPr/>
    </dgm:pt>
    <dgm:pt modelId="{D36D2964-3D70-4970-90F6-F3163F90114D}" type="pres">
      <dgm:prSet presAssocID="{BD4A3E15-0A84-429A-B6FB-042A2613E478}" presName="image" presStyleLbl="node0" presStyleIdx="0" presStyleCnt="1"/>
      <dgm:spPr>
        <a:solidFill>
          <a:schemeClr val="bg2"/>
        </a:solidFill>
      </dgm:spPr>
    </dgm:pt>
    <dgm:pt modelId="{061BE1B9-E017-4FFB-8F64-C160305D432B}" type="pres">
      <dgm:prSet presAssocID="{BD4A3E15-0A84-429A-B6FB-042A2613E478}" presName="text" presStyleLbl="revTx" presStyleIdx="0" presStyleCnt="6">
        <dgm:presLayoutVars>
          <dgm:chPref val="3"/>
        </dgm:presLayoutVars>
      </dgm:prSet>
      <dgm:spPr/>
    </dgm:pt>
    <dgm:pt modelId="{F1C93489-CFD3-4285-946B-7E4673807EF0}" type="pres">
      <dgm:prSet presAssocID="{BD4A3E15-0A84-429A-B6FB-042A2613E478}" presName="hierChild2" presStyleCnt="0"/>
      <dgm:spPr/>
    </dgm:pt>
    <dgm:pt modelId="{99F09D88-9B5A-4C82-BD1A-6AD8B76A788D}" type="pres">
      <dgm:prSet presAssocID="{AD05A7C6-BE7E-4592-BC3D-B085C80F0631}" presName="Name10" presStyleLbl="parChTrans1D2" presStyleIdx="0" presStyleCnt="2"/>
      <dgm:spPr/>
    </dgm:pt>
    <dgm:pt modelId="{4E194AEA-69CC-4850-AAE4-5639E3B5DF83}" type="pres">
      <dgm:prSet presAssocID="{7411921C-AAD3-4D46-947A-B0D3FA831E47}" presName="hierRoot2" presStyleCnt="0"/>
      <dgm:spPr/>
    </dgm:pt>
    <dgm:pt modelId="{E295E60E-9B9A-4435-AF18-8B53A45F7B4B}" type="pres">
      <dgm:prSet presAssocID="{7411921C-AAD3-4D46-947A-B0D3FA831E47}" presName="composite2" presStyleCnt="0"/>
      <dgm:spPr/>
    </dgm:pt>
    <dgm:pt modelId="{E1C3D12D-78F3-4F66-A758-69E09FCC6DFE}" type="pres">
      <dgm:prSet presAssocID="{7411921C-AAD3-4D46-947A-B0D3FA831E47}" presName="image2" presStyleLbl="node2" presStyleIdx="0" presStyleCnt="2"/>
      <dgm:spPr>
        <a:solidFill>
          <a:schemeClr val="bg2"/>
        </a:solidFill>
      </dgm:spPr>
    </dgm:pt>
    <dgm:pt modelId="{71083012-6181-4F65-859D-ADC3659D6A1C}" type="pres">
      <dgm:prSet presAssocID="{7411921C-AAD3-4D46-947A-B0D3FA831E47}" presName="text2" presStyleLbl="revTx" presStyleIdx="1" presStyleCnt="6">
        <dgm:presLayoutVars>
          <dgm:chPref val="3"/>
        </dgm:presLayoutVars>
      </dgm:prSet>
      <dgm:spPr/>
    </dgm:pt>
    <dgm:pt modelId="{A4A062D5-F790-4A6F-94B1-90474334C3D0}" type="pres">
      <dgm:prSet presAssocID="{7411921C-AAD3-4D46-947A-B0D3FA831E47}" presName="hierChild3" presStyleCnt="0"/>
      <dgm:spPr/>
    </dgm:pt>
    <dgm:pt modelId="{65C8DCBF-47D8-48F6-91CD-A39B544485BC}" type="pres">
      <dgm:prSet presAssocID="{FA6105EB-DAD3-40B2-93D9-C190EF471EDC}" presName="Name17" presStyleLbl="parChTrans1D3" presStyleIdx="0" presStyleCnt="3"/>
      <dgm:spPr/>
    </dgm:pt>
    <dgm:pt modelId="{085A2B8B-C8B9-4C8A-A404-D5ABB200BC9B}" type="pres">
      <dgm:prSet presAssocID="{DFD51275-1846-4C52-80A0-6C32A246D98E}" presName="hierRoot3" presStyleCnt="0"/>
      <dgm:spPr/>
    </dgm:pt>
    <dgm:pt modelId="{DAF924B2-2CA5-4D57-B243-EE15E9C35BEA}" type="pres">
      <dgm:prSet presAssocID="{DFD51275-1846-4C52-80A0-6C32A246D98E}" presName="composite3" presStyleCnt="0"/>
      <dgm:spPr/>
    </dgm:pt>
    <dgm:pt modelId="{F10E7492-BA89-4020-A5B6-EF292D056595}" type="pres">
      <dgm:prSet presAssocID="{DFD51275-1846-4C52-80A0-6C32A246D98E}" presName="image3" presStyleLbl="node3" presStyleIdx="0" presStyleCnt="3"/>
      <dgm:spPr>
        <a:solidFill>
          <a:schemeClr val="bg2"/>
        </a:solidFill>
      </dgm:spPr>
    </dgm:pt>
    <dgm:pt modelId="{43AF3208-A20C-422E-9906-944A0DDDA7AA}" type="pres">
      <dgm:prSet presAssocID="{DFD51275-1846-4C52-80A0-6C32A246D98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FEA12-FC66-4699-9D11-5740517C6F52}" type="pres">
      <dgm:prSet presAssocID="{DFD51275-1846-4C52-80A0-6C32A246D98E}" presName="hierChild4" presStyleCnt="0"/>
      <dgm:spPr/>
    </dgm:pt>
    <dgm:pt modelId="{0BE3EF26-1D5F-417F-A409-A67CC596B207}" type="pres">
      <dgm:prSet presAssocID="{7EE060F7-560C-4DC2-B3CD-811DC742084D}" presName="Name17" presStyleLbl="parChTrans1D3" presStyleIdx="1" presStyleCnt="3"/>
      <dgm:spPr/>
    </dgm:pt>
    <dgm:pt modelId="{516FEACF-AA54-4C48-8940-B8910C2F4D1A}" type="pres">
      <dgm:prSet presAssocID="{37FAF843-14F6-4056-9F92-189DD0FEB7B6}" presName="hierRoot3" presStyleCnt="0"/>
      <dgm:spPr/>
    </dgm:pt>
    <dgm:pt modelId="{97721B8C-1D65-4489-AFBC-D59EE0052868}" type="pres">
      <dgm:prSet presAssocID="{37FAF843-14F6-4056-9F92-189DD0FEB7B6}" presName="composite3" presStyleCnt="0"/>
      <dgm:spPr/>
    </dgm:pt>
    <dgm:pt modelId="{3AD7515A-1B06-42C5-80CB-6F2338FC5860}" type="pres">
      <dgm:prSet presAssocID="{37FAF843-14F6-4056-9F92-189DD0FEB7B6}" presName="image3" presStyleLbl="node3" presStyleIdx="1" presStyleCnt="3"/>
      <dgm:spPr>
        <a:solidFill>
          <a:schemeClr val="bg2"/>
        </a:solidFill>
      </dgm:spPr>
    </dgm:pt>
    <dgm:pt modelId="{0B4448BF-A64A-4FB4-A8A5-A23390562C37}" type="pres">
      <dgm:prSet presAssocID="{37FAF843-14F6-4056-9F92-189DD0FEB7B6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5C8F15-9096-4E24-AF2C-A7AA22711D3F}" type="pres">
      <dgm:prSet presAssocID="{37FAF843-14F6-4056-9F92-189DD0FEB7B6}" presName="hierChild4" presStyleCnt="0"/>
      <dgm:spPr/>
    </dgm:pt>
    <dgm:pt modelId="{F06AD5B9-66B2-4232-86F4-4D95F0AC0EA2}" type="pres">
      <dgm:prSet presAssocID="{0940DA90-A2E9-4251-BC74-038B7917D6F9}" presName="Name10" presStyleLbl="parChTrans1D2" presStyleIdx="1" presStyleCnt="2"/>
      <dgm:spPr/>
    </dgm:pt>
    <dgm:pt modelId="{68A59984-322D-45A7-8A87-DE2D4E167602}" type="pres">
      <dgm:prSet presAssocID="{218B261A-B2DA-424C-9B3E-8789C59752B3}" presName="hierRoot2" presStyleCnt="0"/>
      <dgm:spPr/>
    </dgm:pt>
    <dgm:pt modelId="{C105BC03-E62C-4CC3-A7CB-379143B7FAFD}" type="pres">
      <dgm:prSet presAssocID="{218B261A-B2DA-424C-9B3E-8789C59752B3}" presName="composite2" presStyleCnt="0"/>
      <dgm:spPr/>
    </dgm:pt>
    <dgm:pt modelId="{C2D7FC44-8059-4DF8-B64F-A06405324B40}" type="pres">
      <dgm:prSet presAssocID="{218B261A-B2DA-424C-9B3E-8789C59752B3}" presName="image2" presStyleLbl="node2" presStyleIdx="1" presStyleCnt="2"/>
      <dgm:spPr>
        <a:solidFill>
          <a:schemeClr val="bg2"/>
        </a:solidFill>
      </dgm:spPr>
    </dgm:pt>
    <dgm:pt modelId="{78CF6C09-74DA-4AD8-A6A0-3E1B8ADF812E}" type="pres">
      <dgm:prSet presAssocID="{218B261A-B2DA-424C-9B3E-8789C59752B3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B75E63-DBC5-4C86-A784-D659CAE2E852}" type="pres">
      <dgm:prSet presAssocID="{218B261A-B2DA-424C-9B3E-8789C59752B3}" presName="hierChild3" presStyleCnt="0"/>
      <dgm:spPr/>
    </dgm:pt>
    <dgm:pt modelId="{742BC2B6-D1B4-4D91-9583-3229318D2AA7}" type="pres">
      <dgm:prSet presAssocID="{E0EDFFF2-3E74-4DB3-A7F1-10813896A6C2}" presName="Name17" presStyleLbl="parChTrans1D3" presStyleIdx="2" presStyleCnt="3"/>
      <dgm:spPr/>
    </dgm:pt>
    <dgm:pt modelId="{DACB1BC5-4DC4-41C7-B43A-64085B430DB5}" type="pres">
      <dgm:prSet presAssocID="{B35456E5-FCBB-40C8-9A98-8361646ED8D1}" presName="hierRoot3" presStyleCnt="0"/>
      <dgm:spPr/>
    </dgm:pt>
    <dgm:pt modelId="{650C7062-02AD-454B-B73E-2E493CAE0DD9}" type="pres">
      <dgm:prSet presAssocID="{B35456E5-FCBB-40C8-9A98-8361646ED8D1}" presName="composite3" presStyleCnt="0"/>
      <dgm:spPr/>
    </dgm:pt>
    <dgm:pt modelId="{A5E1CFC7-4856-465C-87BA-EA22FD36E33F}" type="pres">
      <dgm:prSet presAssocID="{B35456E5-FCBB-40C8-9A98-8361646ED8D1}" presName="image3" presStyleLbl="node3" presStyleIdx="2" presStyleCnt="3" custLinFactX="-89258" custLinFactY="-29600" custLinFactNeighborX="-100000" custLinFactNeighborY="-100000"/>
      <dgm:spPr>
        <a:solidFill>
          <a:schemeClr val="bg2"/>
        </a:solidFill>
      </dgm:spPr>
    </dgm:pt>
    <dgm:pt modelId="{19F6EF90-28FC-40E9-9B4B-44FFDA62116E}" type="pres">
      <dgm:prSet presAssocID="{B35456E5-FCBB-40C8-9A98-8361646ED8D1}" presName="text3" presStyleLbl="revTx" presStyleIdx="5" presStyleCnt="6">
        <dgm:presLayoutVars>
          <dgm:chPref val="3"/>
        </dgm:presLayoutVars>
      </dgm:prSet>
      <dgm:spPr/>
    </dgm:pt>
    <dgm:pt modelId="{22820089-39BA-4103-83A9-BD6F159ED659}" type="pres">
      <dgm:prSet presAssocID="{B35456E5-FCBB-40C8-9A98-8361646ED8D1}" presName="hierChild4" presStyleCnt="0"/>
      <dgm:spPr/>
    </dgm:pt>
  </dgm:ptLst>
  <dgm:cxnLst>
    <dgm:cxn modelId="{206A9F09-56E2-49E3-9EAF-FC334620B33E}" type="presOf" srcId="{B35456E5-FCBB-40C8-9A98-8361646ED8D1}" destId="{19F6EF90-28FC-40E9-9B4B-44FFDA62116E}" srcOrd="0" destOrd="0" presId="urn:microsoft.com/office/officeart/2009/layout/CirclePictureHierarchy"/>
    <dgm:cxn modelId="{2F95FE41-7337-4F8C-BF35-A3D008FEC7CB}" srcId="{218B261A-B2DA-424C-9B3E-8789C59752B3}" destId="{B35456E5-FCBB-40C8-9A98-8361646ED8D1}" srcOrd="0" destOrd="0" parTransId="{E0EDFFF2-3E74-4DB3-A7F1-10813896A6C2}" sibTransId="{D7610EBC-0ABE-4BCA-AA41-B3BB3E33D112}"/>
    <dgm:cxn modelId="{6585835C-D149-4715-8909-9196C946BA81}" type="presOf" srcId="{BE95A59F-877B-47CC-98A8-3E5BBF2709C8}" destId="{E0C7478C-84A8-47FF-B5FF-3B86C10CC1E5}" srcOrd="0" destOrd="0" presId="urn:microsoft.com/office/officeart/2009/layout/CirclePictureHierarchy"/>
    <dgm:cxn modelId="{56F6748E-49FB-42B5-A36C-B08CED9C9657}" type="presOf" srcId="{BD4A3E15-0A84-429A-B6FB-042A2613E478}" destId="{061BE1B9-E017-4FFB-8F64-C160305D432B}" srcOrd="0" destOrd="0" presId="urn:microsoft.com/office/officeart/2009/layout/CirclePictureHierarchy"/>
    <dgm:cxn modelId="{F450970C-FD0D-4F51-85C0-77EA2DC518A4}" type="presOf" srcId="{DFD51275-1846-4C52-80A0-6C32A246D98E}" destId="{43AF3208-A20C-422E-9906-944A0DDDA7AA}" srcOrd="0" destOrd="0" presId="urn:microsoft.com/office/officeart/2009/layout/CirclePictureHierarchy"/>
    <dgm:cxn modelId="{7777AB33-0D24-48B7-AF8A-D01E27A0E3D2}" type="presOf" srcId="{AD05A7C6-BE7E-4592-BC3D-B085C80F0631}" destId="{99F09D88-9B5A-4C82-BD1A-6AD8B76A788D}" srcOrd="0" destOrd="0" presId="urn:microsoft.com/office/officeart/2009/layout/CirclePictureHierarchy"/>
    <dgm:cxn modelId="{565B5F28-5AC4-47B8-A27B-974639623C53}" type="presOf" srcId="{7411921C-AAD3-4D46-947A-B0D3FA831E47}" destId="{71083012-6181-4F65-859D-ADC3659D6A1C}" srcOrd="0" destOrd="0" presId="urn:microsoft.com/office/officeart/2009/layout/CirclePictureHierarchy"/>
    <dgm:cxn modelId="{27DDC622-C623-492C-BF51-85671810C271}" srcId="{7411921C-AAD3-4D46-947A-B0D3FA831E47}" destId="{37FAF843-14F6-4056-9F92-189DD0FEB7B6}" srcOrd="1" destOrd="0" parTransId="{7EE060F7-560C-4DC2-B3CD-811DC742084D}" sibTransId="{D60D4177-8644-4A08-926C-84549A539FCF}"/>
    <dgm:cxn modelId="{6E9790FF-2F7D-4EBA-A392-563092413C6C}" type="presOf" srcId="{0940DA90-A2E9-4251-BC74-038B7917D6F9}" destId="{F06AD5B9-66B2-4232-86F4-4D95F0AC0EA2}" srcOrd="0" destOrd="0" presId="urn:microsoft.com/office/officeart/2009/layout/CirclePictureHierarchy"/>
    <dgm:cxn modelId="{E3328D7F-CBAD-44BE-889A-7B348066E811}" srcId="{BD4A3E15-0A84-429A-B6FB-042A2613E478}" destId="{7411921C-AAD3-4D46-947A-B0D3FA831E47}" srcOrd="0" destOrd="0" parTransId="{AD05A7C6-BE7E-4592-BC3D-B085C80F0631}" sibTransId="{0845B5FF-3F8F-4F95-9031-70FA21477E7D}"/>
    <dgm:cxn modelId="{70B7F3EA-36FD-4F99-B889-F780CC4772B7}" type="presOf" srcId="{FA6105EB-DAD3-40B2-93D9-C190EF471EDC}" destId="{65C8DCBF-47D8-48F6-91CD-A39B544485BC}" srcOrd="0" destOrd="0" presId="urn:microsoft.com/office/officeart/2009/layout/CirclePictureHierarchy"/>
    <dgm:cxn modelId="{42B2EC36-62B3-48EE-834C-B4B69E6E8970}" srcId="{BE95A59F-877B-47CC-98A8-3E5BBF2709C8}" destId="{BD4A3E15-0A84-429A-B6FB-042A2613E478}" srcOrd="0" destOrd="0" parTransId="{10665417-57AC-443B-AFD8-728252BFF661}" sibTransId="{4378C60C-DDDC-427C-B40E-A37970E40828}"/>
    <dgm:cxn modelId="{3380A08C-4DAE-4EFF-8105-32981BA10437}" type="presOf" srcId="{218B261A-B2DA-424C-9B3E-8789C59752B3}" destId="{78CF6C09-74DA-4AD8-A6A0-3E1B8ADF812E}" srcOrd="0" destOrd="0" presId="urn:microsoft.com/office/officeart/2009/layout/CirclePictureHierarchy"/>
    <dgm:cxn modelId="{2AE23E8E-0AFC-41B8-A7AD-01327482B563}" srcId="{BD4A3E15-0A84-429A-B6FB-042A2613E478}" destId="{218B261A-B2DA-424C-9B3E-8789C59752B3}" srcOrd="1" destOrd="0" parTransId="{0940DA90-A2E9-4251-BC74-038B7917D6F9}" sibTransId="{C7DBCA94-82A4-47CB-AAFF-DA2A31F00059}"/>
    <dgm:cxn modelId="{84F2C5C9-A208-4631-BFBA-316981D65ECA}" type="presOf" srcId="{37FAF843-14F6-4056-9F92-189DD0FEB7B6}" destId="{0B4448BF-A64A-4FB4-A8A5-A23390562C37}" srcOrd="0" destOrd="0" presId="urn:microsoft.com/office/officeart/2009/layout/CirclePictureHierarchy"/>
    <dgm:cxn modelId="{68C1409F-F3D5-452C-A48B-24827BB48F6D}" type="presOf" srcId="{7EE060F7-560C-4DC2-B3CD-811DC742084D}" destId="{0BE3EF26-1D5F-417F-A409-A67CC596B207}" srcOrd="0" destOrd="0" presId="urn:microsoft.com/office/officeart/2009/layout/CirclePictureHierarchy"/>
    <dgm:cxn modelId="{D9D99C5A-32D7-4A2B-9AF4-890207397AC4}" type="presOf" srcId="{E0EDFFF2-3E74-4DB3-A7F1-10813896A6C2}" destId="{742BC2B6-D1B4-4D91-9583-3229318D2AA7}" srcOrd="0" destOrd="0" presId="urn:microsoft.com/office/officeart/2009/layout/CirclePictureHierarchy"/>
    <dgm:cxn modelId="{A28B9196-2F78-49BC-96AA-03FC6DFFC1F6}" srcId="{7411921C-AAD3-4D46-947A-B0D3FA831E47}" destId="{DFD51275-1846-4C52-80A0-6C32A246D98E}" srcOrd="0" destOrd="0" parTransId="{FA6105EB-DAD3-40B2-93D9-C190EF471EDC}" sibTransId="{6A3CE2CF-C783-481A-8E3D-B581FA4910BC}"/>
    <dgm:cxn modelId="{B88133C4-8B08-4BA3-9E16-872A9BBC3144}" type="presParOf" srcId="{E0C7478C-84A8-47FF-B5FF-3B86C10CC1E5}" destId="{8BA201F3-64A5-4F16-87C0-4C6C75A57638}" srcOrd="0" destOrd="0" presId="urn:microsoft.com/office/officeart/2009/layout/CirclePictureHierarchy"/>
    <dgm:cxn modelId="{BC3E3133-3BA8-4009-8F39-4C190D054411}" type="presParOf" srcId="{8BA201F3-64A5-4F16-87C0-4C6C75A57638}" destId="{8E9755A1-6F4E-4C92-AFE7-5995F251CC57}" srcOrd="0" destOrd="0" presId="urn:microsoft.com/office/officeart/2009/layout/CirclePictureHierarchy"/>
    <dgm:cxn modelId="{81A59D12-CA63-4D05-ADF8-E24A38D7A17A}" type="presParOf" srcId="{8E9755A1-6F4E-4C92-AFE7-5995F251CC57}" destId="{D36D2964-3D70-4970-90F6-F3163F90114D}" srcOrd="0" destOrd="0" presId="urn:microsoft.com/office/officeart/2009/layout/CirclePictureHierarchy"/>
    <dgm:cxn modelId="{2A6DCE7D-7A48-402D-9932-05464A0E30BD}" type="presParOf" srcId="{8E9755A1-6F4E-4C92-AFE7-5995F251CC57}" destId="{061BE1B9-E017-4FFB-8F64-C160305D432B}" srcOrd="1" destOrd="0" presId="urn:microsoft.com/office/officeart/2009/layout/CirclePictureHierarchy"/>
    <dgm:cxn modelId="{3A43819E-0901-41A1-BE01-C793DF4F3FF8}" type="presParOf" srcId="{8BA201F3-64A5-4F16-87C0-4C6C75A57638}" destId="{F1C93489-CFD3-4285-946B-7E4673807EF0}" srcOrd="1" destOrd="0" presId="urn:microsoft.com/office/officeart/2009/layout/CirclePictureHierarchy"/>
    <dgm:cxn modelId="{CFC8A628-7DAF-4E60-921B-01E997D11EB6}" type="presParOf" srcId="{F1C93489-CFD3-4285-946B-7E4673807EF0}" destId="{99F09D88-9B5A-4C82-BD1A-6AD8B76A788D}" srcOrd="0" destOrd="0" presId="urn:microsoft.com/office/officeart/2009/layout/CirclePictureHierarchy"/>
    <dgm:cxn modelId="{028E2F2E-8322-432B-A9FF-DECD6E3B7A7E}" type="presParOf" srcId="{F1C93489-CFD3-4285-946B-7E4673807EF0}" destId="{4E194AEA-69CC-4850-AAE4-5639E3B5DF83}" srcOrd="1" destOrd="0" presId="urn:microsoft.com/office/officeart/2009/layout/CirclePictureHierarchy"/>
    <dgm:cxn modelId="{73DD8C0B-046E-47E6-A5F4-5F54220732BA}" type="presParOf" srcId="{4E194AEA-69CC-4850-AAE4-5639E3B5DF83}" destId="{E295E60E-9B9A-4435-AF18-8B53A45F7B4B}" srcOrd="0" destOrd="0" presId="urn:microsoft.com/office/officeart/2009/layout/CirclePictureHierarchy"/>
    <dgm:cxn modelId="{F0D553E9-E4C4-497D-BC80-E111D54A565C}" type="presParOf" srcId="{E295E60E-9B9A-4435-AF18-8B53A45F7B4B}" destId="{E1C3D12D-78F3-4F66-A758-69E09FCC6DFE}" srcOrd="0" destOrd="0" presId="urn:microsoft.com/office/officeart/2009/layout/CirclePictureHierarchy"/>
    <dgm:cxn modelId="{21421753-24E1-4D0B-99E7-63505BFAE315}" type="presParOf" srcId="{E295E60E-9B9A-4435-AF18-8B53A45F7B4B}" destId="{71083012-6181-4F65-859D-ADC3659D6A1C}" srcOrd="1" destOrd="0" presId="urn:microsoft.com/office/officeart/2009/layout/CirclePictureHierarchy"/>
    <dgm:cxn modelId="{97796371-7CA8-48BD-B144-FFEEB5F77503}" type="presParOf" srcId="{4E194AEA-69CC-4850-AAE4-5639E3B5DF83}" destId="{A4A062D5-F790-4A6F-94B1-90474334C3D0}" srcOrd="1" destOrd="0" presId="urn:microsoft.com/office/officeart/2009/layout/CirclePictureHierarchy"/>
    <dgm:cxn modelId="{C4C67C50-AF81-46B6-BE31-DB0EFAE4F911}" type="presParOf" srcId="{A4A062D5-F790-4A6F-94B1-90474334C3D0}" destId="{65C8DCBF-47D8-48F6-91CD-A39B544485BC}" srcOrd="0" destOrd="0" presId="urn:microsoft.com/office/officeart/2009/layout/CirclePictureHierarchy"/>
    <dgm:cxn modelId="{60DB0D9C-DD89-4DAD-BA26-C4DC745BB39F}" type="presParOf" srcId="{A4A062D5-F790-4A6F-94B1-90474334C3D0}" destId="{085A2B8B-C8B9-4C8A-A404-D5ABB200BC9B}" srcOrd="1" destOrd="0" presId="urn:microsoft.com/office/officeart/2009/layout/CirclePictureHierarchy"/>
    <dgm:cxn modelId="{AB64D3D0-9D28-4BCD-A97A-E6C18DD37CF2}" type="presParOf" srcId="{085A2B8B-C8B9-4C8A-A404-D5ABB200BC9B}" destId="{DAF924B2-2CA5-4D57-B243-EE15E9C35BEA}" srcOrd="0" destOrd="0" presId="urn:microsoft.com/office/officeart/2009/layout/CirclePictureHierarchy"/>
    <dgm:cxn modelId="{6A74CD43-0431-47F0-A309-C53DE7140E4B}" type="presParOf" srcId="{DAF924B2-2CA5-4D57-B243-EE15E9C35BEA}" destId="{F10E7492-BA89-4020-A5B6-EF292D056595}" srcOrd="0" destOrd="0" presId="urn:microsoft.com/office/officeart/2009/layout/CirclePictureHierarchy"/>
    <dgm:cxn modelId="{02C6BC9B-2761-4C3B-A1F8-7518BA0A4883}" type="presParOf" srcId="{DAF924B2-2CA5-4D57-B243-EE15E9C35BEA}" destId="{43AF3208-A20C-422E-9906-944A0DDDA7AA}" srcOrd="1" destOrd="0" presId="urn:microsoft.com/office/officeart/2009/layout/CirclePictureHierarchy"/>
    <dgm:cxn modelId="{2C9FC87F-73C9-4984-96C3-857A9028F84D}" type="presParOf" srcId="{085A2B8B-C8B9-4C8A-A404-D5ABB200BC9B}" destId="{51CFEA12-FC66-4699-9D11-5740517C6F52}" srcOrd="1" destOrd="0" presId="urn:microsoft.com/office/officeart/2009/layout/CirclePictureHierarchy"/>
    <dgm:cxn modelId="{906E74DA-5ED8-4620-9D6C-A8A9607680E0}" type="presParOf" srcId="{A4A062D5-F790-4A6F-94B1-90474334C3D0}" destId="{0BE3EF26-1D5F-417F-A409-A67CC596B207}" srcOrd="2" destOrd="0" presId="urn:microsoft.com/office/officeart/2009/layout/CirclePictureHierarchy"/>
    <dgm:cxn modelId="{153FE48A-BB67-4802-87B5-996AFB4C5831}" type="presParOf" srcId="{A4A062D5-F790-4A6F-94B1-90474334C3D0}" destId="{516FEACF-AA54-4C48-8940-B8910C2F4D1A}" srcOrd="3" destOrd="0" presId="urn:microsoft.com/office/officeart/2009/layout/CirclePictureHierarchy"/>
    <dgm:cxn modelId="{7D807EFC-BCCF-41D8-BAA2-70C6108D2A75}" type="presParOf" srcId="{516FEACF-AA54-4C48-8940-B8910C2F4D1A}" destId="{97721B8C-1D65-4489-AFBC-D59EE0052868}" srcOrd="0" destOrd="0" presId="urn:microsoft.com/office/officeart/2009/layout/CirclePictureHierarchy"/>
    <dgm:cxn modelId="{CA3AF3D9-7F49-4AFD-BBBE-A65D9ADD014C}" type="presParOf" srcId="{97721B8C-1D65-4489-AFBC-D59EE0052868}" destId="{3AD7515A-1B06-42C5-80CB-6F2338FC5860}" srcOrd="0" destOrd="0" presId="urn:microsoft.com/office/officeart/2009/layout/CirclePictureHierarchy"/>
    <dgm:cxn modelId="{F8262B90-1D34-4558-8506-3669CCA5F939}" type="presParOf" srcId="{97721B8C-1D65-4489-AFBC-D59EE0052868}" destId="{0B4448BF-A64A-4FB4-A8A5-A23390562C37}" srcOrd="1" destOrd="0" presId="urn:microsoft.com/office/officeart/2009/layout/CirclePictureHierarchy"/>
    <dgm:cxn modelId="{A794876E-1DCF-4F06-BB0D-8B0B34720FAF}" type="presParOf" srcId="{516FEACF-AA54-4C48-8940-B8910C2F4D1A}" destId="{FA5C8F15-9096-4E24-AF2C-A7AA22711D3F}" srcOrd="1" destOrd="0" presId="urn:microsoft.com/office/officeart/2009/layout/CirclePictureHierarchy"/>
    <dgm:cxn modelId="{20008BA9-0C80-47D1-BBBB-CF605E6B0F7A}" type="presParOf" srcId="{F1C93489-CFD3-4285-946B-7E4673807EF0}" destId="{F06AD5B9-66B2-4232-86F4-4D95F0AC0EA2}" srcOrd="2" destOrd="0" presId="urn:microsoft.com/office/officeart/2009/layout/CirclePictureHierarchy"/>
    <dgm:cxn modelId="{D0866E76-FBFE-4868-B586-108311B8392D}" type="presParOf" srcId="{F1C93489-CFD3-4285-946B-7E4673807EF0}" destId="{68A59984-322D-45A7-8A87-DE2D4E167602}" srcOrd="3" destOrd="0" presId="urn:microsoft.com/office/officeart/2009/layout/CirclePictureHierarchy"/>
    <dgm:cxn modelId="{B98AEB91-2BD5-452B-8CF9-16B5C17334DB}" type="presParOf" srcId="{68A59984-322D-45A7-8A87-DE2D4E167602}" destId="{C105BC03-E62C-4CC3-A7CB-379143B7FAFD}" srcOrd="0" destOrd="0" presId="urn:microsoft.com/office/officeart/2009/layout/CirclePictureHierarchy"/>
    <dgm:cxn modelId="{1C49CC88-6875-4037-9D73-47DF0570FAAE}" type="presParOf" srcId="{C105BC03-E62C-4CC3-A7CB-379143B7FAFD}" destId="{C2D7FC44-8059-4DF8-B64F-A06405324B40}" srcOrd="0" destOrd="0" presId="urn:microsoft.com/office/officeart/2009/layout/CirclePictureHierarchy"/>
    <dgm:cxn modelId="{BE5EEF38-20EF-4C23-A547-ABA47166D00E}" type="presParOf" srcId="{C105BC03-E62C-4CC3-A7CB-379143B7FAFD}" destId="{78CF6C09-74DA-4AD8-A6A0-3E1B8ADF812E}" srcOrd="1" destOrd="0" presId="urn:microsoft.com/office/officeart/2009/layout/CirclePictureHierarchy"/>
    <dgm:cxn modelId="{326BC095-442A-4132-868F-11AA800A11A3}" type="presParOf" srcId="{68A59984-322D-45A7-8A87-DE2D4E167602}" destId="{DBB75E63-DBC5-4C86-A784-D659CAE2E852}" srcOrd="1" destOrd="0" presId="urn:microsoft.com/office/officeart/2009/layout/CirclePictureHierarchy"/>
    <dgm:cxn modelId="{21B9FC15-9105-4691-83F5-C40CD7691764}" type="presParOf" srcId="{DBB75E63-DBC5-4C86-A784-D659CAE2E852}" destId="{742BC2B6-D1B4-4D91-9583-3229318D2AA7}" srcOrd="0" destOrd="0" presId="urn:microsoft.com/office/officeart/2009/layout/CirclePictureHierarchy"/>
    <dgm:cxn modelId="{390FCA6A-C3C1-4658-9209-3F3769B436EB}" type="presParOf" srcId="{DBB75E63-DBC5-4C86-A784-D659CAE2E852}" destId="{DACB1BC5-4DC4-41C7-B43A-64085B430DB5}" srcOrd="1" destOrd="0" presId="urn:microsoft.com/office/officeart/2009/layout/CirclePictureHierarchy"/>
    <dgm:cxn modelId="{E3616D23-1B61-4359-BDC3-568902CB6A3B}" type="presParOf" srcId="{DACB1BC5-4DC4-41C7-B43A-64085B430DB5}" destId="{650C7062-02AD-454B-B73E-2E493CAE0DD9}" srcOrd="0" destOrd="0" presId="urn:microsoft.com/office/officeart/2009/layout/CirclePictureHierarchy"/>
    <dgm:cxn modelId="{F64348C5-0CA5-41DE-B046-7533E56C7FC3}" type="presParOf" srcId="{650C7062-02AD-454B-B73E-2E493CAE0DD9}" destId="{A5E1CFC7-4856-465C-87BA-EA22FD36E33F}" srcOrd="0" destOrd="0" presId="urn:microsoft.com/office/officeart/2009/layout/CirclePictureHierarchy"/>
    <dgm:cxn modelId="{F3B3AAF5-0C7C-4ECE-8608-00AC4BFACB67}" type="presParOf" srcId="{650C7062-02AD-454B-B73E-2E493CAE0DD9}" destId="{19F6EF90-28FC-40E9-9B4B-44FFDA62116E}" srcOrd="1" destOrd="0" presId="urn:microsoft.com/office/officeart/2009/layout/CirclePictureHierarchy"/>
    <dgm:cxn modelId="{B5385B6C-DB0A-42CB-AC87-486CD59C52CF}" type="presParOf" srcId="{DACB1BC5-4DC4-41C7-B43A-64085B430DB5}" destId="{22820089-39BA-4103-83A9-BD6F159ED65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95A59F-877B-47CC-98A8-3E5BBF2709C8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A3E15-0A84-429A-B6FB-042A2613E478}">
      <dgm:prSet phldrT="[Text]" phldr="1"/>
      <dgm:spPr/>
      <dgm:t>
        <a:bodyPr/>
        <a:lstStyle/>
        <a:p>
          <a:endParaRPr lang="en-US" dirty="0"/>
        </a:p>
      </dgm:t>
    </dgm:pt>
    <dgm:pt modelId="{10665417-57AC-443B-AFD8-728252BFF661}" type="parTrans" cxnId="{42B2EC36-62B3-48EE-834C-B4B69E6E8970}">
      <dgm:prSet/>
      <dgm:spPr/>
      <dgm:t>
        <a:bodyPr/>
        <a:lstStyle/>
        <a:p>
          <a:endParaRPr lang="en-US"/>
        </a:p>
      </dgm:t>
    </dgm:pt>
    <dgm:pt modelId="{4378C60C-DDDC-427C-B40E-A37970E40828}" type="sibTrans" cxnId="{42B2EC36-62B3-48EE-834C-B4B69E6E8970}">
      <dgm:prSet/>
      <dgm:spPr/>
      <dgm:t>
        <a:bodyPr/>
        <a:lstStyle/>
        <a:p>
          <a:endParaRPr lang="en-US"/>
        </a:p>
      </dgm:t>
    </dgm:pt>
    <dgm:pt modelId="{7411921C-AAD3-4D46-947A-B0D3FA831E47}">
      <dgm:prSet phldrT="[Text]" phldr="1"/>
      <dgm:spPr/>
      <dgm:t>
        <a:bodyPr/>
        <a:lstStyle/>
        <a:p>
          <a:endParaRPr lang="en-US"/>
        </a:p>
      </dgm:t>
    </dgm:pt>
    <dgm:pt modelId="{AD05A7C6-BE7E-4592-BC3D-B085C80F0631}" type="parTrans" cxnId="{E3328D7F-CBAD-44BE-889A-7B348066E811}">
      <dgm:prSet/>
      <dgm:spPr/>
      <dgm:t>
        <a:bodyPr/>
        <a:lstStyle/>
        <a:p>
          <a:endParaRPr lang="en-US"/>
        </a:p>
      </dgm:t>
    </dgm:pt>
    <dgm:pt modelId="{0845B5FF-3F8F-4F95-9031-70FA21477E7D}" type="sibTrans" cxnId="{E3328D7F-CBAD-44BE-889A-7B348066E811}">
      <dgm:prSet/>
      <dgm:spPr/>
      <dgm:t>
        <a:bodyPr/>
        <a:lstStyle/>
        <a:p>
          <a:endParaRPr lang="en-US"/>
        </a:p>
      </dgm:t>
    </dgm:pt>
    <dgm:pt modelId="{DFD51275-1846-4C52-80A0-6C32A246D98E}">
      <dgm:prSet phldrT="[Text]" phldr="1"/>
      <dgm:spPr/>
      <dgm:t>
        <a:bodyPr/>
        <a:lstStyle/>
        <a:p>
          <a:endParaRPr lang="en-US"/>
        </a:p>
      </dgm:t>
    </dgm:pt>
    <dgm:pt modelId="{6A3CE2CF-C783-481A-8E3D-B581FA4910BC}" type="sibTrans" cxnId="{A28B9196-2F78-49BC-96AA-03FC6DFFC1F6}">
      <dgm:prSet/>
      <dgm:spPr/>
      <dgm:t>
        <a:bodyPr/>
        <a:lstStyle/>
        <a:p>
          <a:endParaRPr lang="en-US"/>
        </a:p>
      </dgm:t>
    </dgm:pt>
    <dgm:pt modelId="{FA6105EB-DAD3-40B2-93D9-C190EF471EDC}" type="parTrans" cxnId="{A28B9196-2F78-49BC-96AA-03FC6DFFC1F6}">
      <dgm:prSet/>
      <dgm:spPr/>
      <dgm:t>
        <a:bodyPr/>
        <a:lstStyle/>
        <a:p>
          <a:endParaRPr lang="en-US"/>
        </a:p>
      </dgm:t>
    </dgm:pt>
    <dgm:pt modelId="{37FAF843-14F6-4056-9F92-189DD0FEB7B6}">
      <dgm:prSet phldrT="[Text]" phldr="1"/>
      <dgm:spPr/>
      <dgm:t>
        <a:bodyPr/>
        <a:lstStyle/>
        <a:p>
          <a:endParaRPr lang="en-US" dirty="0"/>
        </a:p>
      </dgm:t>
    </dgm:pt>
    <dgm:pt modelId="{D60D4177-8644-4A08-926C-84549A539FCF}" type="sibTrans" cxnId="{27DDC622-C623-492C-BF51-85671810C271}">
      <dgm:prSet/>
      <dgm:spPr/>
      <dgm:t>
        <a:bodyPr/>
        <a:lstStyle/>
        <a:p>
          <a:endParaRPr lang="en-US"/>
        </a:p>
      </dgm:t>
    </dgm:pt>
    <dgm:pt modelId="{7EE060F7-560C-4DC2-B3CD-811DC742084D}" type="parTrans" cxnId="{27DDC622-C623-492C-BF51-85671810C271}">
      <dgm:prSet/>
      <dgm:spPr/>
      <dgm:t>
        <a:bodyPr/>
        <a:lstStyle/>
        <a:p>
          <a:endParaRPr lang="en-US"/>
        </a:p>
      </dgm:t>
    </dgm:pt>
    <dgm:pt modelId="{B35456E5-FCBB-40C8-9A98-8361646ED8D1}">
      <dgm:prSet phldrT="[Text]"/>
      <dgm:spPr/>
      <dgm:t>
        <a:bodyPr/>
        <a:lstStyle/>
        <a:p>
          <a:endParaRPr lang="en-US" dirty="0"/>
        </a:p>
      </dgm:t>
    </dgm:pt>
    <dgm:pt modelId="{D7610EBC-0ABE-4BCA-AA41-B3BB3E33D112}" type="sibTrans" cxnId="{2F95FE41-7337-4F8C-BF35-A3D008FEC7CB}">
      <dgm:prSet/>
      <dgm:spPr/>
      <dgm:t>
        <a:bodyPr/>
        <a:lstStyle/>
        <a:p>
          <a:endParaRPr lang="en-US"/>
        </a:p>
      </dgm:t>
    </dgm:pt>
    <dgm:pt modelId="{E0EDFFF2-3E74-4DB3-A7F1-10813896A6C2}" type="parTrans" cxnId="{2F95FE41-7337-4F8C-BF35-A3D008FEC7CB}">
      <dgm:prSet/>
      <dgm:spPr/>
      <dgm:t>
        <a:bodyPr/>
        <a:lstStyle/>
        <a:p>
          <a:endParaRPr lang="en-US"/>
        </a:p>
      </dgm:t>
    </dgm:pt>
    <dgm:pt modelId="{218B261A-B2DA-424C-9B3E-8789C59752B3}">
      <dgm:prSet phldrT="[Text]"/>
      <dgm:spPr/>
      <dgm:t>
        <a:bodyPr/>
        <a:lstStyle/>
        <a:p>
          <a:endParaRPr lang="en-US" dirty="0"/>
        </a:p>
      </dgm:t>
    </dgm:pt>
    <dgm:pt modelId="{C7DBCA94-82A4-47CB-AAFF-DA2A31F00059}" type="sibTrans" cxnId="{2AE23E8E-0AFC-41B8-A7AD-01327482B563}">
      <dgm:prSet/>
      <dgm:spPr/>
      <dgm:t>
        <a:bodyPr/>
        <a:lstStyle/>
        <a:p>
          <a:endParaRPr lang="en-US"/>
        </a:p>
      </dgm:t>
    </dgm:pt>
    <dgm:pt modelId="{0940DA90-A2E9-4251-BC74-038B7917D6F9}" type="parTrans" cxnId="{2AE23E8E-0AFC-41B8-A7AD-01327482B563}">
      <dgm:prSet/>
      <dgm:spPr/>
      <dgm:t>
        <a:bodyPr/>
        <a:lstStyle/>
        <a:p>
          <a:endParaRPr lang="en-US"/>
        </a:p>
      </dgm:t>
    </dgm:pt>
    <dgm:pt modelId="{E0C7478C-84A8-47FF-B5FF-3B86C10CC1E5}" type="pres">
      <dgm:prSet presAssocID="{BE95A59F-877B-47CC-98A8-3E5BBF2709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A201F3-64A5-4F16-87C0-4C6C75A57638}" type="pres">
      <dgm:prSet presAssocID="{BD4A3E15-0A84-429A-B6FB-042A2613E478}" presName="hierRoot1" presStyleCnt="0"/>
      <dgm:spPr/>
    </dgm:pt>
    <dgm:pt modelId="{8E9755A1-6F4E-4C92-AFE7-5995F251CC57}" type="pres">
      <dgm:prSet presAssocID="{BD4A3E15-0A84-429A-B6FB-042A2613E478}" presName="composite" presStyleCnt="0"/>
      <dgm:spPr/>
    </dgm:pt>
    <dgm:pt modelId="{D36D2964-3D70-4970-90F6-F3163F90114D}" type="pres">
      <dgm:prSet presAssocID="{BD4A3E15-0A84-429A-B6FB-042A2613E478}" presName="image" presStyleLbl="node0" presStyleIdx="0" presStyleCnt="1"/>
      <dgm:spPr>
        <a:solidFill>
          <a:schemeClr val="bg2"/>
        </a:solidFill>
      </dgm:spPr>
    </dgm:pt>
    <dgm:pt modelId="{061BE1B9-E017-4FFB-8F64-C160305D432B}" type="pres">
      <dgm:prSet presAssocID="{BD4A3E15-0A84-429A-B6FB-042A2613E478}" presName="text" presStyleLbl="revTx" presStyleIdx="0" presStyleCnt="6">
        <dgm:presLayoutVars>
          <dgm:chPref val="3"/>
        </dgm:presLayoutVars>
      </dgm:prSet>
      <dgm:spPr/>
    </dgm:pt>
    <dgm:pt modelId="{F1C93489-CFD3-4285-946B-7E4673807EF0}" type="pres">
      <dgm:prSet presAssocID="{BD4A3E15-0A84-429A-B6FB-042A2613E478}" presName="hierChild2" presStyleCnt="0"/>
      <dgm:spPr/>
    </dgm:pt>
    <dgm:pt modelId="{99F09D88-9B5A-4C82-BD1A-6AD8B76A788D}" type="pres">
      <dgm:prSet presAssocID="{AD05A7C6-BE7E-4592-BC3D-B085C80F0631}" presName="Name10" presStyleLbl="parChTrans1D2" presStyleIdx="0" presStyleCnt="2"/>
      <dgm:spPr/>
    </dgm:pt>
    <dgm:pt modelId="{4E194AEA-69CC-4850-AAE4-5639E3B5DF83}" type="pres">
      <dgm:prSet presAssocID="{7411921C-AAD3-4D46-947A-B0D3FA831E47}" presName="hierRoot2" presStyleCnt="0"/>
      <dgm:spPr/>
    </dgm:pt>
    <dgm:pt modelId="{E295E60E-9B9A-4435-AF18-8B53A45F7B4B}" type="pres">
      <dgm:prSet presAssocID="{7411921C-AAD3-4D46-947A-B0D3FA831E47}" presName="composite2" presStyleCnt="0"/>
      <dgm:spPr/>
    </dgm:pt>
    <dgm:pt modelId="{E1C3D12D-78F3-4F66-A758-69E09FCC6DFE}" type="pres">
      <dgm:prSet presAssocID="{7411921C-AAD3-4D46-947A-B0D3FA831E47}" presName="image2" presStyleLbl="node2" presStyleIdx="0" presStyleCnt="2"/>
      <dgm:spPr>
        <a:solidFill>
          <a:schemeClr val="bg2"/>
        </a:solidFill>
      </dgm:spPr>
    </dgm:pt>
    <dgm:pt modelId="{71083012-6181-4F65-859D-ADC3659D6A1C}" type="pres">
      <dgm:prSet presAssocID="{7411921C-AAD3-4D46-947A-B0D3FA831E47}" presName="text2" presStyleLbl="revTx" presStyleIdx="1" presStyleCnt="6">
        <dgm:presLayoutVars>
          <dgm:chPref val="3"/>
        </dgm:presLayoutVars>
      </dgm:prSet>
      <dgm:spPr/>
    </dgm:pt>
    <dgm:pt modelId="{A4A062D5-F790-4A6F-94B1-90474334C3D0}" type="pres">
      <dgm:prSet presAssocID="{7411921C-AAD3-4D46-947A-B0D3FA831E47}" presName="hierChild3" presStyleCnt="0"/>
      <dgm:spPr/>
    </dgm:pt>
    <dgm:pt modelId="{65C8DCBF-47D8-48F6-91CD-A39B544485BC}" type="pres">
      <dgm:prSet presAssocID="{FA6105EB-DAD3-40B2-93D9-C190EF471EDC}" presName="Name17" presStyleLbl="parChTrans1D3" presStyleIdx="0" presStyleCnt="3"/>
      <dgm:spPr/>
    </dgm:pt>
    <dgm:pt modelId="{085A2B8B-C8B9-4C8A-A404-D5ABB200BC9B}" type="pres">
      <dgm:prSet presAssocID="{DFD51275-1846-4C52-80A0-6C32A246D98E}" presName="hierRoot3" presStyleCnt="0"/>
      <dgm:spPr/>
    </dgm:pt>
    <dgm:pt modelId="{DAF924B2-2CA5-4D57-B243-EE15E9C35BEA}" type="pres">
      <dgm:prSet presAssocID="{DFD51275-1846-4C52-80A0-6C32A246D98E}" presName="composite3" presStyleCnt="0"/>
      <dgm:spPr/>
    </dgm:pt>
    <dgm:pt modelId="{F10E7492-BA89-4020-A5B6-EF292D056595}" type="pres">
      <dgm:prSet presAssocID="{DFD51275-1846-4C52-80A0-6C32A246D98E}" presName="image3" presStyleLbl="node3" presStyleIdx="0" presStyleCnt="3"/>
      <dgm:spPr>
        <a:solidFill>
          <a:schemeClr val="bg2"/>
        </a:solidFill>
      </dgm:spPr>
    </dgm:pt>
    <dgm:pt modelId="{43AF3208-A20C-422E-9906-944A0DDDA7AA}" type="pres">
      <dgm:prSet presAssocID="{DFD51275-1846-4C52-80A0-6C32A246D98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FEA12-FC66-4699-9D11-5740517C6F52}" type="pres">
      <dgm:prSet presAssocID="{DFD51275-1846-4C52-80A0-6C32A246D98E}" presName="hierChild4" presStyleCnt="0"/>
      <dgm:spPr/>
    </dgm:pt>
    <dgm:pt modelId="{0BE3EF26-1D5F-417F-A409-A67CC596B207}" type="pres">
      <dgm:prSet presAssocID="{7EE060F7-560C-4DC2-B3CD-811DC742084D}" presName="Name17" presStyleLbl="parChTrans1D3" presStyleIdx="1" presStyleCnt="3"/>
      <dgm:spPr/>
    </dgm:pt>
    <dgm:pt modelId="{516FEACF-AA54-4C48-8940-B8910C2F4D1A}" type="pres">
      <dgm:prSet presAssocID="{37FAF843-14F6-4056-9F92-189DD0FEB7B6}" presName="hierRoot3" presStyleCnt="0"/>
      <dgm:spPr/>
    </dgm:pt>
    <dgm:pt modelId="{97721B8C-1D65-4489-AFBC-D59EE0052868}" type="pres">
      <dgm:prSet presAssocID="{37FAF843-14F6-4056-9F92-189DD0FEB7B6}" presName="composite3" presStyleCnt="0"/>
      <dgm:spPr/>
    </dgm:pt>
    <dgm:pt modelId="{3AD7515A-1B06-42C5-80CB-6F2338FC5860}" type="pres">
      <dgm:prSet presAssocID="{37FAF843-14F6-4056-9F92-189DD0FEB7B6}" presName="image3" presStyleLbl="node3" presStyleIdx="1" presStyleCnt="3"/>
      <dgm:spPr>
        <a:solidFill>
          <a:schemeClr val="bg2"/>
        </a:solidFill>
      </dgm:spPr>
    </dgm:pt>
    <dgm:pt modelId="{0B4448BF-A64A-4FB4-A8A5-A23390562C37}" type="pres">
      <dgm:prSet presAssocID="{37FAF843-14F6-4056-9F92-189DD0FEB7B6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5C8F15-9096-4E24-AF2C-A7AA22711D3F}" type="pres">
      <dgm:prSet presAssocID="{37FAF843-14F6-4056-9F92-189DD0FEB7B6}" presName="hierChild4" presStyleCnt="0"/>
      <dgm:spPr/>
    </dgm:pt>
    <dgm:pt modelId="{F06AD5B9-66B2-4232-86F4-4D95F0AC0EA2}" type="pres">
      <dgm:prSet presAssocID="{0940DA90-A2E9-4251-BC74-038B7917D6F9}" presName="Name10" presStyleLbl="parChTrans1D2" presStyleIdx="1" presStyleCnt="2"/>
      <dgm:spPr/>
    </dgm:pt>
    <dgm:pt modelId="{68A59984-322D-45A7-8A87-DE2D4E167602}" type="pres">
      <dgm:prSet presAssocID="{218B261A-B2DA-424C-9B3E-8789C59752B3}" presName="hierRoot2" presStyleCnt="0"/>
      <dgm:spPr/>
    </dgm:pt>
    <dgm:pt modelId="{C105BC03-E62C-4CC3-A7CB-379143B7FAFD}" type="pres">
      <dgm:prSet presAssocID="{218B261A-B2DA-424C-9B3E-8789C59752B3}" presName="composite2" presStyleCnt="0"/>
      <dgm:spPr/>
    </dgm:pt>
    <dgm:pt modelId="{C2D7FC44-8059-4DF8-B64F-A06405324B40}" type="pres">
      <dgm:prSet presAssocID="{218B261A-B2DA-424C-9B3E-8789C59752B3}" presName="image2" presStyleLbl="node2" presStyleIdx="1" presStyleCnt="2"/>
      <dgm:spPr>
        <a:solidFill>
          <a:schemeClr val="bg2"/>
        </a:solidFill>
      </dgm:spPr>
    </dgm:pt>
    <dgm:pt modelId="{78CF6C09-74DA-4AD8-A6A0-3E1B8ADF812E}" type="pres">
      <dgm:prSet presAssocID="{218B261A-B2DA-424C-9B3E-8789C59752B3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B75E63-DBC5-4C86-A784-D659CAE2E852}" type="pres">
      <dgm:prSet presAssocID="{218B261A-B2DA-424C-9B3E-8789C59752B3}" presName="hierChild3" presStyleCnt="0"/>
      <dgm:spPr/>
    </dgm:pt>
    <dgm:pt modelId="{742BC2B6-D1B4-4D91-9583-3229318D2AA7}" type="pres">
      <dgm:prSet presAssocID="{E0EDFFF2-3E74-4DB3-A7F1-10813896A6C2}" presName="Name17" presStyleLbl="parChTrans1D3" presStyleIdx="2" presStyleCnt="3"/>
      <dgm:spPr/>
    </dgm:pt>
    <dgm:pt modelId="{DACB1BC5-4DC4-41C7-B43A-64085B430DB5}" type="pres">
      <dgm:prSet presAssocID="{B35456E5-FCBB-40C8-9A98-8361646ED8D1}" presName="hierRoot3" presStyleCnt="0"/>
      <dgm:spPr/>
    </dgm:pt>
    <dgm:pt modelId="{650C7062-02AD-454B-B73E-2E493CAE0DD9}" type="pres">
      <dgm:prSet presAssocID="{B35456E5-FCBB-40C8-9A98-8361646ED8D1}" presName="composite3" presStyleCnt="0"/>
      <dgm:spPr/>
    </dgm:pt>
    <dgm:pt modelId="{A5E1CFC7-4856-465C-87BA-EA22FD36E33F}" type="pres">
      <dgm:prSet presAssocID="{B35456E5-FCBB-40C8-9A98-8361646ED8D1}" presName="image3" presStyleLbl="node3" presStyleIdx="2" presStyleCnt="3" custLinFactX="-89258" custLinFactY="-29600" custLinFactNeighborX="-100000" custLinFactNeighborY="-100000"/>
      <dgm:spPr>
        <a:solidFill>
          <a:schemeClr val="bg2"/>
        </a:solidFill>
      </dgm:spPr>
    </dgm:pt>
    <dgm:pt modelId="{19F6EF90-28FC-40E9-9B4B-44FFDA62116E}" type="pres">
      <dgm:prSet presAssocID="{B35456E5-FCBB-40C8-9A98-8361646ED8D1}" presName="text3" presStyleLbl="revTx" presStyleIdx="5" presStyleCnt="6">
        <dgm:presLayoutVars>
          <dgm:chPref val="3"/>
        </dgm:presLayoutVars>
      </dgm:prSet>
      <dgm:spPr/>
    </dgm:pt>
    <dgm:pt modelId="{22820089-39BA-4103-83A9-BD6F159ED659}" type="pres">
      <dgm:prSet presAssocID="{B35456E5-FCBB-40C8-9A98-8361646ED8D1}" presName="hierChild4" presStyleCnt="0"/>
      <dgm:spPr/>
    </dgm:pt>
  </dgm:ptLst>
  <dgm:cxnLst>
    <dgm:cxn modelId="{6E9790FF-2F7D-4EBA-A392-563092413C6C}" type="presOf" srcId="{0940DA90-A2E9-4251-BC74-038B7917D6F9}" destId="{F06AD5B9-66B2-4232-86F4-4D95F0AC0EA2}" srcOrd="0" destOrd="0" presId="urn:microsoft.com/office/officeart/2009/layout/CirclePictureHierarchy"/>
    <dgm:cxn modelId="{206A9F09-56E2-49E3-9EAF-FC334620B33E}" type="presOf" srcId="{B35456E5-FCBB-40C8-9A98-8361646ED8D1}" destId="{19F6EF90-28FC-40E9-9B4B-44FFDA62116E}" srcOrd="0" destOrd="0" presId="urn:microsoft.com/office/officeart/2009/layout/CirclePictureHierarchy"/>
    <dgm:cxn modelId="{68C1409F-F3D5-452C-A48B-24827BB48F6D}" type="presOf" srcId="{7EE060F7-560C-4DC2-B3CD-811DC742084D}" destId="{0BE3EF26-1D5F-417F-A409-A67CC596B207}" srcOrd="0" destOrd="0" presId="urn:microsoft.com/office/officeart/2009/layout/CirclePictureHierarchy"/>
    <dgm:cxn modelId="{42B2EC36-62B3-48EE-834C-B4B69E6E8970}" srcId="{BE95A59F-877B-47CC-98A8-3E5BBF2709C8}" destId="{BD4A3E15-0A84-429A-B6FB-042A2613E478}" srcOrd="0" destOrd="0" parTransId="{10665417-57AC-443B-AFD8-728252BFF661}" sibTransId="{4378C60C-DDDC-427C-B40E-A37970E40828}"/>
    <dgm:cxn modelId="{A28B9196-2F78-49BC-96AA-03FC6DFFC1F6}" srcId="{7411921C-AAD3-4D46-947A-B0D3FA831E47}" destId="{DFD51275-1846-4C52-80A0-6C32A246D98E}" srcOrd="0" destOrd="0" parTransId="{FA6105EB-DAD3-40B2-93D9-C190EF471EDC}" sibTransId="{6A3CE2CF-C783-481A-8E3D-B581FA4910BC}"/>
    <dgm:cxn modelId="{D9D99C5A-32D7-4A2B-9AF4-890207397AC4}" type="presOf" srcId="{E0EDFFF2-3E74-4DB3-A7F1-10813896A6C2}" destId="{742BC2B6-D1B4-4D91-9583-3229318D2AA7}" srcOrd="0" destOrd="0" presId="urn:microsoft.com/office/officeart/2009/layout/CirclePictureHierarchy"/>
    <dgm:cxn modelId="{84F2C5C9-A208-4631-BFBA-316981D65ECA}" type="presOf" srcId="{37FAF843-14F6-4056-9F92-189DD0FEB7B6}" destId="{0B4448BF-A64A-4FB4-A8A5-A23390562C37}" srcOrd="0" destOrd="0" presId="urn:microsoft.com/office/officeart/2009/layout/CirclePictureHierarchy"/>
    <dgm:cxn modelId="{565B5F28-5AC4-47B8-A27B-974639623C53}" type="presOf" srcId="{7411921C-AAD3-4D46-947A-B0D3FA831E47}" destId="{71083012-6181-4F65-859D-ADC3659D6A1C}" srcOrd="0" destOrd="0" presId="urn:microsoft.com/office/officeart/2009/layout/CirclePictureHierarchy"/>
    <dgm:cxn modelId="{F450970C-FD0D-4F51-85C0-77EA2DC518A4}" type="presOf" srcId="{DFD51275-1846-4C52-80A0-6C32A246D98E}" destId="{43AF3208-A20C-422E-9906-944A0DDDA7AA}" srcOrd="0" destOrd="0" presId="urn:microsoft.com/office/officeart/2009/layout/CirclePictureHierarchy"/>
    <dgm:cxn modelId="{2AE23E8E-0AFC-41B8-A7AD-01327482B563}" srcId="{BD4A3E15-0A84-429A-B6FB-042A2613E478}" destId="{218B261A-B2DA-424C-9B3E-8789C59752B3}" srcOrd="1" destOrd="0" parTransId="{0940DA90-A2E9-4251-BC74-038B7917D6F9}" sibTransId="{C7DBCA94-82A4-47CB-AAFF-DA2A31F00059}"/>
    <dgm:cxn modelId="{2F95FE41-7337-4F8C-BF35-A3D008FEC7CB}" srcId="{218B261A-B2DA-424C-9B3E-8789C59752B3}" destId="{B35456E5-FCBB-40C8-9A98-8361646ED8D1}" srcOrd="0" destOrd="0" parTransId="{E0EDFFF2-3E74-4DB3-A7F1-10813896A6C2}" sibTransId="{D7610EBC-0ABE-4BCA-AA41-B3BB3E33D112}"/>
    <dgm:cxn modelId="{7777AB33-0D24-48B7-AF8A-D01E27A0E3D2}" type="presOf" srcId="{AD05A7C6-BE7E-4592-BC3D-B085C80F0631}" destId="{99F09D88-9B5A-4C82-BD1A-6AD8B76A788D}" srcOrd="0" destOrd="0" presId="urn:microsoft.com/office/officeart/2009/layout/CirclePictureHierarchy"/>
    <dgm:cxn modelId="{27DDC622-C623-492C-BF51-85671810C271}" srcId="{7411921C-AAD3-4D46-947A-B0D3FA831E47}" destId="{37FAF843-14F6-4056-9F92-189DD0FEB7B6}" srcOrd="1" destOrd="0" parTransId="{7EE060F7-560C-4DC2-B3CD-811DC742084D}" sibTransId="{D60D4177-8644-4A08-926C-84549A539FCF}"/>
    <dgm:cxn modelId="{70B7F3EA-36FD-4F99-B889-F780CC4772B7}" type="presOf" srcId="{FA6105EB-DAD3-40B2-93D9-C190EF471EDC}" destId="{65C8DCBF-47D8-48F6-91CD-A39B544485BC}" srcOrd="0" destOrd="0" presId="urn:microsoft.com/office/officeart/2009/layout/CirclePictureHierarchy"/>
    <dgm:cxn modelId="{E3328D7F-CBAD-44BE-889A-7B348066E811}" srcId="{BD4A3E15-0A84-429A-B6FB-042A2613E478}" destId="{7411921C-AAD3-4D46-947A-B0D3FA831E47}" srcOrd="0" destOrd="0" parTransId="{AD05A7C6-BE7E-4592-BC3D-B085C80F0631}" sibTransId="{0845B5FF-3F8F-4F95-9031-70FA21477E7D}"/>
    <dgm:cxn modelId="{6585835C-D149-4715-8909-9196C946BA81}" type="presOf" srcId="{BE95A59F-877B-47CC-98A8-3E5BBF2709C8}" destId="{E0C7478C-84A8-47FF-B5FF-3B86C10CC1E5}" srcOrd="0" destOrd="0" presId="urn:microsoft.com/office/officeart/2009/layout/CirclePictureHierarchy"/>
    <dgm:cxn modelId="{56F6748E-49FB-42B5-A36C-B08CED9C9657}" type="presOf" srcId="{BD4A3E15-0A84-429A-B6FB-042A2613E478}" destId="{061BE1B9-E017-4FFB-8F64-C160305D432B}" srcOrd="0" destOrd="0" presId="urn:microsoft.com/office/officeart/2009/layout/CirclePictureHierarchy"/>
    <dgm:cxn modelId="{3380A08C-4DAE-4EFF-8105-32981BA10437}" type="presOf" srcId="{218B261A-B2DA-424C-9B3E-8789C59752B3}" destId="{78CF6C09-74DA-4AD8-A6A0-3E1B8ADF812E}" srcOrd="0" destOrd="0" presId="urn:microsoft.com/office/officeart/2009/layout/CirclePictureHierarchy"/>
    <dgm:cxn modelId="{B88133C4-8B08-4BA3-9E16-872A9BBC3144}" type="presParOf" srcId="{E0C7478C-84A8-47FF-B5FF-3B86C10CC1E5}" destId="{8BA201F3-64A5-4F16-87C0-4C6C75A57638}" srcOrd="0" destOrd="0" presId="urn:microsoft.com/office/officeart/2009/layout/CirclePictureHierarchy"/>
    <dgm:cxn modelId="{BC3E3133-3BA8-4009-8F39-4C190D054411}" type="presParOf" srcId="{8BA201F3-64A5-4F16-87C0-4C6C75A57638}" destId="{8E9755A1-6F4E-4C92-AFE7-5995F251CC57}" srcOrd="0" destOrd="0" presId="urn:microsoft.com/office/officeart/2009/layout/CirclePictureHierarchy"/>
    <dgm:cxn modelId="{81A59D12-CA63-4D05-ADF8-E24A38D7A17A}" type="presParOf" srcId="{8E9755A1-6F4E-4C92-AFE7-5995F251CC57}" destId="{D36D2964-3D70-4970-90F6-F3163F90114D}" srcOrd="0" destOrd="0" presId="urn:microsoft.com/office/officeart/2009/layout/CirclePictureHierarchy"/>
    <dgm:cxn modelId="{2A6DCE7D-7A48-402D-9932-05464A0E30BD}" type="presParOf" srcId="{8E9755A1-6F4E-4C92-AFE7-5995F251CC57}" destId="{061BE1B9-E017-4FFB-8F64-C160305D432B}" srcOrd="1" destOrd="0" presId="urn:microsoft.com/office/officeart/2009/layout/CirclePictureHierarchy"/>
    <dgm:cxn modelId="{3A43819E-0901-41A1-BE01-C793DF4F3FF8}" type="presParOf" srcId="{8BA201F3-64A5-4F16-87C0-4C6C75A57638}" destId="{F1C93489-CFD3-4285-946B-7E4673807EF0}" srcOrd="1" destOrd="0" presId="urn:microsoft.com/office/officeart/2009/layout/CirclePictureHierarchy"/>
    <dgm:cxn modelId="{CFC8A628-7DAF-4E60-921B-01E997D11EB6}" type="presParOf" srcId="{F1C93489-CFD3-4285-946B-7E4673807EF0}" destId="{99F09D88-9B5A-4C82-BD1A-6AD8B76A788D}" srcOrd="0" destOrd="0" presId="urn:microsoft.com/office/officeart/2009/layout/CirclePictureHierarchy"/>
    <dgm:cxn modelId="{028E2F2E-8322-432B-A9FF-DECD6E3B7A7E}" type="presParOf" srcId="{F1C93489-CFD3-4285-946B-7E4673807EF0}" destId="{4E194AEA-69CC-4850-AAE4-5639E3B5DF83}" srcOrd="1" destOrd="0" presId="urn:microsoft.com/office/officeart/2009/layout/CirclePictureHierarchy"/>
    <dgm:cxn modelId="{73DD8C0B-046E-47E6-A5F4-5F54220732BA}" type="presParOf" srcId="{4E194AEA-69CC-4850-AAE4-5639E3B5DF83}" destId="{E295E60E-9B9A-4435-AF18-8B53A45F7B4B}" srcOrd="0" destOrd="0" presId="urn:microsoft.com/office/officeart/2009/layout/CirclePictureHierarchy"/>
    <dgm:cxn modelId="{F0D553E9-E4C4-497D-BC80-E111D54A565C}" type="presParOf" srcId="{E295E60E-9B9A-4435-AF18-8B53A45F7B4B}" destId="{E1C3D12D-78F3-4F66-A758-69E09FCC6DFE}" srcOrd="0" destOrd="0" presId="urn:microsoft.com/office/officeart/2009/layout/CirclePictureHierarchy"/>
    <dgm:cxn modelId="{21421753-24E1-4D0B-99E7-63505BFAE315}" type="presParOf" srcId="{E295E60E-9B9A-4435-AF18-8B53A45F7B4B}" destId="{71083012-6181-4F65-859D-ADC3659D6A1C}" srcOrd="1" destOrd="0" presId="urn:microsoft.com/office/officeart/2009/layout/CirclePictureHierarchy"/>
    <dgm:cxn modelId="{97796371-7CA8-48BD-B144-FFEEB5F77503}" type="presParOf" srcId="{4E194AEA-69CC-4850-AAE4-5639E3B5DF83}" destId="{A4A062D5-F790-4A6F-94B1-90474334C3D0}" srcOrd="1" destOrd="0" presId="urn:microsoft.com/office/officeart/2009/layout/CirclePictureHierarchy"/>
    <dgm:cxn modelId="{C4C67C50-AF81-46B6-BE31-DB0EFAE4F911}" type="presParOf" srcId="{A4A062D5-F790-4A6F-94B1-90474334C3D0}" destId="{65C8DCBF-47D8-48F6-91CD-A39B544485BC}" srcOrd="0" destOrd="0" presId="urn:microsoft.com/office/officeart/2009/layout/CirclePictureHierarchy"/>
    <dgm:cxn modelId="{60DB0D9C-DD89-4DAD-BA26-C4DC745BB39F}" type="presParOf" srcId="{A4A062D5-F790-4A6F-94B1-90474334C3D0}" destId="{085A2B8B-C8B9-4C8A-A404-D5ABB200BC9B}" srcOrd="1" destOrd="0" presId="urn:microsoft.com/office/officeart/2009/layout/CirclePictureHierarchy"/>
    <dgm:cxn modelId="{AB64D3D0-9D28-4BCD-A97A-E6C18DD37CF2}" type="presParOf" srcId="{085A2B8B-C8B9-4C8A-A404-D5ABB200BC9B}" destId="{DAF924B2-2CA5-4D57-B243-EE15E9C35BEA}" srcOrd="0" destOrd="0" presId="urn:microsoft.com/office/officeart/2009/layout/CirclePictureHierarchy"/>
    <dgm:cxn modelId="{6A74CD43-0431-47F0-A309-C53DE7140E4B}" type="presParOf" srcId="{DAF924B2-2CA5-4D57-B243-EE15E9C35BEA}" destId="{F10E7492-BA89-4020-A5B6-EF292D056595}" srcOrd="0" destOrd="0" presId="urn:microsoft.com/office/officeart/2009/layout/CirclePictureHierarchy"/>
    <dgm:cxn modelId="{02C6BC9B-2761-4C3B-A1F8-7518BA0A4883}" type="presParOf" srcId="{DAF924B2-2CA5-4D57-B243-EE15E9C35BEA}" destId="{43AF3208-A20C-422E-9906-944A0DDDA7AA}" srcOrd="1" destOrd="0" presId="urn:microsoft.com/office/officeart/2009/layout/CirclePictureHierarchy"/>
    <dgm:cxn modelId="{2C9FC87F-73C9-4984-96C3-857A9028F84D}" type="presParOf" srcId="{085A2B8B-C8B9-4C8A-A404-D5ABB200BC9B}" destId="{51CFEA12-FC66-4699-9D11-5740517C6F52}" srcOrd="1" destOrd="0" presId="urn:microsoft.com/office/officeart/2009/layout/CirclePictureHierarchy"/>
    <dgm:cxn modelId="{906E74DA-5ED8-4620-9D6C-A8A9607680E0}" type="presParOf" srcId="{A4A062D5-F790-4A6F-94B1-90474334C3D0}" destId="{0BE3EF26-1D5F-417F-A409-A67CC596B207}" srcOrd="2" destOrd="0" presId="urn:microsoft.com/office/officeart/2009/layout/CirclePictureHierarchy"/>
    <dgm:cxn modelId="{153FE48A-BB67-4802-87B5-996AFB4C5831}" type="presParOf" srcId="{A4A062D5-F790-4A6F-94B1-90474334C3D0}" destId="{516FEACF-AA54-4C48-8940-B8910C2F4D1A}" srcOrd="3" destOrd="0" presId="urn:microsoft.com/office/officeart/2009/layout/CirclePictureHierarchy"/>
    <dgm:cxn modelId="{7D807EFC-BCCF-41D8-BAA2-70C6108D2A75}" type="presParOf" srcId="{516FEACF-AA54-4C48-8940-B8910C2F4D1A}" destId="{97721B8C-1D65-4489-AFBC-D59EE0052868}" srcOrd="0" destOrd="0" presId="urn:microsoft.com/office/officeart/2009/layout/CirclePictureHierarchy"/>
    <dgm:cxn modelId="{CA3AF3D9-7F49-4AFD-BBBE-A65D9ADD014C}" type="presParOf" srcId="{97721B8C-1D65-4489-AFBC-D59EE0052868}" destId="{3AD7515A-1B06-42C5-80CB-6F2338FC5860}" srcOrd="0" destOrd="0" presId="urn:microsoft.com/office/officeart/2009/layout/CirclePictureHierarchy"/>
    <dgm:cxn modelId="{F8262B90-1D34-4558-8506-3669CCA5F939}" type="presParOf" srcId="{97721B8C-1D65-4489-AFBC-D59EE0052868}" destId="{0B4448BF-A64A-4FB4-A8A5-A23390562C37}" srcOrd="1" destOrd="0" presId="urn:microsoft.com/office/officeart/2009/layout/CirclePictureHierarchy"/>
    <dgm:cxn modelId="{A794876E-1DCF-4F06-BB0D-8B0B34720FAF}" type="presParOf" srcId="{516FEACF-AA54-4C48-8940-B8910C2F4D1A}" destId="{FA5C8F15-9096-4E24-AF2C-A7AA22711D3F}" srcOrd="1" destOrd="0" presId="urn:microsoft.com/office/officeart/2009/layout/CirclePictureHierarchy"/>
    <dgm:cxn modelId="{20008BA9-0C80-47D1-BBBB-CF605E6B0F7A}" type="presParOf" srcId="{F1C93489-CFD3-4285-946B-7E4673807EF0}" destId="{F06AD5B9-66B2-4232-86F4-4D95F0AC0EA2}" srcOrd="2" destOrd="0" presId="urn:microsoft.com/office/officeart/2009/layout/CirclePictureHierarchy"/>
    <dgm:cxn modelId="{D0866E76-FBFE-4868-B586-108311B8392D}" type="presParOf" srcId="{F1C93489-CFD3-4285-946B-7E4673807EF0}" destId="{68A59984-322D-45A7-8A87-DE2D4E167602}" srcOrd="3" destOrd="0" presId="urn:microsoft.com/office/officeart/2009/layout/CirclePictureHierarchy"/>
    <dgm:cxn modelId="{B98AEB91-2BD5-452B-8CF9-16B5C17334DB}" type="presParOf" srcId="{68A59984-322D-45A7-8A87-DE2D4E167602}" destId="{C105BC03-E62C-4CC3-A7CB-379143B7FAFD}" srcOrd="0" destOrd="0" presId="urn:microsoft.com/office/officeart/2009/layout/CirclePictureHierarchy"/>
    <dgm:cxn modelId="{1C49CC88-6875-4037-9D73-47DF0570FAAE}" type="presParOf" srcId="{C105BC03-E62C-4CC3-A7CB-379143B7FAFD}" destId="{C2D7FC44-8059-4DF8-B64F-A06405324B40}" srcOrd="0" destOrd="0" presId="urn:microsoft.com/office/officeart/2009/layout/CirclePictureHierarchy"/>
    <dgm:cxn modelId="{BE5EEF38-20EF-4C23-A547-ABA47166D00E}" type="presParOf" srcId="{C105BC03-E62C-4CC3-A7CB-379143B7FAFD}" destId="{78CF6C09-74DA-4AD8-A6A0-3E1B8ADF812E}" srcOrd="1" destOrd="0" presId="urn:microsoft.com/office/officeart/2009/layout/CirclePictureHierarchy"/>
    <dgm:cxn modelId="{326BC095-442A-4132-868F-11AA800A11A3}" type="presParOf" srcId="{68A59984-322D-45A7-8A87-DE2D4E167602}" destId="{DBB75E63-DBC5-4C86-A784-D659CAE2E852}" srcOrd="1" destOrd="0" presId="urn:microsoft.com/office/officeart/2009/layout/CirclePictureHierarchy"/>
    <dgm:cxn modelId="{21B9FC15-9105-4691-83F5-C40CD7691764}" type="presParOf" srcId="{DBB75E63-DBC5-4C86-A784-D659CAE2E852}" destId="{742BC2B6-D1B4-4D91-9583-3229318D2AA7}" srcOrd="0" destOrd="0" presId="urn:microsoft.com/office/officeart/2009/layout/CirclePictureHierarchy"/>
    <dgm:cxn modelId="{390FCA6A-C3C1-4658-9209-3F3769B436EB}" type="presParOf" srcId="{DBB75E63-DBC5-4C86-A784-D659CAE2E852}" destId="{DACB1BC5-4DC4-41C7-B43A-64085B430DB5}" srcOrd="1" destOrd="0" presId="urn:microsoft.com/office/officeart/2009/layout/CirclePictureHierarchy"/>
    <dgm:cxn modelId="{E3616D23-1B61-4359-BDC3-568902CB6A3B}" type="presParOf" srcId="{DACB1BC5-4DC4-41C7-B43A-64085B430DB5}" destId="{650C7062-02AD-454B-B73E-2E493CAE0DD9}" srcOrd="0" destOrd="0" presId="urn:microsoft.com/office/officeart/2009/layout/CirclePictureHierarchy"/>
    <dgm:cxn modelId="{F64348C5-0CA5-41DE-B046-7533E56C7FC3}" type="presParOf" srcId="{650C7062-02AD-454B-B73E-2E493CAE0DD9}" destId="{A5E1CFC7-4856-465C-87BA-EA22FD36E33F}" srcOrd="0" destOrd="0" presId="urn:microsoft.com/office/officeart/2009/layout/CirclePictureHierarchy"/>
    <dgm:cxn modelId="{F3B3AAF5-0C7C-4ECE-8608-00AC4BFACB67}" type="presParOf" srcId="{650C7062-02AD-454B-B73E-2E493CAE0DD9}" destId="{19F6EF90-28FC-40E9-9B4B-44FFDA62116E}" srcOrd="1" destOrd="0" presId="urn:microsoft.com/office/officeart/2009/layout/CirclePictureHierarchy"/>
    <dgm:cxn modelId="{B5385B6C-DB0A-42CB-AC87-486CD59C52CF}" type="presParOf" srcId="{DACB1BC5-4DC4-41C7-B43A-64085B430DB5}" destId="{22820089-39BA-4103-83A9-BD6F159ED65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BC2B6-D1B4-4D91-9583-3229318D2AA7}">
      <dsp:nvSpPr>
        <dsp:cNvPr id="0" name=""/>
        <dsp:cNvSpPr/>
      </dsp:nvSpPr>
      <dsp:spPr>
        <a:xfrm>
          <a:off x="1863007" y="924794"/>
          <a:ext cx="858419" cy="444953"/>
        </a:xfrm>
        <a:custGeom>
          <a:avLst/>
          <a:gdLst/>
          <a:ahLst/>
          <a:cxnLst/>
          <a:rect l="0" t="0" r="0" b="0"/>
          <a:pathLst>
            <a:path>
              <a:moveTo>
                <a:pt x="858419" y="444953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AD5B9-66B2-4232-86F4-4D95F0AC0EA2}">
      <dsp:nvSpPr>
        <dsp:cNvPr id="0" name=""/>
        <dsp:cNvSpPr/>
      </dsp:nvSpPr>
      <dsp:spPr>
        <a:xfrm>
          <a:off x="178593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935490" y="72004"/>
              </a:lnTo>
              <a:lnTo>
                <a:pt x="93549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3EF26-1D5F-417F-A409-A67CC596B207}">
      <dsp:nvSpPr>
        <dsp:cNvPr id="0" name=""/>
        <dsp:cNvSpPr/>
      </dsp:nvSpPr>
      <dsp:spPr>
        <a:xfrm>
          <a:off x="850446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623660" y="72004"/>
              </a:lnTo>
              <a:lnTo>
                <a:pt x="62366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DCBF-47D8-48F6-91CD-A39B544485BC}">
      <dsp:nvSpPr>
        <dsp:cNvPr id="0" name=""/>
        <dsp:cNvSpPr/>
      </dsp:nvSpPr>
      <dsp:spPr>
        <a:xfrm>
          <a:off x="226785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623660" y="0"/>
              </a:moveTo>
              <a:lnTo>
                <a:pt x="62366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09D88-9B5A-4C82-BD1A-6AD8B76A788D}">
      <dsp:nvSpPr>
        <dsp:cNvPr id="0" name=""/>
        <dsp:cNvSpPr/>
      </dsp:nvSpPr>
      <dsp:spPr>
        <a:xfrm>
          <a:off x="85044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935490" y="0"/>
              </a:moveTo>
              <a:lnTo>
                <a:pt x="93549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D2964-3D70-4970-90F6-F3163F90114D}">
      <dsp:nvSpPr>
        <dsp:cNvPr id="0" name=""/>
        <dsp:cNvSpPr/>
      </dsp:nvSpPr>
      <dsp:spPr>
        <a:xfrm>
          <a:off x="1559151" y="319730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E1B9-E017-4FFB-8F64-C160305D432B}">
      <dsp:nvSpPr>
        <dsp:cNvPr id="0" name=""/>
        <dsp:cNvSpPr/>
      </dsp:nvSpPr>
      <dsp:spPr>
        <a:xfrm>
          <a:off x="2012722" y="318596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012722" y="318596"/>
        <a:ext cx="680356" cy="453571"/>
      </dsp:txXfrm>
    </dsp:sp>
    <dsp:sp modelId="{E1C3D12D-78F3-4F66-A758-69E09FCC6DFE}">
      <dsp:nvSpPr>
        <dsp:cNvPr id="0" name=""/>
        <dsp:cNvSpPr/>
      </dsp:nvSpPr>
      <dsp:spPr>
        <a:xfrm>
          <a:off x="623660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3012-6181-4F65-859D-ADC3659D6A1C}">
      <dsp:nvSpPr>
        <dsp:cNvPr id="0" name=""/>
        <dsp:cNvSpPr/>
      </dsp:nvSpPr>
      <dsp:spPr>
        <a:xfrm>
          <a:off x="1077231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077231" y="915042"/>
        <a:ext cx="680356" cy="453571"/>
      </dsp:txXfrm>
    </dsp:sp>
    <dsp:sp modelId="{F10E7492-BA89-4020-A5B6-EF292D056595}">
      <dsp:nvSpPr>
        <dsp:cNvPr id="0" name=""/>
        <dsp:cNvSpPr/>
      </dsp:nvSpPr>
      <dsp:spPr>
        <a:xfrm>
          <a:off x="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3208-A20C-422E-9906-944A0DDDA7AA}">
      <dsp:nvSpPr>
        <dsp:cNvPr id="0" name=""/>
        <dsp:cNvSpPr/>
      </dsp:nvSpPr>
      <dsp:spPr>
        <a:xfrm>
          <a:off x="453571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53571" y="1511488"/>
        <a:ext cx="680356" cy="453571"/>
      </dsp:txXfrm>
    </dsp:sp>
    <dsp:sp modelId="{3AD7515A-1B06-42C5-80CB-6F2338FC5860}">
      <dsp:nvSpPr>
        <dsp:cNvPr id="0" name=""/>
        <dsp:cNvSpPr/>
      </dsp:nvSpPr>
      <dsp:spPr>
        <a:xfrm>
          <a:off x="124732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48BF-A64A-4FB4-A8A5-A23390562C37}">
      <dsp:nvSpPr>
        <dsp:cNvPr id="0" name=""/>
        <dsp:cNvSpPr/>
      </dsp:nvSpPr>
      <dsp:spPr>
        <a:xfrm>
          <a:off x="1700892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1700892" y="1511488"/>
        <a:ext cx="680356" cy="453571"/>
      </dsp:txXfrm>
    </dsp:sp>
    <dsp:sp modelId="{C2D7FC44-8059-4DF8-B64F-A06405324B40}">
      <dsp:nvSpPr>
        <dsp:cNvPr id="0" name=""/>
        <dsp:cNvSpPr/>
      </dsp:nvSpPr>
      <dsp:spPr>
        <a:xfrm>
          <a:off x="2494641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F6C09-74DA-4AD8-A6A0-3E1B8ADF812E}">
      <dsp:nvSpPr>
        <dsp:cNvPr id="0" name=""/>
        <dsp:cNvSpPr/>
      </dsp:nvSpPr>
      <dsp:spPr>
        <a:xfrm>
          <a:off x="2948213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948213" y="915042"/>
        <a:ext cx="680356" cy="453571"/>
      </dsp:txXfrm>
    </dsp:sp>
    <dsp:sp modelId="{A5E1CFC7-4856-465C-87BA-EA22FD36E33F}">
      <dsp:nvSpPr>
        <dsp:cNvPr id="0" name=""/>
        <dsp:cNvSpPr/>
      </dsp:nvSpPr>
      <dsp:spPr>
        <a:xfrm>
          <a:off x="1636221" y="924794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6EF90-28FC-40E9-9B4B-44FFDA62116E}">
      <dsp:nvSpPr>
        <dsp:cNvPr id="0" name=""/>
        <dsp:cNvSpPr/>
      </dsp:nvSpPr>
      <dsp:spPr>
        <a:xfrm>
          <a:off x="2948213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948213" y="1511488"/>
        <a:ext cx="680356" cy="453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BC2B6-D1B4-4D91-9583-3229318D2AA7}">
      <dsp:nvSpPr>
        <dsp:cNvPr id="0" name=""/>
        <dsp:cNvSpPr/>
      </dsp:nvSpPr>
      <dsp:spPr>
        <a:xfrm>
          <a:off x="1863007" y="924794"/>
          <a:ext cx="858419" cy="444953"/>
        </a:xfrm>
        <a:custGeom>
          <a:avLst/>
          <a:gdLst/>
          <a:ahLst/>
          <a:cxnLst/>
          <a:rect l="0" t="0" r="0" b="0"/>
          <a:pathLst>
            <a:path>
              <a:moveTo>
                <a:pt x="858419" y="444953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AD5B9-66B2-4232-86F4-4D95F0AC0EA2}">
      <dsp:nvSpPr>
        <dsp:cNvPr id="0" name=""/>
        <dsp:cNvSpPr/>
      </dsp:nvSpPr>
      <dsp:spPr>
        <a:xfrm>
          <a:off x="178593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935490" y="72004"/>
              </a:lnTo>
              <a:lnTo>
                <a:pt x="93549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3EF26-1D5F-417F-A409-A67CC596B207}">
      <dsp:nvSpPr>
        <dsp:cNvPr id="0" name=""/>
        <dsp:cNvSpPr/>
      </dsp:nvSpPr>
      <dsp:spPr>
        <a:xfrm>
          <a:off x="850446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623660" y="72004"/>
              </a:lnTo>
              <a:lnTo>
                <a:pt x="62366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DCBF-47D8-48F6-91CD-A39B544485BC}">
      <dsp:nvSpPr>
        <dsp:cNvPr id="0" name=""/>
        <dsp:cNvSpPr/>
      </dsp:nvSpPr>
      <dsp:spPr>
        <a:xfrm>
          <a:off x="226785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623660" y="0"/>
              </a:moveTo>
              <a:lnTo>
                <a:pt x="62366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09D88-9B5A-4C82-BD1A-6AD8B76A788D}">
      <dsp:nvSpPr>
        <dsp:cNvPr id="0" name=""/>
        <dsp:cNvSpPr/>
      </dsp:nvSpPr>
      <dsp:spPr>
        <a:xfrm>
          <a:off x="85044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935490" y="0"/>
              </a:moveTo>
              <a:lnTo>
                <a:pt x="93549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D2964-3D70-4970-90F6-F3163F90114D}">
      <dsp:nvSpPr>
        <dsp:cNvPr id="0" name=""/>
        <dsp:cNvSpPr/>
      </dsp:nvSpPr>
      <dsp:spPr>
        <a:xfrm>
          <a:off x="1559151" y="319730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E1B9-E017-4FFB-8F64-C160305D432B}">
      <dsp:nvSpPr>
        <dsp:cNvPr id="0" name=""/>
        <dsp:cNvSpPr/>
      </dsp:nvSpPr>
      <dsp:spPr>
        <a:xfrm>
          <a:off x="2012722" y="318596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012722" y="318596"/>
        <a:ext cx="680356" cy="453571"/>
      </dsp:txXfrm>
    </dsp:sp>
    <dsp:sp modelId="{E1C3D12D-78F3-4F66-A758-69E09FCC6DFE}">
      <dsp:nvSpPr>
        <dsp:cNvPr id="0" name=""/>
        <dsp:cNvSpPr/>
      </dsp:nvSpPr>
      <dsp:spPr>
        <a:xfrm>
          <a:off x="623660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3012-6181-4F65-859D-ADC3659D6A1C}">
      <dsp:nvSpPr>
        <dsp:cNvPr id="0" name=""/>
        <dsp:cNvSpPr/>
      </dsp:nvSpPr>
      <dsp:spPr>
        <a:xfrm>
          <a:off x="1077231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077231" y="915042"/>
        <a:ext cx="680356" cy="453571"/>
      </dsp:txXfrm>
    </dsp:sp>
    <dsp:sp modelId="{F10E7492-BA89-4020-A5B6-EF292D056595}">
      <dsp:nvSpPr>
        <dsp:cNvPr id="0" name=""/>
        <dsp:cNvSpPr/>
      </dsp:nvSpPr>
      <dsp:spPr>
        <a:xfrm>
          <a:off x="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3208-A20C-422E-9906-944A0DDDA7AA}">
      <dsp:nvSpPr>
        <dsp:cNvPr id="0" name=""/>
        <dsp:cNvSpPr/>
      </dsp:nvSpPr>
      <dsp:spPr>
        <a:xfrm>
          <a:off x="453571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53571" y="1511488"/>
        <a:ext cx="680356" cy="453571"/>
      </dsp:txXfrm>
    </dsp:sp>
    <dsp:sp modelId="{3AD7515A-1B06-42C5-80CB-6F2338FC5860}">
      <dsp:nvSpPr>
        <dsp:cNvPr id="0" name=""/>
        <dsp:cNvSpPr/>
      </dsp:nvSpPr>
      <dsp:spPr>
        <a:xfrm>
          <a:off x="124732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48BF-A64A-4FB4-A8A5-A23390562C37}">
      <dsp:nvSpPr>
        <dsp:cNvPr id="0" name=""/>
        <dsp:cNvSpPr/>
      </dsp:nvSpPr>
      <dsp:spPr>
        <a:xfrm>
          <a:off x="1700892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1700892" y="1511488"/>
        <a:ext cx="680356" cy="453571"/>
      </dsp:txXfrm>
    </dsp:sp>
    <dsp:sp modelId="{C2D7FC44-8059-4DF8-B64F-A06405324B40}">
      <dsp:nvSpPr>
        <dsp:cNvPr id="0" name=""/>
        <dsp:cNvSpPr/>
      </dsp:nvSpPr>
      <dsp:spPr>
        <a:xfrm>
          <a:off x="2494641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F6C09-74DA-4AD8-A6A0-3E1B8ADF812E}">
      <dsp:nvSpPr>
        <dsp:cNvPr id="0" name=""/>
        <dsp:cNvSpPr/>
      </dsp:nvSpPr>
      <dsp:spPr>
        <a:xfrm>
          <a:off x="2948213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948213" y="915042"/>
        <a:ext cx="680356" cy="453571"/>
      </dsp:txXfrm>
    </dsp:sp>
    <dsp:sp modelId="{A5E1CFC7-4856-465C-87BA-EA22FD36E33F}">
      <dsp:nvSpPr>
        <dsp:cNvPr id="0" name=""/>
        <dsp:cNvSpPr/>
      </dsp:nvSpPr>
      <dsp:spPr>
        <a:xfrm>
          <a:off x="1636221" y="924794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6EF90-28FC-40E9-9B4B-44FFDA62116E}">
      <dsp:nvSpPr>
        <dsp:cNvPr id="0" name=""/>
        <dsp:cNvSpPr/>
      </dsp:nvSpPr>
      <dsp:spPr>
        <a:xfrm>
          <a:off x="2948213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948213" y="1511488"/>
        <a:ext cx="680356" cy="453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8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9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7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337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00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60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4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1201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1706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5.gif"/><Relationship Id="rId4" Type="http://schemas.openxmlformats.org/officeDocument/2006/relationships/image" Target="../media/image52.jpeg"/><Relationship Id="rId9" Type="http://schemas.openxmlformats.org/officeDocument/2006/relationships/hyperlink" Target="https://www.lukane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Color</a:t>
            </a:r>
            <a:r>
              <a:rPr lang="en-US" dirty="0"/>
              <a:t>,</a:t>
            </a:r>
            <a:r>
              <a:rPr lang="en-US" dirty="0" smtClean="0"/>
              <a:t> Insertions </a:t>
            </a:r>
            <a:r>
              <a:rPr lang="en-US" dirty="0" smtClean="0"/>
              <a:t>and Rotations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Red-Black Trees and AA Trees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9997932">
            <a:off x="7440551" y="1895153"/>
            <a:ext cx="1711831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chemeClr val="bg1"/>
                </a:solidFill>
              </a:rPr>
              <a:t>Data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Structures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6404" y="389769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5598" y="399241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4710" y="2508705"/>
            <a:ext cx="1713891" cy="919401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Preserved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70649" y="3004400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6318" y="4339669"/>
            <a:ext cx="820899" cy="78161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y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7292" y="3672034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4380" y="5078831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8582" y="5095078"/>
            <a:ext cx="420892" cy="66758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2704" y="3756763"/>
            <a:ext cx="547388" cy="7504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6052" y="4285120"/>
            <a:ext cx="822506" cy="81481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8771" y="3004400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8699" y="3691594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9783" y="3709811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4877" y="5064691"/>
            <a:ext cx="412859" cy="64138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4070" y="5022240"/>
            <a:ext cx="430076" cy="6687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23569" lvl="1" indent="-514350">
              <a:buFont typeface="+mj-lt"/>
              <a:buAutoNum type="alphaUcPeriod"/>
            </a:pPr>
            <a:r>
              <a:rPr lang="en-US" dirty="0" smtClean="0">
                <a:hlinkClick r:id="rId2" action="ppaction://hlinksldjump"/>
              </a:rPr>
              <a:t>R E X C M S Y A H P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>
                <a:hlinkClick r:id="rId2" action="ppaction://hlinksldjump"/>
              </a:rPr>
              <a:t>R M X E H S Y C F P A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>
                <a:hlinkClick r:id="rId2" action="ppaction://hlinksldjump"/>
              </a:rPr>
              <a:t>R M X E P S Y C H A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89" y="1591268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23569" lvl="1" indent="-514350">
              <a:buFont typeface="+mj-lt"/>
              <a:buAutoNum type="alphaUcPeriod"/>
            </a:pPr>
            <a:r>
              <a:rPr lang="en-US" dirty="0" smtClean="0"/>
              <a:t>R E X C M S Y A H P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/>
              <a:t>R M X E H S Y C F P A</a:t>
            </a:r>
          </a:p>
          <a:p>
            <a:pPr marL="1123569" lvl="1" indent="-514350"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accent2"/>
                </a:solidFill>
              </a:rPr>
              <a:t>R M X E P S Y C H A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 smtClean="0"/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29" y="1529610"/>
            <a:ext cx="682578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Insertion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667569" y="1582480"/>
            <a:ext cx="3030403" cy="1809307"/>
            <a:chOff x="3232172" y="838201"/>
            <a:chExt cx="4665541" cy="3966625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7051966" y="2081095"/>
              <a:ext cx="200630" cy="27850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410849" y="1399716"/>
              <a:ext cx="79749" cy="1242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638801" y="8382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400801" y="1386203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051967" y="23179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7116554" y="302099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96631" y="300726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5604459" y="1396784"/>
              <a:ext cx="96471" cy="1272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435142" y="20893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897546" y="138112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4917233" y="20669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877497" y="3061022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916274" y="2852018"/>
              <a:ext cx="183337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3766329" y="304690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4245229" y="282255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3753984" y="369062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32172" y="45762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4917232" y="374211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6731568" y="397834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7240504" y="394907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5450836" y="373834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906666" y="454875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7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Locate</a:t>
            </a:r>
            <a:r>
              <a:rPr lang="en-US" dirty="0" smtClean="0"/>
              <a:t> the node position</a:t>
            </a:r>
          </a:p>
          <a:p>
            <a:r>
              <a:rPr lang="en-US" dirty="0" smtClean="0"/>
              <a:t>Create new </a:t>
            </a:r>
            <a:r>
              <a:rPr lang="en-US" b="1" dirty="0" smtClean="0">
                <a:solidFill>
                  <a:schemeClr val="bg1"/>
                </a:solidFill>
              </a:rPr>
              <a:t>red</a:t>
            </a:r>
            <a:r>
              <a:rPr lang="en-US" dirty="0" smtClean="0"/>
              <a:t> node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 smtClean="0"/>
              <a:t> the new node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Balance</a:t>
            </a:r>
            <a:r>
              <a:rPr lang="en-US" dirty="0" smtClean="0"/>
              <a:t> the tree if needed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Algorithm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into a single 2-node:</a:t>
            </a:r>
          </a:p>
          <a:p>
            <a:r>
              <a:rPr lang="en-US" dirty="0" smtClean="0"/>
              <a:t>Smaller element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4412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8801" y="409071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41016" y="4819454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9952" y="4790188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5752" y="31945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90339" y="3897670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2430" y="3853946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6346" y="1151119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3206" y="5134252"/>
            <a:ext cx="2190794" cy="919401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left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9572" y="360736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1787" y="4336105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10723" y="4306839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2929" y="27112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7516" y="3414321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9607" y="3370597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674223" y="1535506"/>
            <a:ext cx="2190794" cy="2145268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right, we need left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8397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50567" y="4419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2782" y="5148342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1718" y="5119076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40967" y="524050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73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5554" y="5943600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7645" y="5899876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9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smaller</a:t>
            </a:r>
            <a:r>
              <a:rPr lang="bg-BG" dirty="0" smtClean="0"/>
              <a:t> </a:t>
            </a:r>
            <a:r>
              <a:rPr lang="en-US" dirty="0" smtClean="0"/>
              <a:t>item into a 2-node</a:t>
            </a:r>
            <a:r>
              <a:rPr lang="bg-BG" dirty="0" smtClean="0"/>
              <a:t> </a:t>
            </a:r>
            <a:r>
              <a:rPr lang="en-US" dirty="0" smtClean="0"/>
              <a:t>at the bottom: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2240" y="32084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9695" y="40951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7331" y="32084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2239" y="505407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9876" y="409510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7330" y="50540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2421" y="50564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6356" y="3016566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4785" y="23411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9401" y="3897627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8720" y="4788338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3403" y="3016566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3888" y="3895271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4302" y="4788339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7602" y="4775111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2659" y="3894846"/>
            <a:ext cx="2190794" cy="919401"/>
          </a:xfrm>
          <a:prstGeom prst="wedgeRoundRectCallout">
            <a:avLst>
              <a:gd name="adj1" fmla="val -126158"/>
              <a:gd name="adj2" fmla="val 112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left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44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larger</a:t>
            </a:r>
            <a:r>
              <a:rPr lang="bg-BG" dirty="0" smtClean="0"/>
              <a:t> </a:t>
            </a:r>
            <a:r>
              <a:rPr lang="en-US" dirty="0" smtClean="0"/>
              <a:t>item into a 2-node</a:t>
            </a:r>
            <a:r>
              <a:rPr lang="bg-BG" dirty="0" smtClean="0"/>
              <a:t> </a:t>
            </a:r>
            <a:r>
              <a:rPr lang="en-US" dirty="0" smtClean="0"/>
              <a:t>at the bottom: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(</a:t>
            </a:r>
            <a:r>
              <a:rPr lang="en-US" smtClean="0"/>
              <a:t>3</a:t>
            </a:r>
            <a:r>
              <a:rPr lang="bg-BG" smtClean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9420" y="30032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6875" y="38899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4511" y="30032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4330" y="484892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7056" y="3889957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4510" y="48489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9601" y="485128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3536" y="281141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1965" y="213595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6581" y="3692478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5900" y="4583189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60583" y="281141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51068" y="3690122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11482" y="4583190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45953" y="5591280"/>
            <a:ext cx="2257798" cy="919401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right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3197" y="4581781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6639" y="30009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6639" y="48731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1730" y="30009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4094" y="388759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4275" y="388759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1729" y="48465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6820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60755" y="28090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9184" y="2133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3800" y="3690120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3119" y="4580831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7802" y="28090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8287" y="3687764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8701" y="4580832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4577" y="4576536"/>
            <a:ext cx="301196" cy="3795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41490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0284" y="5835173"/>
            <a:ext cx="2257798" cy="510778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3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 cases:</a:t>
            </a:r>
          </a:p>
          <a:p>
            <a:pPr lvl="1"/>
            <a:r>
              <a:rPr lang="en-US" dirty="0" smtClean="0"/>
              <a:t>The element is </a:t>
            </a:r>
            <a:r>
              <a:rPr lang="en-US" b="1" dirty="0" smtClean="0">
                <a:solidFill>
                  <a:schemeClr val="bg1"/>
                </a:solidFill>
              </a:rPr>
              <a:t>smaller</a:t>
            </a:r>
            <a:r>
              <a:rPr lang="en-US" dirty="0" smtClean="0"/>
              <a:t> than both keys</a:t>
            </a:r>
          </a:p>
          <a:p>
            <a:pPr lvl="1"/>
            <a:r>
              <a:rPr lang="en-US" dirty="0" smtClean="0"/>
              <a:t>The element is </a:t>
            </a:r>
            <a:r>
              <a:rPr lang="en-US" b="1" dirty="0" smtClean="0">
                <a:solidFill>
                  <a:schemeClr val="bg1"/>
                </a:solidFill>
              </a:rPr>
              <a:t>larger</a:t>
            </a:r>
            <a:r>
              <a:rPr lang="en-US" dirty="0" smtClean="0"/>
              <a:t> than both keys</a:t>
            </a:r>
          </a:p>
          <a:p>
            <a:pPr lvl="1"/>
            <a:r>
              <a:rPr lang="en-US" dirty="0" smtClean="0"/>
              <a:t>The element is </a:t>
            </a:r>
            <a:r>
              <a:rPr lang="en-US" b="1" dirty="0" smtClean="0">
                <a:solidFill>
                  <a:schemeClr val="bg1"/>
                </a:solidFill>
              </a:rPr>
              <a:t>between</a:t>
            </a:r>
            <a:r>
              <a:rPr lang="en-US" dirty="0" smtClean="0"/>
              <a:t>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</a:t>
            </a:r>
            <a:r>
              <a:rPr lang="en-US" smtClean="0"/>
              <a:t>Into 3-Node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3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Larger</a:t>
            </a:r>
            <a:r>
              <a:rPr lang="en-US" dirty="0" smtClean="0"/>
              <a:t> than both keys: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Flipping the colors </a:t>
            </a:r>
            <a:r>
              <a:rPr lang="en-US" b="1" dirty="0" smtClean="0">
                <a:solidFill>
                  <a:schemeClr val="bg1"/>
                </a:solidFill>
              </a:rPr>
              <a:t>increases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tree height</a:t>
            </a:r>
            <a:r>
              <a:rPr lang="en-US" dirty="0" smtClean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</a:t>
            </a:r>
            <a:r>
              <a:rPr lang="en-US" smtClean="0"/>
              <a:t>Into 3-Node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30877" y="299929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59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4993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3422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2040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8549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7801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41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2892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1917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50346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8964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6527" y="2012087"/>
            <a:ext cx="2257798" cy="510778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 the colors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11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Red-Black </a:t>
            </a:r>
            <a:r>
              <a:rPr lang="en-US" dirty="0" smtClean="0"/>
              <a:t>Tree</a:t>
            </a:r>
          </a:p>
          <a:p>
            <a:pPr lvl="1"/>
            <a:r>
              <a:rPr lang="en-US" dirty="0"/>
              <a:t>Simple Representation of a 2-3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Rebalancing </a:t>
            </a:r>
            <a:r>
              <a:rPr lang="en-US" dirty="0"/>
              <a:t>Trees</a:t>
            </a:r>
          </a:p>
          <a:p>
            <a:pPr lvl="1"/>
            <a:r>
              <a:rPr lang="en-US" dirty="0" smtClean="0"/>
              <a:t>Rotations</a:t>
            </a:r>
          </a:p>
          <a:p>
            <a:pPr lvl="1"/>
            <a:r>
              <a:rPr lang="en-US" dirty="0" smtClean="0"/>
              <a:t>Insertion </a:t>
            </a:r>
            <a:r>
              <a:rPr lang="en-GB" dirty="0"/>
              <a:t>Algorithm</a:t>
            </a:r>
            <a:endParaRPr lang="en-US" dirty="0" smtClean="0"/>
          </a:p>
          <a:p>
            <a:r>
              <a:rPr lang="en-GB" dirty="0" smtClean="0"/>
              <a:t>AA Tree</a:t>
            </a:r>
            <a:endParaRPr lang="en-GB" dirty="0"/>
          </a:p>
          <a:p>
            <a:pPr lvl="1"/>
            <a:r>
              <a:rPr lang="en-GB" dirty="0" smtClean="0"/>
              <a:t>Insertion </a:t>
            </a:r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Smaller</a:t>
            </a:r>
            <a:r>
              <a:rPr lang="en-US" dirty="0" smtClean="0"/>
              <a:t> than both keys: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</a:t>
            </a:r>
            <a:r>
              <a:rPr lang="en-US" smtClean="0"/>
              <a:t>Into 3-Node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7902" y="389656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93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6822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5440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4297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2946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8037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7062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5491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4109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8530" y="2219540"/>
            <a:ext cx="2257798" cy="1328023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Left-Heavy tree, needs right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6707" y="368310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9146" y="52583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4237" y="52583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3262" y="50664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1691" y="43910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50309" y="50664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6900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8394" y="5764411"/>
            <a:ext cx="2257798" cy="510778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 the colors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50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Between</a:t>
            </a:r>
            <a:r>
              <a:rPr lang="en-US" dirty="0" smtClean="0"/>
              <a:t> the keys: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  <a:r>
              <a:rPr lang="bg-BG" smtClean="0"/>
              <a:t> </a:t>
            </a:r>
            <a:r>
              <a:rPr lang="en-US" smtClean="0"/>
              <a:t>Into 3-Node (4)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5801" y="301165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3255" y="2144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1873" y="281980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3255" y="38867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7371" y="36948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2369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2093" y="2160687"/>
            <a:ext cx="2257798" cy="1328023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Right-Leaning red link - Left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2426" y="5696355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3892" y="479909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21346" y="39317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9964" y="4607246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31231" y="5482903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5314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31575" y="231510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3801" y="231510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3972" y="21232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2401" y="1447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41019" y="21232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1619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9575" y="5334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1801" y="5334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1972" y="51426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80401" y="4467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9019" y="51426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3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Flipping the colors should also change the </a:t>
            </a:r>
            <a:r>
              <a:rPr lang="en-US" b="1" dirty="0" smtClean="0">
                <a:solidFill>
                  <a:schemeClr val="bg1"/>
                </a:solidFill>
              </a:rPr>
              <a:t>parent color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bg1"/>
                </a:solidFill>
              </a:rPr>
              <a:t>red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Preserves perfect </a:t>
            </a:r>
            <a:r>
              <a:rPr lang="en-US" b="1" dirty="0" smtClean="0">
                <a:solidFill>
                  <a:schemeClr val="bg1"/>
                </a:solidFill>
              </a:rPr>
              <a:t>black balance</a:t>
            </a:r>
            <a:r>
              <a:rPr lang="en-US" dirty="0" smtClean="0"/>
              <a:t> in the tree!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Flipping Colors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882066" y="2046768"/>
            <a:ext cx="7123616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void </a:t>
            </a:r>
            <a:r>
              <a:rPr lang="en-US" sz="2800" b="1" noProof="1">
                <a:latin typeface="Consolas" pitchFamily="49" charset="0"/>
              </a:rPr>
              <a:t>f</a:t>
            </a:r>
            <a:r>
              <a:rPr lang="en-US" sz="2800" b="1" noProof="1" smtClean="0">
                <a:latin typeface="Consolas" pitchFamily="49" charset="0"/>
              </a:rPr>
              <a:t>lipColors</a:t>
            </a:r>
            <a:r>
              <a:rPr lang="en-GB" sz="2800" b="1" noProof="1" smtClean="0">
                <a:latin typeface="Consolas" pitchFamily="49" charset="0"/>
              </a:rPr>
              <a:t>(Node&lt;T&gt; </a:t>
            </a:r>
            <a:r>
              <a:rPr lang="en-GB" sz="2800" b="1" noProof="1">
                <a:latin typeface="Consolas" pitchFamily="49" charset="0"/>
              </a:rPr>
              <a:t>node</a:t>
            </a:r>
            <a:r>
              <a:rPr lang="en-GB" sz="2800" b="1" noProof="1" smtClean="0">
                <a:latin typeface="Consolas" pitchFamily="49" charset="0"/>
              </a:rPr>
              <a:t>) {</a:t>
            </a:r>
            <a:endParaRPr lang="en-GB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</a:t>
            </a:r>
            <a:r>
              <a:rPr lang="en-GB" sz="2800" b="1" noProof="1" smtClean="0">
                <a:latin typeface="Consolas" pitchFamily="49" charset="0"/>
              </a:rPr>
              <a:t>node.color </a:t>
            </a:r>
            <a:r>
              <a:rPr lang="en-GB" sz="2800" b="1" noProof="1">
                <a:latin typeface="Consolas" pitchFamily="49" charset="0"/>
              </a:rPr>
              <a:t>= </a:t>
            </a:r>
            <a:r>
              <a:rPr lang="en-GB" sz="2800" b="1" noProof="1" smtClean="0">
                <a:latin typeface="Consolas" pitchFamily="49" charset="0"/>
              </a:rPr>
              <a:t>RED;</a:t>
            </a:r>
            <a:endParaRPr lang="en-GB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</a:t>
            </a:r>
            <a:r>
              <a:rPr lang="en-GB" sz="2800" b="1" noProof="1" smtClean="0">
                <a:latin typeface="Consolas" pitchFamily="49" charset="0"/>
              </a:rPr>
              <a:t>node.left.color </a:t>
            </a:r>
            <a:r>
              <a:rPr lang="en-GB" sz="2800" b="1" noProof="1">
                <a:latin typeface="Consolas" pitchFamily="49" charset="0"/>
              </a:rPr>
              <a:t>= </a:t>
            </a:r>
            <a:r>
              <a:rPr lang="en-GB" sz="2800" b="1" noProof="1" smtClean="0">
                <a:latin typeface="Consolas" pitchFamily="49" charset="0"/>
              </a:rPr>
              <a:t>BLACK;</a:t>
            </a:r>
            <a:endParaRPr lang="en-GB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</a:t>
            </a:r>
            <a:r>
              <a:rPr lang="en-GB" sz="2800" b="1" noProof="1" smtClean="0">
                <a:latin typeface="Consolas" pitchFamily="49" charset="0"/>
              </a:rPr>
              <a:t>node.right.color </a:t>
            </a:r>
            <a:r>
              <a:rPr lang="en-GB" sz="2800" b="1" noProof="1">
                <a:latin typeface="Consolas" pitchFamily="49" charset="0"/>
              </a:rPr>
              <a:t>= </a:t>
            </a:r>
            <a:r>
              <a:rPr lang="en-GB" sz="2800" b="1" noProof="1">
                <a:latin typeface="Consolas" pitchFamily="49" charset="0"/>
              </a:rPr>
              <a:t>BLACK;</a:t>
            </a:r>
            <a:endParaRPr lang="en-GB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} 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Insert on a single node (root):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Keeping Black Root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5975" y="28199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8201" y="28199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8372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6801" y="19526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5419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8001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501175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3401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3572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2001" y="195261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10619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2801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8942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91168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71339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9768" y="19526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8386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Into 3-Node at the Bottom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81401" y="22978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6492" y="22978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9037" y="3184507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5517" y="210596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3946" y="14305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2564" y="210596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3049" y="2984672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6789" y="316511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90801" y="2965278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6491" y="405180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6870" y="3840690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5237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3561" y="5620805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7856" y="47535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200401" y="564019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5922" y="5435173"/>
            <a:ext cx="256270" cy="2857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5310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3928" y="45616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4413" y="5440364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7084" y="47374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3687" y="564635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5821" y="5435172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21201" y="45616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41331" y="34325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5626" y="25652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8171" y="345196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3692" y="3246938"/>
            <a:ext cx="256270" cy="2857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3080" y="16979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1698" y="237342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2183" y="3252129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4854" y="254918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401457" y="345811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3591" y="3246937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8971" y="237342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6881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9156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Into 3-Node at the Bottom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3" name="Arrow: Right 52"/>
          <p:cNvSpPr/>
          <p:nvPr/>
        </p:nvSpPr>
        <p:spPr>
          <a:xfrm>
            <a:off x="5429951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742564" y="1883157"/>
            <a:ext cx="4057092" cy="3458717"/>
            <a:chOff x="6742564" y="1883157"/>
            <a:chExt cx="4057092" cy="3458717"/>
          </a:xfrm>
        </p:grpSpPr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9982201" y="276654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9844562" y="2580909"/>
              <a:ext cx="256270" cy="28574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9165724" y="1883157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18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 flipH="1">
              <a:off x="9044461" y="2580908"/>
              <a:ext cx="252958" cy="34539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7560019" y="369368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6742564" y="4580385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8377473" y="2826387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5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2"/>
            <p:cNvSpPr>
              <a:spLocks noChangeShapeType="1"/>
            </p:cNvSpPr>
            <p:nvPr/>
          </p:nvSpPr>
          <p:spPr bwMode="auto">
            <a:xfrm flipH="1">
              <a:off x="8276091" y="3501845"/>
              <a:ext cx="237264" cy="29112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H="1">
              <a:off x="7466576" y="4380550"/>
              <a:ext cx="252958" cy="34539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Oval 5"/>
            <p:cNvSpPr>
              <a:spLocks noChangeArrowheads="1"/>
            </p:cNvSpPr>
            <p:nvPr/>
          </p:nvSpPr>
          <p:spPr bwMode="auto">
            <a:xfrm>
              <a:off x="9194928" y="3693688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8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>
              <a:off x="9063364" y="3501845"/>
              <a:ext cx="237264" cy="29112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3504" y="3883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7799" y="3016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40344" y="390330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5865" y="3698278"/>
            <a:ext cx="256270" cy="2857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5253" y="2149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3871" y="282476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4356" y="3703469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7027" y="300052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3630" y="3909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5764" y="3698277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61144" y="282476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Insertion Process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61092" y="1990862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8546" y="112356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7164" y="1799018"/>
            <a:ext cx="237264" cy="29875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5762" y="5016877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5253" y="43414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5252" y="5016877"/>
            <a:ext cx="135883" cy="11320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70442" y="3101497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21030" y="232043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2255" y="2995888"/>
            <a:ext cx="164657" cy="15856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2219" y="2932570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9673" y="206526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8291" y="2740726"/>
            <a:ext cx="237264" cy="29875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2219" y="558132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9673" y="4714018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8291" y="5389476"/>
            <a:ext cx="237264" cy="29875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4569" y="2175443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6084" y="3376284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201541" y="2375772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7007" y="4035851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9384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20888" y="3967981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7797" y="5636528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7844" y="5685111"/>
            <a:ext cx="135883" cy="11320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8472" y="2932570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2590" y="2740726"/>
            <a:ext cx="271764" cy="2834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7543" y="5597025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1661" y="5405181"/>
            <a:ext cx="271764" cy="2834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8311" y="3802640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8541" y="3753907"/>
            <a:ext cx="176706" cy="15854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2668" y="3744231"/>
            <a:ext cx="2257798" cy="510778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Rotate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6789" y="2822600"/>
            <a:ext cx="1175134" cy="919401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7898" y="4219260"/>
            <a:ext cx="1118925" cy="919401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</a:t>
            </a:r>
          </a:p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21100" y="1682742"/>
            <a:ext cx="2970546" cy="1815369"/>
            <a:chOff x="3983146" y="1799699"/>
            <a:chExt cx="4090615" cy="2521641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7256306" y="3534303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4800601" y="26670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983146" y="3553697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118667" y="3348671"/>
              <a:ext cx="256270" cy="28574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5618055" y="179969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H="1">
              <a:off x="5516673" y="2475157"/>
              <a:ext cx="237264" cy="29112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4707158" y="3353862"/>
              <a:ext cx="252958" cy="3453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6439829" y="2650919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18</a:t>
              </a: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5616432" y="355985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8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H="1">
              <a:off x="6318566" y="3348670"/>
              <a:ext cx="252958" cy="3453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6303946" y="2475157"/>
              <a:ext cx="237264" cy="29112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to the BST Class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9089" y="1356762"/>
            <a:ext cx="10639645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class </a:t>
            </a:r>
            <a:r>
              <a:rPr lang="en-US" sz="2800" b="1" noProof="1" smtClean="0">
                <a:latin typeface="Consolas" pitchFamily="49" charset="0"/>
              </a:rPr>
              <a:t>RedBlackTree&lt;T&gt;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private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static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final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boolean </a:t>
            </a:r>
            <a:r>
              <a:rPr lang="en-US" sz="2800" b="1" noProof="1">
                <a:latin typeface="Consolas" pitchFamily="49" charset="0"/>
              </a:rPr>
              <a:t>RED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true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private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static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final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boolean </a:t>
            </a:r>
            <a:r>
              <a:rPr lang="en-US" sz="2800" b="1" noProof="1">
                <a:latin typeface="Consolas" pitchFamily="49" charset="0"/>
              </a:rPr>
              <a:t>BLACK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false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private static </a:t>
            </a:r>
            <a:r>
              <a:rPr lang="en-US" sz="2800" b="1" noProof="1">
                <a:latin typeface="Consolas" pitchFamily="49" charset="0"/>
              </a:rPr>
              <a:t>class </a:t>
            </a:r>
            <a:r>
              <a:rPr lang="en-US" sz="2800" b="1" noProof="1" smtClean="0">
                <a:latin typeface="Consolas" pitchFamily="49" charset="0"/>
              </a:rPr>
              <a:t>Node&lt;T&gt; </a:t>
            </a:r>
            <a:r>
              <a:rPr lang="en-US" sz="2800" b="1" noProof="1" smtClean="0">
                <a:latin typeface="Consolas" pitchFamily="49" charset="0"/>
              </a:rPr>
              <a:t>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</a:rPr>
              <a:t>public </a:t>
            </a:r>
            <a:r>
              <a:rPr lang="en-US" sz="2800" b="1" noProof="1">
                <a:latin typeface="Consolas" pitchFamily="49" charset="0"/>
              </a:rPr>
              <a:t>Node(T value,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 smtClean="0">
                <a:latin typeface="Consolas" pitchFamily="49" charset="0"/>
              </a:rPr>
              <a:t>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	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// TODO: Add setup logic here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87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to the BST Class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8067" y="1809193"/>
            <a:ext cx="10058398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class RedBlackTree&lt;T</a:t>
            </a:r>
            <a:r>
              <a:rPr lang="en-US" sz="2800" b="1" noProof="1" smtClean="0">
                <a:latin typeface="Consolas" pitchFamily="49" charset="0"/>
              </a:rPr>
              <a:t>&gt; {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node)</a:t>
            </a:r>
          </a:p>
          <a:p>
            <a:pPr defTabSz="1218438">
              <a:lnSpc>
                <a:spcPct val="105000"/>
              </a:lnSpc>
            </a:pPr>
            <a:endParaRPr lang="en-US" sz="28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private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rotateLeft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node)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rotateRight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node)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flipColors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node)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Representation of a 2-3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830725" y="1625010"/>
            <a:ext cx="2530550" cy="1894367"/>
            <a:chOff x="3232172" y="838201"/>
            <a:chExt cx="4665541" cy="3966625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7051966" y="2081095"/>
              <a:ext cx="200630" cy="27850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410849" y="1399716"/>
              <a:ext cx="79749" cy="1242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638801" y="8382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400801" y="1386203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051967" y="23179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7116554" y="302099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96631" y="300726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5604459" y="1396784"/>
              <a:ext cx="96471" cy="1272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435142" y="20893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897546" y="138112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4917233" y="20669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877497" y="3061022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916274" y="2852018"/>
              <a:ext cx="183337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3766329" y="304690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4245229" y="282255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3753984" y="369062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32172" y="45762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4917232" y="374211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6731568" y="397834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7240504" y="394907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5450836" y="373834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906666" y="454875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7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Rotate Right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267" y="1356762"/>
            <a:ext cx="11281145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</a:t>
            </a:r>
            <a:r>
              <a:rPr lang="en-US" sz="2800" b="1" noProof="1" smtClean="0">
                <a:latin typeface="Consolas" pitchFamily="49" charset="0"/>
              </a:rPr>
              <a:t>Node&lt;T&gt; rotateRight(Node&lt;T&gt; </a:t>
            </a:r>
            <a:r>
              <a:rPr lang="en-US" sz="2800" b="1" noProof="1">
                <a:latin typeface="Consolas" pitchFamily="49" charset="0"/>
              </a:rPr>
              <a:t>node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Node&lt;T&gt;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 = </a:t>
            </a:r>
            <a:r>
              <a:rPr lang="en-US" sz="2800" b="1" noProof="1" smtClean="0">
                <a:latin typeface="Consolas" pitchFamily="49" charset="0"/>
              </a:rPr>
              <a:t>node.left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node.left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temp.right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temp.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right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temp.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node.color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RED;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node.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1 + </a:t>
            </a:r>
            <a:r>
              <a:rPr lang="en-US" sz="2800" b="1" noProof="1" smtClean="0">
                <a:latin typeface="Consolas" pitchFamily="49" charset="0"/>
              </a:rPr>
              <a:t>count(node.left</a:t>
            </a:r>
            <a:r>
              <a:rPr lang="en-US" sz="2800" b="1" noProof="1">
                <a:latin typeface="Consolas" pitchFamily="49" charset="0"/>
              </a:rPr>
              <a:t>) + </a:t>
            </a:r>
            <a:r>
              <a:rPr lang="en-US" sz="2800" b="1" noProof="1" smtClean="0">
                <a:latin typeface="Consolas" pitchFamily="49" charset="0"/>
              </a:rPr>
              <a:t>count(node.right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7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Rotate Left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0251" y="1651661"/>
            <a:ext cx="10058398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</a:t>
            </a:r>
            <a:r>
              <a:rPr lang="en-US" sz="2800" b="1" noProof="1" smtClean="0">
                <a:latin typeface="Consolas" pitchFamily="49" charset="0"/>
              </a:rPr>
              <a:t>Node&lt;T&gt; rotateLeft(Node&lt;T&gt; </a:t>
            </a:r>
            <a:r>
              <a:rPr lang="en-US" sz="2800" b="1" noProof="1">
                <a:latin typeface="Consolas" pitchFamily="49" charset="0"/>
              </a:rPr>
              <a:t>node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Node&lt;T&gt;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 = </a:t>
            </a:r>
            <a:r>
              <a:rPr lang="en-US" sz="2800" b="1" noProof="1" smtClean="0">
                <a:latin typeface="Consolas" pitchFamily="49" charset="0"/>
              </a:rPr>
              <a:t>node.right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node.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right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temp.left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temp.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left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node;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Same operations as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</a:rPr>
              <a:t>rotateRight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()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99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002" y="1554498"/>
            <a:ext cx="10943998" cy="2027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</a:t>
            </a:r>
            <a:r>
              <a:rPr lang="en-US" sz="2800" b="1" noProof="1" smtClean="0">
                <a:latin typeface="Consolas" pitchFamily="49" charset="0"/>
              </a:rPr>
              <a:t>boolean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i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sRed</a:t>
            </a:r>
            <a:r>
              <a:rPr lang="en-US" sz="2800" b="1" noProof="1" smtClean="0">
                <a:latin typeface="Consolas" pitchFamily="49" charset="0"/>
              </a:rPr>
              <a:t>(Node&lt;T&gt; </a:t>
            </a:r>
            <a:r>
              <a:rPr lang="en-US" sz="2800" b="1" noProof="1">
                <a:latin typeface="Consolas" pitchFamily="49" charset="0"/>
              </a:rPr>
              <a:t>node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if (node == null) return false;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return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node.color</a:t>
            </a:r>
            <a:r>
              <a:rPr lang="en-US" sz="2800" b="1" noProof="1" smtClean="0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002" y="3943599"/>
            <a:ext cx="10943998" cy="2027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 smtClean="0">
                <a:latin typeface="Consolas" pitchFamily="49" charset="0"/>
              </a:rPr>
              <a:t>insert(T </a:t>
            </a:r>
            <a:r>
              <a:rPr lang="en-US" sz="2800" b="1" noProof="1">
                <a:latin typeface="Consolas" pitchFamily="49" charset="0"/>
              </a:rPr>
              <a:t>element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this.root = </a:t>
            </a:r>
            <a:r>
              <a:rPr lang="en-US" sz="2800" b="1" noProof="1" smtClean="0">
                <a:latin typeface="Consolas" pitchFamily="49" charset="0"/>
              </a:rPr>
              <a:t>this.insert(element</a:t>
            </a:r>
            <a:r>
              <a:rPr lang="en-US" sz="2800" b="1" noProof="1">
                <a:latin typeface="Consolas" pitchFamily="49" charset="0"/>
              </a:rPr>
              <a:t>, this.root);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this.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root.color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BLACK;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93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</a:t>
            </a:r>
            <a:r>
              <a:rPr lang="bg-BG" smtClean="0"/>
              <a:t>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083" y="1373112"/>
            <a:ext cx="11408734" cy="51785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private </a:t>
            </a:r>
            <a:r>
              <a:rPr lang="en-US" sz="2200" b="1" noProof="1" smtClean="0">
                <a:latin typeface="Consolas" pitchFamily="49" charset="0"/>
              </a:rPr>
              <a:t>Node&lt;T&gt; </a:t>
            </a:r>
            <a:r>
              <a:rPr lang="en-US" sz="2200" b="1" noProof="1" smtClean="0">
                <a:latin typeface="Consolas" pitchFamily="49" charset="0"/>
              </a:rPr>
              <a:t>insert(T </a:t>
            </a:r>
            <a:r>
              <a:rPr lang="en-US" sz="2200" b="1" noProof="1">
                <a:latin typeface="Consolas" pitchFamily="49" charset="0"/>
              </a:rPr>
              <a:t>element, </a:t>
            </a:r>
            <a:r>
              <a:rPr lang="en-US" sz="2200" b="1" noProof="1" smtClean="0">
                <a:latin typeface="Consolas" pitchFamily="49" charset="0"/>
              </a:rPr>
              <a:t>Node&lt;T&gt; </a:t>
            </a:r>
            <a:r>
              <a:rPr lang="en-US" sz="2200" b="1" noProof="1">
                <a:latin typeface="Consolas" pitchFamily="49" charset="0"/>
              </a:rPr>
              <a:t>node) {</a:t>
            </a:r>
            <a:endParaRPr lang="bg-BG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(node == null) node = new </a:t>
            </a:r>
            <a:r>
              <a:rPr lang="en-US" sz="2200" b="1" noProof="1" smtClean="0">
                <a:latin typeface="Consolas" pitchFamily="49" charset="0"/>
              </a:rPr>
              <a:t>Node&lt;&gt;(element</a:t>
            </a:r>
            <a:r>
              <a:rPr lang="en-US" sz="2200" b="1" noProof="1">
                <a:latin typeface="Consolas" pitchFamily="49" charset="0"/>
              </a:rPr>
              <a:t>,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RED</a:t>
            </a:r>
            <a:r>
              <a:rPr lang="en-US" sz="2200" b="1" noProof="1" smtClean="0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2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bg-BG" sz="2200" b="1" noProof="1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</a:rPr>
              <a:t> Recursive calls to go left or right</a:t>
            </a:r>
          </a:p>
          <a:p>
            <a:pPr defTabSz="1218438">
              <a:lnSpc>
                <a:spcPct val="105000"/>
              </a:lnSpc>
            </a:pPr>
            <a:endParaRPr lang="en-US" sz="22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if (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(node.right</a:t>
            </a:r>
            <a:r>
              <a:rPr lang="en-US" sz="2200" b="1" noProof="1">
                <a:latin typeface="Consolas" pitchFamily="49" charset="0"/>
              </a:rPr>
              <a:t>) &amp;&amp;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!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(node.left</a:t>
            </a:r>
            <a:r>
              <a:rPr lang="en-US" sz="2200" b="1" noProof="1">
                <a:latin typeface="Consolas" pitchFamily="49" charset="0"/>
              </a:rPr>
              <a:t>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node =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rotateLeft</a:t>
            </a:r>
            <a:r>
              <a:rPr lang="en-US" sz="2200" b="1" noProof="1" smtClean="0">
                <a:latin typeface="Consolas" pitchFamily="49" charset="0"/>
              </a:rPr>
              <a:t>(node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(node.left</a:t>
            </a:r>
            <a:r>
              <a:rPr lang="en-US" sz="2200" b="1" noProof="1">
                <a:latin typeface="Consolas" pitchFamily="49" charset="0"/>
              </a:rPr>
              <a:t>) &amp;&amp;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(node.left.left</a:t>
            </a:r>
            <a:r>
              <a:rPr lang="en-US" sz="2200" b="1" noProof="1">
                <a:latin typeface="Consolas" pitchFamily="49" charset="0"/>
              </a:rPr>
              <a:t>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node =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rotateRight</a:t>
            </a:r>
            <a:r>
              <a:rPr lang="en-US" sz="2200" b="1" noProof="1" smtClean="0">
                <a:latin typeface="Consolas" pitchFamily="49" charset="0"/>
              </a:rPr>
              <a:t>(node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(node.left</a:t>
            </a:r>
            <a:r>
              <a:rPr lang="en-US" sz="2200" b="1" noProof="1">
                <a:latin typeface="Consolas" pitchFamily="49" charset="0"/>
              </a:rPr>
              <a:t>) &amp;&amp;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 smtClean="0">
                <a:latin typeface="Consolas" pitchFamily="49" charset="0"/>
              </a:rPr>
              <a:t>(node.right</a:t>
            </a:r>
            <a:r>
              <a:rPr lang="en-US" sz="2200" b="1" noProof="1">
                <a:latin typeface="Consolas" pitchFamily="49" charset="0"/>
              </a:rPr>
              <a:t>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</a:t>
            </a:r>
            <a:r>
              <a:rPr lang="en-US" sz="2200" b="1" noProof="1" smtClean="0">
                <a:latin typeface="Consolas" pitchFamily="49" charset="0"/>
              </a:rPr>
              <a:t>this.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flipColors</a:t>
            </a:r>
            <a:r>
              <a:rPr lang="en-US" sz="2200" b="1" noProof="1" smtClean="0">
                <a:latin typeface="Consolas" pitchFamily="49" charset="0"/>
              </a:rPr>
              <a:t>(node</a:t>
            </a:r>
            <a:r>
              <a:rPr lang="en-US" sz="2200" b="1" noProof="1" smtClean="0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endParaRPr lang="en-US" sz="22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Increase count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795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 smtClean="0"/>
              <a:t>Suppose that you insert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keys in ascending order into a red-black BST. What is the height of the resulting tree?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 smtClean="0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smtClean="0"/>
              <a:t>Red-Black Tree - Quiz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711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2001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Suppose that you insert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Constant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Linear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Linearithmic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Tree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2400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height of any red–black BST on 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keys (regardless of the order of insertion) is guaranteed to be between log</a:t>
            </a:r>
            <a:r>
              <a:rPr lang="en-US" sz="24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2log</a:t>
            </a:r>
            <a:r>
              <a:rPr lang="en-US" sz="24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5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74680" y="2057400"/>
          <a:ext cx="10831521" cy="2895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Structure</a:t>
                      </a:r>
                      <a:endParaRPr lang="bg-BG" sz="2400" kern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Worst case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Average case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Delete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 Hit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BST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2-3 Tree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Red-Black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7512212"/>
              </p:ext>
            </p:extLst>
          </p:nvPr>
        </p:nvGraphicFramePr>
        <p:xfrm>
          <a:off x="4544008" y="1102222"/>
          <a:ext cx="3628570" cy="228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5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Red-Black </a:t>
            </a:r>
            <a:r>
              <a:rPr lang="en-US" dirty="0"/>
              <a:t>vs</a:t>
            </a:r>
            <a:r>
              <a:rPr lang="en-US" b="1" dirty="0" smtClean="0">
                <a:solidFill>
                  <a:schemeClr val="bg1"/>
                </a:solidFill>
              </a:rPr>
              <a:t> AA </a:t>
            </a:r>
            <a:r>
              <a:rPr lang="en-US" dirty="0" smtClean="0"/>
              <a:t>trees: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implementation and number of rotation cases in Red-Black Trees is </a:t>
            </a:r>
            <a:r>
              <a:rPr lang="en-US" sz="3398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. AA trees </a:t>
            </a:r>
            <a:r>
              <a:rPr lang="en-US" sz="3398" b="1" dirty="0">
                <a:solidFill>
                  <a:schemeClr val="bg1"/>
                </a:solidFill>
              </a:rPr>
              <a:t>simplifies</a:t>
            </a:r>
            <a:r>
              <a:rPr lang="en-US" dirty="0"/>
              <a:t> the algorithm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eliminates </a:t>
            </a:r>
            <a:r>
              <a:rPr lang="en-US" sz="3398" b="1" dirty="0">
                <a:solidFill>
                  <a:schemeClr val="bg1"/>
                </a:solidFill>
              </a:rPr>
              <a:t>half</a:t>
            </a:r>
            <a:r>
              <a:rPr lang="en-US" dirty="0"/>
              <a:t> of the restructuring process by eliminating half of the </a:t>
            </a:r>
            <a:r>
              <a:rPr lang="en-US" sz="3398" b="1" dirty="0">
                <a:solidFill>
                  <a:schemeClr val="bg1"/>
                </a:solidFill>
              </a:rPr>
              <a:t>rotation</a:t>
            </a:r>
            <a:r>
              <a:rPr lang="en-US" dirty="0"/>
              <a:t> cases, which is easier to code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sz="3398" b="1" dirty="0">
                <a:solidFill>
                  <a:schemeClr val="bg1"/>
                </a:solidFill>
              </a:rPr>
              <a:t>simplifies</a:t>
            </a:r>
            <a:r>
              <a:rPr lang="en-US" dirty="0"/>
              <a:t> the deletion process by removing multiple cases.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AA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5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 smtClean="0"/>
              <a:t>Utilizes the concept of </a:t>
            </a:r>
            <a:r>
              <a:rPr lang="en-GB" b="1" dirty="0" smtClean="0">
                <a:solidFill>
                  <a:schemeClr val="bg1"/>
                </a:solidFill>
              </a:rPr>
              <a:t>levels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Level</a:t>
            </a:r>
            <a:r>
              <a:rPr lang="en-GB" dirty="0" smtClean="0"/>
              <a:t> - the </a:t>
            </a:r>
            <a:r>
              <a:rPr lang="en-GB" b="1" dirty="0" smtClean="0">
                <a:solidFill>
                  <a:schemeClr val="bg1"/>
                </a:solidFill>
              </a:rPr>
              <a:t>number of left links</a:t>
            </a:r>
            <a:r>
              <a:rPr lang="en-GB" dirty="0" smtClean="0"/>
              <a:t> on the path to a </a:t>
            </a:r>
            <a:r>
              <a:rPr lang="en-GB" b="1" dirty="0" smtClean="0">
                <a:solidFill>
                  <a:schemeClr val="bg1"/>
                </a:solidFill>
              </a:rPr>
              <a:t>null</a:t>
            </a:r>
            <a:r>
              <a:rPr lang="en-GB" dirty="0" smtClean="0"/>
              <a:t> node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946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407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146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313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00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5747687" y="3785182"/>
            <a:ext cx="1174573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650147" y="3785182"/>
            <a:ext cx="1519512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223053" y="4857451"/>
            <a:ext cx="699206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7500286" y="4857451"/>
            <a:ext cx="735242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3650148" y="4857108"/>
            <a:ext cx="584081" cy="5889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2394886" y="4857107"/>
            <a:ext cx="677234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7D3069-59D3-406C-9D4F-6A54567DEB11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1697145" y="5948850"/>
            <a:ext cx="119714" cy="23556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0EB097-1DBC-45EA-BCC4-D31D0707980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169920" y="5984484"/>
            <a:ext cx="64308" cy="2266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5D47DD-638C-459E-9F9A-E5B699BAAD3D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601694" y="5978034"/>
            <a:ext cx="43332" cy="23308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62A497-FD80-42BA-B9EF-6E51D340427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191382" y="5957990"/>
            <a:ext cx="44147" cy="2531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A22964-D881-4C5F-AC2C-59A55DE1D4F9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2394886" y="5948851"/>
            <a:ext cx="105406" cy="20663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2AD5D9-157F-4616-A26A-EF472D5EF407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810881" y="5984484"/>
            <a:ext cx="87655" cy="2266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E8260D-4986-40CD-ABEF-A21821CE502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6223054" y="5978034"/>
            <a:ext cx="111919" cy="2063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8812180" y="5957990"/>
            <a:ext cx="72096" cy="25312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6081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want operations to happen at:</a:t>
            </a:r>
          </a:p>
          <a:p>
            <a:pPr lvl="1"/>
            <a:r>
              <a:rPr lang="en-US" dirty="0" smtClean="0"/>
              <a:t>O(log(n))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O(h) where 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 smtClean="0"/>
              <a:t> in worst case is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AVL </a:t>
            </a:r>
            <a:r>
              <a:rPr lang="en-US" dirty="0"/>
              <a:t>vs</a:t>
            </a:r>
            <a:r>
              <a:rPr lang="en-US" b="1" dirty="0" smtClean="0">
                <a:solidFill>
                  <a:schemeClr val="bg1"/>
                </a:solidFill>
              </a:rPr>
              <a:t> Red-Black </a:t>
            </a:r>
            <a:r>
              <a:rPr lang="en-US" dirty="0" smtClean="0"/>
              <a:t>trees: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AVL trees are more </a:t>
            </a:r>
            <a:r>
              <a:rPr lang="en-US" dirty="0" smtClean="0"/>
              <a:t>balanced that causes       more </a:t>
            </a:r>
            <a:r>
              <a:rPr lang="en-US" dirty="0"/>
              <a:t>rotations during </a:t>
            </a:r>
            <a:r>
              <a:rPr lang="en-US" b="1" dirty="0">
                <a:solidFill>
                  <a:schemeClr val="bg1"/>
                </a:solidFill>
              </a:rPr>
              <a:t>insertion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dirty="0"/>
              <a:t>your application involves many frequent insertions and deletions, then </a:t>
            </a:r>
            <a:r>
              <a:rPr lang="en-US" b="1" dirty="0">
                <a:solidFill>
                  <a:schemeClr val="bg1"/>
                </a:solidFill>
              </a:rPr>
              <a:t>Red Black </a:t>
            </a:r>
            <a:r>
              <a:rPr lang="en-US" dirty="0"/>
              <a:t>trees should be preferred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Yet Another Balanced BST?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AA tree invariants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The </a:t>
            </a:r>
            <a:r>
              <a:rPr lang="en-GB" b="1" dirty="0" smtClean="0">
                <a:solidFill>
                  <a:schemeClr val="bg1"/>
                </a:solidFill>
              </a:rPr>
              <a:t>level</a:t>
            </a:r>
            <a:r>
              <a:rPr lang="en-GB" dirty="0" smtClean="0"/>
              <a:t> of every </a:t>
            </a:r>
            <a:r>
              <a:rPr lang="en-GB" b="1" dirty="0" smtClean="0">
                <a:solidFill>
                  <a:schemeClr val="bg1"/>
                </a:solidFill>
              </a:rPr>
              <a:t>leaf node </a:t>
            </a:r>
            <a:r>
              <a:rPr lang="en-GB" dirty="0" smtClean="0"/>
              <a:t>is </a:t>
            </a:r>
            <a:r>
              <a:rPr lang="en-GB" b="1" dirty="0" smtClean="0">
                <a:solidFill>
                  <a:schemeClr val="bg1"/>
                </a:solidFill>
              </a:rPr>
              <a:t>one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Every </a:t>
            </a:r>
            <a:r>
              <a:rPr lang="en-GB" b="1" dirty="0" smtClean="0">
                <a:solidFill>
                  <a:schemeClr val="bg1"/>
                </a:solidFill>
              </a:rPr>
              <a:t>left child </a:t>
            </a:r>
            <a:r>
              <a:rPr lang="en-GB" dirty="0" smtClean="0"/>
              <a:t>has </a:t>
            </a:r>
            <a:r>
              <a:rPr lang="en-GB" b="1" dirty="0" smtClean="0">
                <a:solidFill>
                  <a:schemeClr val="bg1"/>
                </a:solidFill>
              </a:rPr>
              <a:t>level one less </a:t>
            </a:r>
            <a:r>
              <a:rPr lang="en-GB" dirty="0" smtClean="0"/>
              <a:t>than its </a:t>
            </a:r>
            <a:r>
              <a:rPr lang="en-GB" b="1" dirty="0" smtClean="0">
                <a:solidFill>
                  <a:schemeClr val="bg1"/>
                </a:solidFill>
              </a:rPr>
              <a:t>parent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Every </a:t>
            </a:r>
            <a:r>
              <a:rPr lang="en-GB" b="1" dirty="0" smtClean="0">
                <a:solidFill>
                  <a:schemeClr val="bg1"/>
                </a:solidFill>
              </a:rPr>
              <a:t>right child </a:t>
            </a:r>
            <a:r>
              <a:rPr lang="en-GB" dirty="0" smtClean="0"/>
              <a:t>has </a:t>
            </a:r>
            <a:r>
              <a:rPr lang="en-GB" b="1" dirty="0" smtClean="0">
                <a:solidFill>
                  <a:schemeClr val="bg1"/>
                </a:solidFill>
              </a:rPr>
              <a:t>level equal </a:t>
            </a:r>
            <a:r>
              <a:rPr lang="en-GB" dirty="0" smtClean="0"/>
              <a:t>to or </a:t>
            </a:r>
            <a:r>
              <a:rPr lang="en-GB" b="1" dirty="0" smtClean="0">
                <a:solidFill>
                  <a:schemeClr val="bg1"/>
                </a:solidFill>
              </a:rPr>
              <a:t>one less </a:t>
            </a:r>
            <a:r>
              <a:rPr lang="en-GB" dirty="0" smtClean="0"/>
              <a:t>than its </a:t>
            </a:r>
            <a:r>
              <a:rPr lang="en-GB" b="1" dirty="0" smtClean="0">
                <a:solidFill>
                  <a:schemeClr val="bg1"/>
                </a:solidFill>
              </a:rPr>
              <a:t>parent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Right grandchildren </a:t>
            </a:r>
            <a:r>
              <a:rPr lang="en-GB" dirty="0" smtClean="0"/>
              <a:t>have </a:t>
            </a:r>
            <a:r>
              <a:rPr lang="en-GB" b="1" dirty="0" smtClean="0">
                <a:solidFill>
                  <a:schemeClr val="bg1"/>
                </a:solidFill>
              </a:rPr>
              <a:t>levels less </a:t>
            </a:r>
            <a:r>
              <a:rPr lang="en-GB" dirty="0" smtClean="0"/>
              <a:t>than their </a:t>
            </a:r>
            <a:r>
              <a:rPr lang="en-GB" b="1" dirty="0" smtClean="0">
                <a:solidFill>
                  <a:schemeClr val="bg1"/>
                </a:solidFill>
              </a:rPr>
              <a:t>grandparents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Every node of level greater than one </a:t>
            </a:r>
            <a:r>
              <a:rPr lang="en-GB" b="1" dirty="0" smtClean="0">
                <a:solidFill>
                  <a:schemeClr val="bg1"/>
                </a:solidFill>
              </a:rPr>
              <a:t>has two children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Right</a:t>
            </a:r>
            <a:r>
              <a:rPr lang="en-GB" dirty="0" smtClean="0"/>
              <a:t> horizontal links </a:t>
            </a:r>
            <a:r>
              <a:rPr lang="en-GB" b="1" dirty="0" smtClean="0">
                <a:solidFill>
                  <a:schemeClr val="bg1"/>
                </a:solidFill>
              </a:rPr>
              <a:t>are possible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Left</a:t>
            </a:r>
            <a:r>
              <a:rPr lang="en-GB" dirty="0" smtClean="0"/>
              <a:t> horizontal links </a:t>
            </a:r>
            <a:r>
              <a:rPr lang="en-GB" b="1" dirty="0" smtClean="0">
                <a:solidFill>
                  <a:schemeClr val="bg1"/>
                </a:solidFill>
              </a:rPr>
              <a:t>are not allowed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324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692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577065" y="3785182"/>
            <a:ext cx="1202195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2297941" y="3785182"/>
            <a:ext cx="1701096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2297942" y="4857108"/>
            <a:ext cx="892179" cy="5889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34" name="Oval 9">
            <a:extLst>
              <a:ext uri="{FF2B5EF4-FFF2-40B4-BE49-F238E27FC236}">
                <a16:creationId xmlns:a16="http://schemas.microsoft.com/office/drawing/2014/main" id="{22E1A468-C4C0-4F31-92BD-02A33588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11F77F-A566-4CAD-A303-6BF453521C44}"/>
              </a:ext>
            </a:extLst>
          </p:cNvPr>
          <p:cNvCxnSpPr>
            <a:cxnSpLocks/>
            <a:stCxn id="40" idx="6"/>
            <a:endCxn id="14" idx="2"/>
          </p:cNvCxnSpPr>
          <p:nvPr/>
        </p:nvCxnSpPr>
        <p:spPr>
          <a:xfrm>
            <a:off x="2720508" y="5715256"/>
            <a:ext cx="350184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40" name="Oval 9">
            <a:extLst>
              <a:ext uri="{FF2B5EF4-FFF2-40B4-BE49-F238E27FC236}">
                <a16:creationId xmlns:a16="http://schemas.microsoft.com/office/drawing/2014/main" id="{C888A957-9C9C-4B0C-969E-BFFF0C4E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647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 smtClean="0"/>
              <a:t>Skew operation is a single </a:t>
            </a:r>
            <a:r>
              <a:rPr lang="en-GB" b="1" dirty="0" smtClean="0">
                <a:solidFill>
                  <a:schemeClr val="bg1"/>
                </a:solidFill>
              </a:rPr>
              <a:t>right</a:t>
            </a:r>
            <a:r>
              <a:rPr lang="en-GB" dirty="0" smtClean="0"/>
              <a:t> rotation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Skew when an </a:t>
            </a:r>
            <a:r>
              <a:rPr lang="en-GB" b="1" dirty="0" smtClean="0">
                <a:solidFill>
                  <a:schemeClr val="bg1"/>
                </a:solidFill>
              </a:rPr>
              <a:t>insertion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bg1"/>
                </a:solidFill>
              </a:rPr>
              <a:t>deletion</a:t>
            </a:r>
            <a:r>
              <a:rPr lang="en-GB" dirty="0" smtClean="0"/>
              <a:t> creates a horizontal </a:t>
            </a:r>
            <a:r>
              <a:rPr lang="en-GB" b="1" dirty="0" smtClean="0">
                <a:solidFill>
                  <a:schemeClr val="bg1"/>
                </a:solidFill>
              </a:rPr>
              <a:t>left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link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C5E376A-52D3-40F4-B51E-60E4DB8A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5AD7F519-BC2B-443D-951C-75BF32C4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53F4A21-3576-4013-A355-BD4540AA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6A73C461-5E30-4FB9-A460-1AAF01AA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B2AEC6D0-5671-4D4A-8D33-C7CF5D6D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61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C8B1C6BB-FB71-464E-8207-25A59896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F23E45C-6459-4D16-B3BD-5073E06B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274704-16CB-47D6-8EA7-45570AE0BACE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46D0C8-6EAC-42F2-8C6D-7788521E702B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40A6-A740-4798-83F1-2F4B24D28452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CFCFDE-1AC9-4558-8107-49A86F425445}"/>
              </a:ext>
            </a:extLst>
          </p:cNvPr>
          <p:cNvCxnSpPr>
            <a:cxnSpLocks/>
            <a:stCxn id="37" idx="1"/>
            <a:endCxn id="28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C12B4-DCD9-4AB1-B8EC-D4E2C9B272FA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2297941" y="4857108"/>
            <a:ext cx="939248" cy="5889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074F42-5B24-4DC8-A8E1-26F66877878B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5F2E1B-EBE0-49E8-A8BB-05BC98E9296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49" name="Oval 9">
            <a:extLst>
              <a:ext uri="{FF2B5EF4-FFF2-40B4-BE49-F238E27FC236}">
                <a16:creationId xmlns:a16="http://schemas.microsoft.com/office/drawing/2014/main" id="{3CEA0A6E-8F82-4F64-862C-3F7F840D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320BA7-14E8-481F-A101-7187A1F6A1C9}"/>
              </a:ext>
            </a:extLst>
          </p:cNvPr>
          <p:cNvCxnSpPr>
            <a:cxnSpLocks/>
            <a:stCxn id="51" idx="6"/>
            <a:endCxn id="33" idx="2"/>
          </p:cNvCxnSpPr>
          <p:nvPr/>
        </p:nvCxnSpPr>
        <p:spPr>
          <a:xfrm>
            <a:off x="2720509" y="5715256"/>
            <a:ext cx="397253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ED43F5ED-58B3-453A-979C-274172F2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2" name="Curved Down Arrow 21">
            <a:extLst>
              <a:ext uri="{FF2B5EF4-FFF2-40B4-BE49-F238E27FC236}">
                <a16:creationId xmlns:a16="http://schemas.microsoft.com/office/drawing/2014/main" id="{E7995E17-F823-437F-8BBA-45B0F43AE755}"/>
              </a:ext>
            </a:extLst>
          </p:cNvPr>
          <p:cNvSpPr/>
          <p:nvPr/>
        </p:nvSpPr>
        <p:spPr>
          <a:xfrm>
            <a:off x="3592132" y="5250426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Skew operation is a </a:t>
            </a:r>
            <a:r>
              <a:rPr lang="en-GB" b="1" dirty="0" smtClean="0">
                <a:solidFill>
                  <a:schemeClr val="bg1"/>
                </a:solidFill>
              </a:rPr>
              <a:t>single right rotation</a:t>
            </a:r>
          </a:p>
          <a:p>
            <a:r>
              <a:rPr lang="en-GB" dirty="0" smtClean="0"/>
              <a:t>Skew when an insertion or deletion </a:t>
            </a:r>
            <a:r>
              <a:rPr lang="en-GB" b="1" dirty="0" smtClean="0">
                <a:solidFill>
                  <a:schemeClr val="bg1"/>
                </a:solidFill>
              </a:rPr>
              <a:t>creates a horizontal left link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Skew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92" y="5334512"/>
            <a:ext cx="815508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7942" y="4857107"/>
            <a:ext cx="358779" cy="5862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2800" y="5715256"/>
            <a:ext cx="251292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92" y="5330703"/>
            <a:ext cx="815508" cy="76910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48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Split operation is a </a:t>
            </a:r>
            <a:r>
              <a:rPr lang="en-GB" b="1" dirty="0" smtClean="0">
                <a:solidFill>
                  <a:schemeClr val="bg1"/>
                </a:solidFill>
              </a:rPr>
              <a:t>single left rotation</a:t>
            </a:r>
          </a:p>
          <a:p>
            <a:r>
              <a:rPr lang="en-GB" dirty="0" smtClean="0"/>
              <a:t>Split when an insertion or deletion </a:t>
            </a:r>
            <a:r>
              <a:rPr lang="en-GB" b="1" dirty="0" smtClean="0">
                <a:solidFill>
                  <a:schemeClr val="bg1"/>
                </a:solidFill>
              </a:rPr>
              <a:t>two consecutive right horizontal links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92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7942" y="4857107"/>
            <a:ext cx="358779" cy="5862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2800" y="5715256"/>
            <a:ext cx="251292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92" y="5330703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2"/>
            <a:endCxn id="51" idx="6"/>
          </p:cNvCxnSpPr>
          <p:nvPr/>
        </p:nvCxnSpPr>
        <p:spPr>
          <a:xfrm flipH="1">
            <a:off x="8534400" y="5686071"/>
            <a:ext cx="304800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71</a:t>
            </a:r>
          </a:p>
        </p:txBody>
      </p:sp>
      <p:sp>
        <p:nvSpPr>
          <p:cNvPr id="32" name="Curved Down Arrow 21">
            <a:extLst>
              <a:ext uri="{FF2B5EF4-FFF2-40B4-BE49-F238E27FC236}">
                <a16:creationId xmlns:a16="http://schemas.microsoft.com/office/drawing/2014/main" id="{4978D4ED-29EB-4955-BCFC-6FC845F2E320}"/>
              </a:ext>
            </a:extLst>
          </p:cNvPr>
          <p:cNvSpPr/>
          <p:nvPr/>
        </p:nvSpPr>
        <p:spPr>
          <a:xfrm flipH="1">
            <a:off x="6428346" y="5228537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2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Split operation is a </a:t>
            </a:r>
            <a:r>
              <a:rPr lang="en-GB" b="1" dirty="0" smtClean="0">
                <a:solidFill>
                  <a:schemeClr val="bg1"/>
                </a:solidFill>
              </a:rPr>
              <a:t>single left rotation</a:t>
            </a:r>
          </a:p>
          <a:p>
            <a:r>
              <a:rPr lang="en-GB" dirty="0" smtClean="0"/>
              <a:t>Split when an insertion or deletion </a:t>
            </a:r>
            <a:r>
              <a:rPr lang="en-GB" b="1" dirty="0" smtClean="0">
                <a:solidFill>
                  <a:schemeClr val="bg1"/>
                </a:solidFill>
              </a:rPr>
              <a:t>two consecutive right horizontal links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92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6477000" y="4575554"/>
            <a:ext cx="1241892" cy="12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7942" y="4857107"/>
            <a:ext cx="358779" cy="5862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stCxn id="51" idx="3"/>
            <a:endCxn id="43" idx="7"/>
          </p:cNvCxnSpPr>
          <p:nvPr/>
        </p:nvCxnSpPr>
        <p:spPr>
          <a:xfrm flipH="1">
            <a:off x="7314092" y="4847473"/>
            <a:ext cx="524228" cy="56667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4191001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2800" y="5715256"/>
            <a:ext cx="251292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92" y="5330703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1"/>
            <a:endCxn id="51" idx="5"/>
          </p:cNvCxnSpPr>
          <p:nvPr/>
        </p:nvCxnSpPr>
        <p:spPr>
          <a:xfrm flipH="1" flipV="1">
            <a:off x="8414972" y="4847473"/>
            <a:ext cx="543656" cy="56667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11521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096869"/>
              </p:ext>
            </p:extLst>
          </p:nvPr>
        </p:nvGraphicFramePr>
        <p:xfrm>
          <a:off x="4544008" y="1102222"/>
          <a:ext cx="3628570" cy="228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0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6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New nodes</a:t>
            </a:r>
            <a:r>
              <a:rPr lang="en-GB" dirty="0" smtClean="0"/>
              <a:t> are always inserted at </a:t>
            </a:r>
            <a:r>
              <a:rPr lang="en-GB" b="1" dirty="0" smtClean="0">
                <a:solidFill>
                  <a:schemeClr val="bg1"/>
                </a:solidFill>
              </a:rPr>
              <a:t>Level </a:t>
            </a:r>
            <a:r>
              <a:rPr lang="bg-BG" b="1" dirty="0" smtClean="0">
                <a:solidFill>
                  <a:schemeClr val="bg1"/>
                </a:solidFill>
              </a:rPr>
              <a:t>1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7A4217-AAB5-4260-B2EF-81D5171AA6D5}"/>
              </a:ext>
            </a:extLst>
          </p:cNvPr>
          <p:cNvCxnSpPr>
            <a:cxnSpLocks/>
          </p:cNvCxnSpPr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2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F033D-F0B7-4774-A453-B741BD882595}"/>
              </a:ext>
            </a:extLst>
          </p:cNvPr>
          <p:cNvCxnSpPr>
            <a:cxnSpLocks/>
          </p:cNvCxnSpPr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8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Left horizontal </a:t>
            </a:r>
            <a:r>
              <a:rPr lang="en-GB" dirty="0" smtClean="0"/>
              <a:t>link is </a:t>
            </a:r>
            <a:r>
              <a:rPr lang="en-GB" b="1" dirty="0" smtClean="0">
                <a:solidFill>
                  <a:schemeClr val="bg1"/>
                </a:solidFill>
              </a:rPr>
              <a:t>not allowed</a:t>
            </a:r>
          </a:p>
          <a:p>
            <a:r>
              <a:rPr lang="en-GB" dirty="0" smtClean="0"/>
              <a:t>Rotate        right (skew)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263AF584-CD82-4B93-9DD4-AC8F9DBD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612" y="1899404"/>
            <a:ext cx="624267" cy="58152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23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will represent 3-nodes with a </a:t>
            </a:r>
            <a:r>
              <a:rPr lang="en-US" b="1" dirty="0" smtClean="0">
                <a:solidFill>
                  <a:schemeClr val="bg1"/>
                </a:solidFill>
              </a:rPr>
              <a:t>left-leaning</a:t>
            </a:r>
            <a:r>
              <a:rPr lang="en-US" dirty="0" smtClean="0"/>
              <a:t> red nodes</a:t>
            </a:r>
            <a:endParaRPr lang="bg-BG" dirty="0" smtClean="0"/>
          </a:p>
          <a:p>
            <a:r>
              <a:rPr lang="en-US" dirty="0" smtClean="0"/>
              <a:t>Nodes with values between the 2 nodes will be to the </a:t>
            </a:r>
            <a:r>
              <a:rPr lang="en-US" b="1" dirty="0" smtClean="0">
                <a:solidFill>
                  <a:schemeClr val="bg1"/>
                </a:solidFill>
              </a:rPr>
              <a:t>right</a:t>
            </a:r>
            <a:r>
              <a:rPr lang="en-US" dirty="0" smtClean="0"/>
              <a:t> of the </a:t>
            </a:r>
            <a:r>
              <a:rPr lang="en-US" b="1" dirty="0" smtClean="0">
                <a:solidFill>
                  <a:srgbClr val="FFB0B0"/>
                </a:solidFill>
              </a:rPr>
              <a:t>red</a:t>
            </a:r>
            <a:r>
              <a:rPr lang="en-US" dirty="0" smtClean="0"/>
              <a:t> node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3-Nodes from 2-3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5459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3138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3260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9239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8563" y="4590472"/>
            <a:ext cx="1328635" cy="1237672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2999" y="4267200"/>
            <a:ext cx="503982" cy="39947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2340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5294741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1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6001" y="4286252"/>
            <a:ext cx="565559" cy="3804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9163" y="5724528"/>
            <a:ext cx="338035" cy="42688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8562" y="5724528"/>
            <a:ext cx="323743" cy="42688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1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8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8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4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Insert: 8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113" y="53511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1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Two consecutive right horizontal links</a:t>
            </a:r>
          </a:p>
          <a:p>
            <a:r>
              <a:rPr lang="en-GB" dirty="0" smtClean="0"/>
              <a:t>Rotate        </a:t>
            </a:r>
            <a:r>
              <a:rPr lang="en-GB" b="1" dirty="0" smtClean="0">
                <a:solidFill>
                  <a:schemeClr val="bg1"/>
                </a:solidFill>
              </a:rPr>
              <a:t>left</a:t>
            </a:r>
            <a:r>
              <a:rPr lang="en-GB" dirty="0" smtClean="0"/>
              <a:t> (split)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2"/>
            <a:endCxn id="30" idx="6"/>
          </p:cNvCxnSpPr>
          <p:nvPr/>
        </p:nvCxnSpPr>
        <p:spPr>
          <a:xfrm flipH="1">
            <a:off x="4896942" y="5714745"/>
            <a:ext cx="1046658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7">
            <a:extLst>
              <a:ext uri="{FF2B5EF4-FFF2-40B4-BE49-F238E27FC236}">
                <a16:creationId xmlns:a16="http://schemas.microsoft.com/office/drawing/2014/main" id="{5A1627C4-411D-4A9C-8AB0-2D5E596D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54" y="1897329"/>
            <a:ext cx="636688" cy="526894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27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2364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8518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7549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0764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10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1211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Insert: 10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1685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b="1" dirty="0">
                <a:solidFill>
                  <a:schemeClr val="bg1"/>
                </a:solidFill>
              </a:rPr>
              <a:t>leaves</a:t>
            </a:r>
            <a:r>
              <a:rPr lang="en-US" dirty="0" smtClean="0"/>
              <a:t> are </a:t>
            </a:r>
            <a:r>
              <a:rPr lang="en-US" dirty="0"/>
              <a:t>black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 smtClean="0"/>
              <a:t> is </a:t>
            </a:r>
            <a:r>
              <a:rPr lang="en-US" dirty="0"/>
              <a:t>black</a:t>
            </a:r>
          </a:p>
          <a:p>
            <a:r>
              <a:rPr lang="en-US" dirty="0" smtClean="0"/>
              <a:t>No node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 smtClean="0"/>
              <a:t> connected to it</a:t>
            </a:r>
          </a:p>
          <a:p>
            <a:r>
              <a:rPr lang="en-US" dirty="0" smtClean="0"/>
              <a:t>Every path from a given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 smtClean="0"/>
              <a:t> to its </a:t>
            </a:r>
            <a:r>
              <a:rPr lang="en-US" b="1" dirty="0">
                <a:solidFill>
                  <a:schemeClr val="bg1"/>
                </a:solidFill>
              </a:rPr>
              <a:t>descendant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leaf</a:t>
            </a:r>
            <a:r>
              <a:rPr lang="en-US" dirty="0" smtClean="0"/>
              <a:t> nodes contains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 smtClean="0"/>
              <a:t> number of </a:t>
            </a:r>
            <a:r>
              <a:rPr lang="en-US" b="1" dirty="0">
                <a:solidFill>
                  <a:schemeClr val="bg1"/>
                </a:solidFill>
              </a:rPr>
              <a:t>black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Red links </a:t>
            </a:r>
            <a:r>
              <a:rPr lang="en-US" b="1" dirty="0">
                <a:solidFill>
                  <a:schemeClr val="bg1"/>
                </a:solidFill>
              </a:rPr>
              <a:t>lean</a:t>
            </a:r>
            <a:r>
              <a:rPr lang="en-US" dirty="0" smtClean="0"/>
              <a:t>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Tree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Insert: </a:t>
            </a:r>
            <a:r>
              <a:rPr lang="en-GB" b="1" dirty="0" smtClean="0">
                <a:solidFill>
                  <a:schemeClr val="bg1"/>
                </a:solidFill>
              </a:rPr>
              <a:t>10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0793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Horizontal left link not allowed</a:t>
            </a:r>
          </a:p>
          <a:p>
            <a:r>
              <a:rPr lang="en-GB" dirty="0" smtClean="0"/>
              <a:t>Rotate         right (skew)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984" y="587712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3"/>
            <a:endCxn id="26" idx="7"/>
          </p:cNvCxnSpPr>
          <p:nvPr/>
        </p:nvCxnSpPr>
        <p:spPr>
          <a:xfrm flipH="1">
            <a:off x="7542724" y="5983973"/>
            <a:ext cx="302136" cy="46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80" y="1890122"/>
            <a:ext cx="683731" cy="636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808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Two consecutive right horizontal links</a:t>
            </a:r>
          </a:p>
          <a:p>
            <a:r>
              <a:rPr lang="en-GB" dirty="0" smtClean="0"/>
              <a:t>Rotate        left (split)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532987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8542602" y="5710623"/>
            <a:ext cx="448999" cy="412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80" y="1868856"/>
            <a:ext cx="683731" cy="636920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Two consecutive right horizontal links</a:t>
            </a:r>
          </a:p>
          <a:p>
            <a:r>
              <a:rPr lang="en-GB" dirty="0" smtClean="0"/>
              <a:t>Rotate         </a:t>
            </a:r>
            <a:r>
              <a:rPr lang="bg-BG" dirty="0" smtClean="0"/>
              <a:t> </a:t>
            </a:r>
            <a:r>
              <a:rPr lang="en-GB" dirty="0" smtClean="0"/>
              <a:t>left (split)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6" idx="2"/>
            <a:endCxn id="30" idx="6"/>
          </p:cNvCxnSpPr>
          <p:nvPr/>
        </p:nvCxnSpPr>
        <p:spPr>
          <a:xfrm flipH="1" flipV="1">
            <a:off x="4896942" y="4571746"/>
            <a:ext cx="2828204" cy="51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4191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6641342" y="4841483"/>
            <a:ext cx="1203519" cy="60403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5"/>
            <a:endCxn id="26" idx="1"/>
          </p:cNvCxnSpPr>
          <p:nvPr/>
        </p:nvCxnSpPr>
        <p:spPr>
          <a:xfrm>
            <a:off x="8422888" y="4841483"/>
            <a:ext cx="688427" cy="5999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742" y="1879489"/>
            <a:ext cx="683731" cy="636920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Consider </a:t>
            </a:r>
            <a:r>
              <a:rPr lang="en-US" b="1" dirty="0" smtClean="0">
                <a:solidFill>
                  <a:schemeClr val="bg1"/>
                </a:solidFill>
              </a:rPr>
              <a:t>web application</a:t>
            </a:r>
            <a:r>
              <a:rPr lang="en-US" dirty="0" smtClean="0"/>
              <a:t> in which 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searches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far more frequent</a:t>
            </a:r>
            <a:r>
              <a:rPr lang="en-US" dirty="0" smtClean="0"/>
              <a:t> than </a:t>
            </a:r>
            <a:r>
              <a:rPr lang="en-US" b="1" dirty="0" smtClean="0">
                <a:solidFill>
                  <a:schemeClr val="bg1"/>
                </a:solidFill>
              </a:rPr>
              <a:t>insertions/deletions</a:t>
            </a:r>
          </a:p>
          <a:p>
            <a:r>
              <a:rPr lang="en-US" dirty="0" smtClean="0"/>
              <a:t>Which of the following do you prefer: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AVL</a:t>
            </a:r>
            <a:endParaRPr lang="en-US" dirty="0" smtClean="0"/>
          </a:p>
          <a:p>
            <a:pPr lvl="1"/>
            <a:r>
              <a:rPr lang="en-US" dirty="0" smtClean="0">
                <a:hlinkClick r:id="" action="ppaction://noaction"/>
              </a:rPr>
              <a:t>Linked List</a:t>
            </a:r>
          </a:p>
          <a:p>
            <a:pPr lvl="1"/>
            <a:r>
              <a:rPr lang="en-US" dirty="0" smtClean="0">
                <a:hlinkClick r:id="" action="ppaction://noaction"/>
              </a:rPr>
              <a:t>Red-Black</a:t>
            </a:r>
          </a:p>
          <a:p>
            <a:pPr lvl="1"/>
            <a:r>
              <a:rPr lang="en-US" dirty="0" smtClean="0">
                <a:hlinkClick r:id="" action="ppaction://noaction"/>
              </a:rPr>
              <a:t>B+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62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bg-BG" dirty="0" smtClean="0"/>
          </a:p>
          <a:p>
            <a:r>
              <a:rPr lang="en-US" dirty="0" smtClean="0"/>
              <a:t>Consider web application in which </a:t>
            </a:r>
          </a:p>
          <a:p>
            <a:pPr lvl="1"/>
            <a:r>
              <a:rPr lang="en-US" dirty="0" smtClean="0"/>
              <a:t>searches are far more frequent than insertions/deletions</a:t>
            </a:r>
          </a:p>
          <a:p>
            <a:r>
              <a:rPr lang="en-US" dirty="0" smtClean="0"/>
              <a:t>Which of the following do you prefer: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AVL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Red-Black</a:t>
            </a:r>
          </a:p>
          <a:p>
            <a:pPr lvl="1"/>
            <a:r>
              <a:rPr lang="en-US" dirty="0" smtClean="0"/>
              <a:t>B+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3CAF4-A5B1-4D66-91A2-B18F401A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68" y="3623154"/>
            <a:ext cx="630764" cy="630764"/>
          </a:xfrm>
          <a:prstGeom prst="rect">
            <a:avLst/>
          </a:prstGeom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F7C894AF-1185-416F-9C8C-F0572F74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562" y="3750797"/>
            <a:ext cx="3922702" cy="1532334"/>
          </a:xfrm>
          <a:prstGeom prst="wedgeRoundRectCallout">
            <a:avLst>
              <a:gd name="adj1" fmla="val -71359"/>
              <a:gd name="adj2" fmla="val -22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AVL trees are more rigidly balanced, so they have faster search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Red-Black Trees are widely used 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Insertion is easy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Balance by color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Color is a single byte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AA Trees</a:t>
            </a:r>
            <a:endParaRPr lang="en-US" dirty="0" smtClean="0">
              <a:solidFill>
                <a:schemeClr val="bg2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Insertion algorithm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737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621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10100" y="1180214"/>
            <a:ext cx="2971800" cy="306316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Rebalancing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3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71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Rotations are used to correct the balance of a tree</a:t>
            </a:r>
          </a:p>
          <a:p>
            <a:r>
              <a:rPr lang="en-US" smtClean="0"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Rotations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4495800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40587" y="3261183"/>
            <a:ext cx="2613749" cy="919401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subtree weights more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06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5757" y="2956736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41426" y="4292005"/>
            <a:ext cx="820899" cy="78161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y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2400" y="3624370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9488" y="5031167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3690" y="5047414"/>
            <a:ext cx="420892" cy="66758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7812" y="3709099"/>
            <a:ext cx="547388" cy="7504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7870" y="4227922"/>
            <a:ext cx="822506" cy="81481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40589" y="2947202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20517" y="3634396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1601" y="3652613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6695" y="5007493"/>
            <a:ext cx="412859" cy="64138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5888" y="4965042"/>
            <a:ext cx="430076" cy="6687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6607" y="393780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5801" y="403252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4110" y="2151609"/>
            <a:ext cx="1713891" cy="919401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Preserved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9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25568</TotalTime>
  <Words>2209</Words>
  <Application>Microsoft Office PowerPoint</Application>
  <PresentationFormat>Widescreen</PresentationFormat>
  <Paragraphs>772</Paragraphs>
  <Slides>71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맑은 고딕</vt:lpstr>
      <vt:lpstr>Arial</vt:lpstr>
      <vt:lpstr>Calibri</vt:lpstr>
      <vt:lpstr>Consolas</vt:lpstr>
      <vt:lpstr>Symbol</vt:lpstr>
      <vt:lpstr>Wingdings</vt:lpstr>
      <vt:lpstr>Wingdings 2</vt:lpstr>
      <vt:lpstr>1_SoftUni3_1</vt:lpstr>
      <vt:lpstr>Red-Black Trees and AA Trees</vt:lpstr>
      <vt:lpstr>Table of Contents</vt:lpstr>
      <vt:lpstr>PowerPoint Presentation</vt:lpstr>
      <vt:lpstr>Why Yet Another Balanced BST?</vt:lpstr>
      <vt:lpstr>Representing 3-Nodes from 2-3 Tree</vt:lpstr>
      <vt:lpstr>Red-Black Tree Properties</vt:lpstr>
      <vt:lpstr>PowerPoint Presentation</vt:lpstr>
      <vt:lpstr>Rotations</vt:lpstr>
      <vt:lpstr>Left Rotation</vt:lpstr>
      <vt:lpstr>Right Rotation</vt:lpstr>
      <vt:lpstr>Rotations - Quiz</vt:lpstr>
      <vt:lpstr>Rotations - Answer</vt:lpstr>
      <vt:lpstr>PowerPoint Presentation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PowerPoint Presentation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Red-Black Tree - Quiz</vt:lpstr>
      <vt:lpstr>Red-Black Tree - Answer</vt:lpstr>
      <vt:lpstr>Red-Black Tree - Summary</vt:lpstr>
      <vt:lpstr>PowerPoint Presentation</vt:lpstr>
      <vt:lpstr>Why AA Trees</vt:lpstr>
      <vt:lpstr>AA Tree</vt:lpstr>
      <vt:lpstr>AA Tree</vt:lpstr>
      <vt:lpstr>AA Tree</vt:lpstr>
      <vt:lpstr>Skew</vt:lpstr>
      <vt:lpstr>Skew (2)</vt:lpstr>
      <vt:lpstr>Split</vt:lpstr>
      <vt:lpstr>Split</vt:lpstr>
      <vt:lpstr>PowerPoint Presentation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Trees - Quiz</vt:lpstr>
      <vt:lpstr>Trees - Quiz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572</cp:revision>
  <dcterms:created xsi:type="dcterms:W3CDTF">2018-05-23T13:08:44Z</dcterms:created>
  <dcterms:modified xsi:type="dcterms:W3CDTF">2020-04-15T16:47:48Z</dcterms:modified>
  <cp:category>computer programming, programming</cp:category>
</cp:coreProperties>
</file>