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50" r:id="rId12"/>
    <p:sldId id="427" r:id="rId13"/>
    <p:sldId id="436" r:id="rId14"/>
    <p:sldId id="437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58" r:id="rId38"/>
    <p:sldId id="447" r:id="rId39"/>
    <p:sldId id="420" r:id="rId40"/>
    <p:sldId id="459" r:id="rId41"/>
    <p:sldId id="460" r:id="rId42"/>
    <p:sldId id="461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  <p14:sldId id="450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58"/>
            <p14:sldId id="447"/>
          </p14:sldIdLst>
        </p14:section>
        <p14:section name="Conclusion" id="{C6E3D5A5-B0DF-43D0-8B0A-3EBBED2805AE}">
          <p14:sldIdLst>
            <p14:sldId id="420"/>
            <p14:sldId id="459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5186" autoAdjust="0"/>
  </p:normalViewPr>
  <p:slideViewPr>
    <p:cSldViewPr>
      <p:cViewPr varScale="1">
        <p:scale>
          <a:sx n="59" d="100"/>
          <a:sy n="59" d="100"/>
        </p:scale>
        <p:origin x="102" y="6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28-Apr-18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‹Nr.›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27-Apr-18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08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91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9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9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27-Apr-18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05#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05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trainings/1634/databases-basics-mysql-may-2017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9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20" name="Rectangle: Rounded Corners 14"/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14"/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39628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country_id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03796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7" y="6177464"/>
            <a:ext cx="1923770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26423"/>
              </p:ext>
            </p:extLst>
          </p:nvPr>
        </p:nvGraphicFramePr>
        <p:xfrm>
          <a:off x="912812" y="3207122"/>
          <a:ext cx="33528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3959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4388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84335"/>
              </p:ext>
            </p:extLst>
          </p:nvPr>
        </p:nvGraphicFramePr>
        <p:xfrm>
          <a:off x="7237413" y="3141440"/>
          <a:ext cx="3202636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095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9835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peak_id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peak_id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mountains(mountain_id)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00306" y="813113"/>
            <a:ext cx="2780306" cy="558487"/>
          </a:xfrm>
          <a:prstGeom prst="wedgeRoundRectCallout">
            <a:avLst>
              <a:gd name="adj1" fmla="val -57659"/>
              <a:gd name="adj2" fmla="val 88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50680" y="476277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93659" y="2803112"/>
            <a:ext cx="2971800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2690" y="2666998"/>
            <a:ext cx="98298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4953000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298" y="4953000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3420141"/>
            <a:ext cx="2971800" cy="558485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53172"/>
              </p:ext>
            </p:extLst>
          </p:nvPr>
        </p:nvGraphicFramePr>
        <p:xfrm>
          <a:off x="513042" y="2177184"/>
          <a:ext cx="45145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643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67813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employee_name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54854"/>
              </p:ext>
            </p:extLst>
          </p:nvPr>
        </p:nvGraphicFramePr>
        <p:xfrm>
          <a:off x="7466012" y="2177184"/>
          <a:ext cx="3657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94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48112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project_id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50625"/>
              </p:ext>
            </p:extLst>
          </p:nvPr>
        </p:nvGraphicFramePr>
        <p:xfrm>
          <a:off x="4494212" y="4696202"/>
          <a:ext cx="3657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704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0055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4922" y="4140505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51105" y="3181614"/>
            <a:ext cx="2061818" cy="2796157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8151812" y="3548784"/>
            <a:ext cx="1143000" cy="2061818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51157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9718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employees_projects(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63207" y="504657"/>
            <a:ext cx="4043376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EmployeesProjects</a:t>
            </a:r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7826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09361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663074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5783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4456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914400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48755" y="871877"/>
            <a:ext cx="2229557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267200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2369" y="3124200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69" y="5192041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60751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778298" y="5194193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717390"/>
            <a:chOff x="5103812" y="4564221"/>
            <a:chExt cx="4795838" cy="1853787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relations are useful when combined with JOINS. With JOINS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8012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2412" y="5949077"/>
            <a:ext cx="2971800" cy="558485"/>
          </a:xfrm>
          <a:prstGeom prst="wedgeRoundRectCallout">
            <a:avLst>
              <a:gd name="adj1" fmla="val -37673"/>
              <a:gd name="adj2" fmla="val -1233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81601" y="3207441"/>
            <a:ext cx="2971800" cy="558485"/>
          </a:xfrm>
          <a:prstGeom prst="wedgeRoundRectCallout">
            <a:avLst>
              <a:gd name="adj1" fmla="val -50859"/>
              <a:gd name="adj2" fmla="val 11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"Geography". Report all peaks for "</a:t>
            </a:r>
            <a:r>
              <a:rPr lang="en-US" sz="3200" noProof="1"/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https://judge.softuni.bg/Contests/Practice/Index/605#6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3733800"/>
            <a:ext cx="6463508" cy="21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08012" y="2209800"/>
            <a:ext cx="10668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m.mountain_range, p.peak_name,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peaks AS p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</a:t>
            </a:r>
            <a:r>
              <a:rPr lang="en-US" sz="3000" b="1" noProof="1">
                <a:latin typeface="Consolas" panose="020B0609020204030204" pitchFamily="49" charset="0"/>
              </a:rPr>
              <a:t> mountains AS m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m.id = p.mountain_id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m.mountain_range = 'Rila'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ORDER BY p.elevation DESC;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https://judge.softuni.bg/Contests/Practice/Index/605#6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412" y="5052624"/>
            <a:ext cx="1634357" cy="558487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039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item_id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order_id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00795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bg-BG" noProof="1"/>
                        <a:t>о</a:t>
                      </a:r>
                      <a:r>
                        <a:rPr lang="en-US" noProof="1"/>
                        <a:t>rder</a:t>
                      </a:r>
                      <a:r>
                        <a:rPr lang="bg-BG" noProof="1"/>
                        <a:t>_</a:t>
                      </a:r>
                      <a:r>
                        <a:rPr lang="en-US" noProof="1"/>
                        <a:t>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order_name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258440" y="306578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61612" y="2895600"/>
            <a:ext cx="17056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that in more complicated relations it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#MYSQL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procedures.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4655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267200"/>
            <a:ext cx="2229557" cy="559968"/>
          </a:xfrm>
          <a:prstGeom prst="wedgeRoundRectCallout">
            <a:avLst>
              <a:gd name="adj1" fmla="val -40607"/>
              <a:gd name="adj2" fmla="val 67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3812" y="343659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80412" y="6063272"/>
            <a:ext cx="2229557" cy="559968"/>
          </a:xfrm>
          <a:prstGeom prst="wedgeRoundRectCallout">
            <a:avLst>
              <a:gd name="adj1" fmla="val 16101"/>
              <a:gd name="adj2" fmla="val -65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743200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43239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Click on "Database" then select "Reverse Engineer"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0" y="2715253"/>
            <a:ext cx="4638025" cy="3217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73" y="2687375"/>
            <a:ext cx="4267200" cy="32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43239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2057400"/>
            <a:ext cx="474293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73" y="2181365"/>
            <a:ext cx="4648200" cy="35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E/R </a:t>
            </a:r>
            <a:r>
              <a:rPr lang="en-US" dirty="0"/>
              <a:t>Diagram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1295400"/>
            <a:ext cx="7086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a database?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database 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194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857500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columns in the</a:t>
            </a:r>
            <a:r>
              <a:rPr lang="bg-BG" dirty="0"/>
              <a:t> </a:t>
            </a:r>
            <a:r>
              <a:rPr lang="en-US" dirty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entity 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and modeling of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Filling test data in the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2477</Words>
  <Application>Microsoft Office PowerPoint</Application>
  <PresentationFormat>Benutzerdefiniert</PresentationFormat>
  <Paragraphs>484</Paragraphs>
  <Slides>41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Table Relations</vt:lpstr>
      <vt:lpstr>Table of Content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Identification of Relationships</vt:lpstr>
      <vt:lpstr>Table Relations</vt:lpstr>
      <vt:lpstr>Relationships </vt:lpstr>
      <vt:lpstr>Relationships (2)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Retrieving Related Data</vt:lpstr>
      <vt:lpstr>Joins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Foreign Key Delete Cascade</vt:lpstr>
      <vt:lpstr>Foreign Key Update Cascade</vt:lpstr>
      <vt:lpstr>E/R Diagrams</vt:lpstr>
      <vt:lpstr>Relational Schema</vt:lpstr>
      <vt:lpstr>E/R Diagram</vt:lpstr>
      <vt:lpstr>E/R Diagram</vt:lpstr>
      <vt:lpstr>E/R Diagram</vt:lpstr>
      <vt:lpstr>Summary</vt:lpstr>
      <vt:lpstr>Table Relations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ne78yik</cp:lastModifiedBy>
  <cp:revision>310</cp:revision>
  <dcterms:created xsi:type="dcterms:W3CDTF">2014-01-02T17:00:34Z</dcterms:created>
  <dcterms:modified xsi:type="dcterms:W3CDTF">2018-04-27T22:05:07Z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