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3a57de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3a57de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3a57de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3a57de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3a57de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3a57de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3a57de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3a57de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3a57dea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3a57dea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3a57de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3a57de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3a57dea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3a57dea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3a57dea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3a57dea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3a57dea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3a57dea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3a57dea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3a57dea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05183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05183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🎊 🎉 🎁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2382000" y="3131050"/>
            <a:ext cx="4380000" cy="988500"/>
          </a:xfrm>
          <a:prstGeom prst="trapezoid">
            <a:avLst>
              <a:gd fmla="val 5772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2982725" y="2190750"/>
            <a:ext cx="3184500" cy="908100"/>
          </a:xfrm>
          <a:prstGeom prst="trapezoid">
            <a:avLst>
              <a:gd fmla="val 586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2382000" y="3131050"/>
            <a:ext cx="4380000" cy="988500"/>
          </a:xfrm>
          <a:prstGeom prst="trapezoid">
            <a:avLst>
              <a:gd fmla="val 5772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2982725" y="2190750"/>
            <a:ext cx="3184500" cy="908100"/>
          </a:xfrm>
          <a:prstGeom prst="trapezoid">
            <a:avLst>
              <a:gd fmla="val 586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3536950" y="1250450"/>
            <a:ext cx="2067900" cy="908100"/>
          </a:xfrm>
          <a:prstGeom prst="trapezoid">
            <a:avLst>
              <a:gd fmla="val 586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2382000" y="3131050"/>
            <a:ext cx="4380000" cy="988500"/>
          </a:xfrm>
          <a:prstGeom prst="trapezoid">
            <a:avLst>
              <a:gd fmla="val 5772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2982725" y="2190750"/>
            <a:ext cx="3184500" cy="908100"/>
          </a:xfrm>
          <a:prstGeom prst="trapezoid">
            <a:avLst>
              <a:gd fmla="val 586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3536950" y="1250450"/>
            <a:ext cx="2067900" cy="908100"/>
          </a:xfrm>
          <a:prstGeom prst="trapezoid">
            <a:avLst>
              <a:gd fmla="val 586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1583225" y="4162725"/>
            <a:ext cx="61080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practice practice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Instructor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Instructor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Mobile enthusiast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Instructor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Mobile enthusiast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Travel addict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🗺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Instructor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Mobile enthusiast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Travel addict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🗺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779" y="1244525"/>
            <a:ext cx="1128225" cy="206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Instructor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Mobile enthusiast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Travel addict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🗺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500" y="3150525"/>
            <a:ext cx="1435925" cy="17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779" y="1244525"/>
            <a:ext cx="1128225" cy="206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Instructor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Mobile enthusiast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Travel addict			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🗺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500" y="3150525"/>
            <a:ext cx="1435925" cy="17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779" y="1244525"/>
            <a:ext cx="1128225" cy="206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150" y="1160525"/>
            <a:ext cx="1629025" cy="1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2382000" y="3131050"/>
            <a:ext cx="4380000" cy="988500"/>
          </a:xfrm>
          <a:prstGeom prst="trapezoid">
            <a:avLst>
              <a:gd fmla="val 5772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