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a57df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a57df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3a57df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3a57df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3a57df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3a57df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3a57df1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3a57df1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a57df1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a57df1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a57df1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a57df1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3a57df1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3a57df1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🎊 🎉 🎁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76" name="Google Shape;76;p16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84" name="Google Shape;84;p17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988525" y="2433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93" name="Google Shape;93;p18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988525" y="2433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95" name="Google Shape;95;p18"/>
          <p:cNvSpPr/>
          <p:nvPr/>
        </p:nvSpPr>
        <p:spPr>
          <a:xfrm>
            <a:off x="988525" y="2814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103" name="Google Shape;103;p19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988525" y="2433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05" name="Google Shape;105;p19"/>
          <p:cNvSpPr/>
          <p:nvPr/>
        </p:nvSpPr>
        <p:spPr>
          <a:xfrm>
            <a:off x="988525" y="2814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  <p:sp>
        <p:nvSpPr>
          <p:cNvPr id="106" name="Google Shape;106;p19"/>
          <p:cNvSpPr/>
          <p:nvPr/>
        </p:nvSpPr>
        <p:spPr>
          <a:xfrm>
            <a:off x="988525" y="3195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988525" y="3576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08" name="Google Shape;108;p19"/>
          <p:cNvSpPr/>
          <p:nvPr/>
        </p:nvSpPr>
        <p:spPr>
          <a:xfrm>
            <a:off x="988525" y="3957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116" name="Google Shape;116;p20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988525" y="2433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18" name="Google Shape;118;p20"/>
          <p:cNvSpPr/>
          <p:nvPr/>
        </p:nvSpPr>
        <p:spPr>
          <a:xfrm>
            <a:off x="988525" y="2814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  <p:sp>
        <p:nvSpPr>
          <p:cNvPr id="119" name="Google Shape;119;p20"/>
          <p:cNvSpPr/>
          <p:nvPr/>
        </p:nvSpPr>
        <p:spPr>
          <a:xfrm>
            <a:off x="988525" y="4338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⛩</a:t>
            </a:r>
            <a:endParaRPr sz="1800"/>
          </a:p>
        </p:txBody>
      </p:sp>
      <p:sp>
        <p:nvSpPr>
          <p:cNvPr id="120" name="Google Shape;120;p20"/>
          <p:cNvSpPr/>
          <p:nvPr/>
        </p:nvSpPr>
        <p:spPr>
          <a:xfrm>
            <a:off x="988525" y="3195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988525" y="3576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988525" y="3957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843850" y="12778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988525" y="1671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130" name="Google Shape;130;p21"/>
          <p:cNvSpPr/>
          <p:nvPr/>
        </p:nvSpPr>
        <p:spPr>
          <a:xfrm>
            <a:off x="988525" y="2052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988525" y="2433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32" name="Google Shape;132;p21"/>
          <p:cNvSpPr/>
          <p:nvPr/>
        </p:nvSpPr>
        <p:spPr>
          <a:xfrm>
            <a:off x="988525" y="2814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  <p:sp>
        <p:nvSpPr>
          <p:cNvPr id="133" name="Google Shape;133;p21"/>
          <p:cNvSpPr/>
          <p:nvPr/>
        </p:nvSpPr>
        <p:spPr>
          <a:xfrm>
            <a:off x="988525" y="4338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⛩</a:t>
            </a:r>
            <a:endParaRPr sz="1800"/>
          </a:p>
        </p:txBody>
      </p:sp>
      <p:sp>
        <p:nvSpPr>
          <p:cNvPr id="134" name="Google Shape;134;p21"/>
          <p:cNvSpPr/>
          <p:nvPr/>
        </p:nvSpPr>
        <p:spPr>
          <a:xfrm>
            <a:off x="988525" y="3195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988525" y="3576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36" name="Google Shape;136;p21"/>
          <p:cNvSpPr/>
          <p:nvPr/>
        </p:nvSpPr>
        <p:spPr>
          <a:xfrm>
            <a:off x="988525" y="39576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  <p:sp>
        <p:nvSpPr>
          <p:cNvPr id="137" name="Google Shape;137;p21"/>
          <p:cNvSpPr/>
          <p:nvPr/>
        </p:nvSpPr>
        <p:spPr>
          <a:xfrm>
            <a:off x="4146625" y="1243550"/>
            <a:ext cx="2491500" cy="34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291300" y="1637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	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🔮</a:t>
            </a:r>
            <a:endParaRPr sz="1800"/>
          </a:p>
        </p:txBody>
      </p:sp>
      <p:sp>
        <p:nvSpPr>
          <p:cNvPr id="139" name="Google Shape;139;p21"/>
          <p:cNvSpPr/>
          <p:nvPr/>
        </p:nvSpPr>
        <p:spPr>
          <a:xfrm>
            <a:off x="4291300" y="2018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291300" y="2399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41" name="Google Shape;141;p21"/>
          <p:cNvSpPr/>
          <p:nvPr/>
        </p:nvSpPr>
        <p:spPr>
          <a:xfrm>
            <a:off x="4291300" y="2780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  <p:sp>
        <p:nvSpPr>
          <p:cNvPr id="142" name="Google Shape;142;p21"/>
          <p:cNvSpPr/>
          <p:nvPr/>
        </p:nvSpPr>
        <p:spPr>
          <a:xfrm>
            <a:off x="4291300" y="4304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⛩</a:t>
            </a:r>
            <a:endParaRPr sz="1800"/>
          </a:p>
        </p:txBody>
      </p:sp>
      <p:sp>
        <p:nvSpPr>
          <p:cNvPr id="143" name="Google Shape;143;p21"/>
          <p:cNvSpPr/>
          <p:nvPr/>
        </p:nvSpPr>
        <p:spPr>
          <a:xfrm>
            <a:off x="4291300" y="3161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💡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291300" y="3542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🚴‍♀️</a:t>
            </a:r>
            <a:endParaRPr sz="1800"/>
          </a:p>
        </p:txBody>
      </p:sp>
      <p:sp>
        <p:nvSpPr>
          <p:cNvPr id="145" name="Google Shape;145;p21"/>
          <p:cNvSpPr/>
          <p:nvPr/>
        </p:nvSpPr>
        <p:spPr>
          <a:xfrm>
            <a:off x="4291300" y="3923350"/>
            <a:ext cx="22422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		       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🧗‍♂️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