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3368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3368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3a57df11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3a57df1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3a57df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3a57df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3a57df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3a57df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3a57df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3a57df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take this course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🎊 🎉 🎁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891150" y="1168550"/>
            <a:ext cx="73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😄	</a:t>
            </a:r>
            <a:endParaRPr sz="16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🙂		</a:t>
            </a:r>
            <a:endParaRPr sz="1600">
              <a:solidFill>
                <a:srgbClr val="351C7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😐		</a:t>
            </a:r>
            <a:endParaRPr sz="16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🙁			</a:t>
            </a:r>
            <a:endParaRPr sz="16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😣		</a:t>
            </a:r>
            <a:endParaRPr sz="1600">
              <a:solidFill>
                <a:srgbClr val="351C7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891150" y="1168550"/>
            <a:ext cx="73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😄		</a:t>
            </a:r>
            <a:r>
              <a:rPr lang="en" sz="1600">
                <a:solidFill>
                  <a:srgbClr val="351C75"/>
                </a:solidFill>
                <a:highlight>
                  <a:srgbClr val="FFFFFF"/>
                </a:highlight>
              </a:rPr>
              <a:t>If you’re used to development you might find this course too detailed</a:t>
            </a:r>
            <a:endParaRPr sz="16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🙂		</a:t>
            </a:r>
            <a:r>
              <a:rPr lang="en" sz="1600">
                <a:solidFill>
                  <a:srgbClr val="351C75"/>
                </a:solidFill>
                <a:highlight>
                  <a:srgbClr val="FFFFFF"/>
                </a:highlight>
              </a:rPr>
              <a:t>	Skip to the parts you’re interested in</a:t>
            </a:r>
            <a:endParaRPr sz="1600">
              <a:solidFill>
                <a:srgbClr val="351C7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😐		</a:t>
            </a:r>
            <a:endParaRPr sz="16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🙁		</a:t>
            </a:r>
            <a:endParaRPr sz="16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😣		</a:t>
            </a:r>
            <a:endParaRPr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891150" y="1168550"/>
            <a:ext cx="73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😄		</a:t>
            </a:r>
            <a:r>
              <a:rPr lang="en" sz="1600">
                <a:solidFill>
                  <a:srgbClr val="351C75"/>
                </a:solidFill>
                <a:highlight>
                  <a:srgbClr val="FFFFFF"/>
                </a:highlight>
              </a:rPr>
              <a:t>If you’re used to development you might find this course too detailed</a:t>
            </a:r>
            <a:endParaRPr sz="16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🙂		</a:t>
            </a:r>
            <a:r>
              <a:rPr lang="en" sz="1600">
                <a:solidFill>
                  <a:srgbClr val="351C75"/>
                </a:solidFill>
                <a:highlight>
                  <a:srgbClr val="FFFFFF"/>
                </a:highlight>
              </a:rPr>
              <a:t>	Skip to the parts you’re interested in</a:t>
            </a:r>
            <a:endParaRPr sz="1600">
              <a:solidFill>
                <a:srgbClr val="351C7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😐		</a:t>
            </a:r>
            <a:r>
              <a:rPr lang="en" sz="1600">
                <a:solidFill>
                  <a:srgbClr val="351C75"/>
                </a:solidFill>
                <a:highlight>
                  <a:srgbClr val="FFFFFF"/>
                </a:highlight>
              </a:rPr>
              <a:t>If you’ve got development experience in an unrelated language</a:t>
            </a:r>
            <a:endParaRPr sz="16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🙁			</a:t>
            </a:r>
            <a:r>
              <a:rPr lang="en" sz="1600">
                <a:solidFill>
                  <a:srgbClr val="351C75"/>
                </a:solidFill>
                <a:highlight>
                  <a:srgbClr val="FFFFFF"/>
                </a:highlight>
              </a:rPr>
              <a:t>Follow the course but skip the parts you know</a:t>
            </a:r>
            <a:endParaRPr sz="16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😣		</a:t>
            </a:r>
            <a:endParaRPr sz="1600">
              <a:solidFill>
                <a:srgbClr val="351C7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891150" y="1168550"/>
            <a:ext cx="73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😄		</a:t>
            </a:r>
            <a:r>
              <a:rPr lang="en" sz="1600">
                <a:solidFill>
                  <a:srgbClr val="351C75"/>
                </a:solidFill>
                <a:highlight>
                  <a:srgbClr val="FFFFFF"/>
                </a:highlight>
              </a:rPr>
              <a:t>If you’re used to development you might find this course too detailed</a:t>
            </a:r>
            <a:endParaRPr sz="16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🙂		</a:t>
            </a:r>
            <a:r>
              <a:rPr lang="en" sz="1600">
                <a:solidFill>
                  <a:srgbClr val="351C75"/>
                </a:solidFill>
                <a:highlight>
                  <a:srgbClr val="FFFFFF"/>
                </a:highlight>
              </a:rPr>
              <a:t>	Skip to the parts you’re interested in</a:t>
            </a:r>
            <a:endParaRPr sz="1600">
              <a:solidFill>
                <a:srgbClr val="351C7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😐		</a:t>
            </a:r>
            <a:r>
              <a:rPr lang="en" sz="1600">
                <a:solidFill>
                  <a:srgbClr val="351C75"/>
                </a:solidFill>
                <a:highlight>
                  <a:srgbClr val="FFFFFF"/>
                </a:highlight>
              </a:rPr>
              <a:t>If you’ve got development experience in an unrelated language</a:t>
            </a:r>
            <a:endParaRPr sz="16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🙁			</a:t>
            </a:r>
            <a:r>
              <a:rPr lang="en" sz="1600">
                <a:solidFill>
                  <a:srgbClr val="351C75"/>
                </a:solidFill>
                <a:highlight>
                  <a:srgbClr val="FFFFFF"/>
                </a:highlight>
              </a:rPr>
              <a:t>Follow the course but skip the parts you know</a:t>
            </a:r>
            <a:endParaRPr sz="16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😣		</a:t>
            </a:r>
            <a:r>
              <a:rPr lang="en" sz="1600">
                <a:solidFill>
                  <a:srgbClr val="351C75"/>
                </a:solidFill>
                <a:highlight>
                  <a:srgbClr val="FFFFFF"/>
                </a:highlight>
              </a:rPr>
              <a:t>If you’re a complete newbie, you might find it challenging</a:t>
            </a:r>
            <a:endParaRPr sz="1600">
              <a:solidFill>
                <a:srgbClr val="351C7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51C75"/>
                </a:solidFill>
                <a:highlight>
                  <a:srgbClr val="FFFFFF"/>
                </a:highlight>
              </a:rPr>
              <a:t>			Be patient, persistent go step by step. Practice a lot</a:t>
            </a:r>
            <a:endParaRPr sz="1600">
              <a:solidFill>
                <a:srgbClr val="351C7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