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slide" Target="slides/slide6.xml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33683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33683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3a57df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3a57df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43a57df9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43a57df9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3a57df9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3a57df9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43a57df9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43a57df9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43a57df9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43a57df9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43a57df9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43a57df9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43a57df9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43a57df9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43a57df9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43a57df9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ask questions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🤔💡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solutions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891150" y="1168550"/>
            <a:ext cx="736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the code, understand what it does and understand where the problem lies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solutions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891150" y="1168550"/>
            <a:ext cx="736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the code, understand what it does and understand where the problem lies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Rewind the video and try again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solutions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891150" y="1168550"/>
            <a:ext cx="736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the code, understand what it does and understand where the problem lies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Rewind the video and try again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Check the source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solutions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891150" y="1168550"/>
            <a:ext cx="736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the code, understand what it does and understand where the problem lies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Rewind the video and try again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Check the source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Debug your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solutions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891150" y="1168550"/>
            <a:ext cx="736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the code, understand what it does and understand where the problem lies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Rewind the video and try again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Check the source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Debug your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Search Google - Stackoverflow is awesome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solutions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891150" y="1168550"/>
            <a:ext cx="736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the code, understand what it does and understand where the problem lies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Rewind the video and try again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Check the source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Debug your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Search Google - Stackoverflow is awesome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Ask publicly in the Udemy Q&amp;A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solutions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891150" y="1168550"/>
            <a:ext cx="736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the code, understand what it does and understand where the problem lies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Rewind the video and try again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Check the source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Debug your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Search Google - Stackoverflow is awesome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Ask publicly in the Udemy Q&amp;A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While you’re there, try to answer another student’s question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solutions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1150" y="1168550"/>
            <a:ext cx="736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the code, understand what it does and understand where the problem lies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Rewind the video and try again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Check the source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Debug your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Search Google - Stackoverflow is awesome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Ask publicly in the Udemy Q&amp;A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While you’re there, try to answer another student’s question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