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1fc90e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1fc90e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1fc90e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1fc90e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1fc90e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1fc90e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1fc90e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1fc90e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First code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👋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code -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code - objectives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code - objectives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code - objectives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code - objectives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about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