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Roboto Light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italic.fntdata"/><Relationship Id="rId11" Type="http://schemas.openxmlformats.org/officeDocument/2006/relationships/slide" Target="slides/slide6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.fntdata"/><Relationship Id="rId6" Type="http://schemas.openxmlformats.org/officeDocument/2006/relationships/slide" Target="slides/slide1.xml"/><Relationship Id="rId18" Type="http://schemas.openxmlformats.org/officeDocument/2006/relationships/font" Target="fonts/Robo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52147ad0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52147ad0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52147ad0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52147ad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52147ad0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52147ad0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52147ad0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52147ad0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52147ad0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52147ad0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52147ad0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52147ad0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Comments</a:t>
            </a:r>
            <a:endParaRPr sz="53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🙋🏼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are explanations about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are explanations about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can describe anything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are explanations about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can describe anything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Most commonly explain what a piece of code does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- types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line comment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- types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line comment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4043900" y="1376850"/>
            <a:ext cx="3832500" cy="3342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// This code is awesome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- types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line comment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Multi line comment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4043900" y="1376850"/>
            <a:ext cx="3832500" cy="3342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// This code is awesome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- types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line comment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Multi line comment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/>
        </p:nvSpPr>
        <p:spPr>
          <a:xfrm>
            <a:off x="4043900" y="1376850"/>
            <a:ext cx="3832500" cy="3342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// This code is awesome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4043900" y="1989275"/>
            <a:ext cx="3832500" cy="964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/**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* Multi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* line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* comment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*/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