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First code recap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👋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code -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an entry point (main function) and a run configuration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level overview of a Kotlin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Modify the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</a:t>
            </a:r>
            <a:r>
              <a:rPr lang="en"/>
              <a:t>rintln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