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Exercise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💻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30525" y="1127725"/>
            <a:ext cx="73155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Create a Kotlin project from scratch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299000" y="1668125"/>
            <a:ext cx="73155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writing a program that sends a message to your favourite person in the world. What would you say to them?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project in your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file in your sources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main method as the entry point of your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println method to display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run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your program and see the message in the console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130525" y="4659425"/>
            <a:ext cx="73155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000"/>
              <a:t>*Solution attached to this lecture</a:t>
            </a:r>
            <a:endParaRPr i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