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69c657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69c657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69c657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69c657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9c657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9c657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69c657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69c657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Constants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that do not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that do not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available at compile time</a:t>
            </a:r>
            <a:br>
              <a:rPr lang="en"/>
            </a:br>
            <a:r>
              <a:rPr lang="en"/>
              <a:t>	are not calculated during program execution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that do not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available at compile time</a:t>
            </a:r>
            <a:br>
              <a:rPr lang="en"/>
            </a:br>
            <a:r>
              <a:rPr lang="en"/>
              <a:t>	are not calculated during program execution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 level - are declared outside of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that do not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available at compile time</a:t>
            </a:r>
            <a:br>
              <a:rPr lang="en"/>
            </a:br>
            <a:r>
              <a:rPr lang="en"/>
              <a:t>	are not calculated during program execution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 level - are declared outside of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Convention: names are in all-caps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that do not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available at compile time</a:t>
            </a:r>
            <a:br>
              <a:rPr lang="en"/>
            </a:br>
            <a:r>
              <a:rPr lang="en"/>
              <a:t>	are not calculated during program execution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 level - are declared outside of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Convention: names are in all-caps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691150" y="3871050"/>
            <a:ext cx="3761700" cy="1039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val URL_LINK = “google.com”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fun main(args: Array&lt;String&gt;) {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println(URL_LINK)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