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Variables and Strings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📦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🧵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Variable names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 specific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 templates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Lots of exercises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