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6ec59c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6ec59c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6c7fe5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6c7fe5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Variables and Strings</a:t>
            </a:r>
            <a:endParaRPr sz="53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649" y="3072625"/>
            <a:ext cx="826700" cy="8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Strings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immutable variable and print it to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outcome should be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889325" y="195632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My cat’s name is “Fluffy”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Strings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variable and print it to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outcome should be 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889325" y="195632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Two types of slashes: \ and /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Strings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variable and print it to the console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outcome should be  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889325" y="1956325"/>
            <a:ext cx="4171500" cy="354600"/>
          </a:xfrm>
          <a:prstGeom prst="rect">
            <a:avLst/>
          </a:prstGeom>
          <a:solidFill>
            <a:srgbClr val="EAF5E6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http://www.google.com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