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3d661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3d661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3d6612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3d6612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3d6612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3d6612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Strings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the length of this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486250" y="19482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catName = “My cat’s name is \“Fluffy\””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string “car” from this variable and print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486250" y="19482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ar myCar = “My car won’t start”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name of a customer in a variable, </a:t>
            </a:r>
            <a:br>
              <a:rPr lang="en"/>
            </a:br>
            <a:r>
              <a:rPr lang="en"/>
              <a:t>	print a personalised message for that customer to the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486250" y="22530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clientName = “John”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two number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to the console the amount of fruit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486250" y="1872075"/>
            <a:ext cx="4171500" cy="5271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apples =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oranges =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