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2cb4c3e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2cb4c3e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2cb4c3e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2cb4c3e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2cb4c3e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2cb4c3e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2cb4c3e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2cb4c3e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2cb4c3e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2cb4c3e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2cb4c3e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2cb4c3e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2cb4c3e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2cb4c3e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Strings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🧵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is a chain of zero or more characters </a:t>
            </a:r>
            <a:br>
              <a:rPr lang="en"/>
            </a:br>
            <a:r>
              <a:rPr lang="en"/>
              <a:t>	surrounded by double quotes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is a chain of zero or more characters </a:t>
            </a:r>
            <a:br>
              <a:rPr lang="en"/>
            </a:br>
            <a:r>
              <a:rPr lang="en"/>
              <a:t>	surrounded by double quotes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655750" y="2237250"/>
            <a:ext cx="3832500" cy="66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“cat”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“This is a slightly longer string”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“”				// empty string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is a chain of zero or more characters </a:t>
            </a:r>
            <a:br>
              <a:rPr lang="en"/>
            </a:br>
            <a:r>
              <a:rPr lang="en"/>
              <a:t>	surrounded by double quotes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string can contain any letter, number, character or symbol</a:t>
            </a:r>
            <a:br>
              <a:rPr lang="en"/>
            </a:br>
            <a:r>
              <a:rPr lang="en"/>
              <a:t>	except double quote </a:t>
            </a:r>
            <a:r>
              <a:rPr b="1" lang="en"/>
              <a:t>“</a:t>
            </a:r>
            <a:r>
              <a:rPr lang="en"/>
              <a:t> and backslash </a:t>
            </a:r>
            <a:r>
              <a:rPr b="1" lang="en"/>
              <a:t>\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655750" y="2237250"/>
            <a:ext cx="3832500" cy="66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“cat”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“This is a slightly longer string”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“”				// empty string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string contains double quotes, they need to be </a:t>
            </a:r>
            <a:r>
              <a:rPr b="1" lang="en"/>
              <a:t>escaped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character is </a:t>
            </a:r>
            <a:r>
              <a:rPr b="1" lang="en"/>
              <a:t>escaped</a:t>
            </a:r>
            <a:r>
              <a:rPr lang="en"/>
              <a:t> with a backslash </a:t>
            </a:r>
            <a:r>
              <a:rPr b="1" lang="en"/>
              <a:t>\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string contains double quotes, they need to be </a:t>
            </a:r>
            <a:r>
              <a:rPr b="1" lang="en"/>
              <a:t>escaped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character is </a:t>
            </a:r>
            <a:r>
              <a:rPr b="1" lang="en"/>
              <a:t>escaped</a:t>
            </a:r>
            <a:r>
              <a:rPr lang="en"/>
              <a:t> with a backslash </a:t>
            </a:r>
            <a:r>
              <a:rPr b="1" lang="en"/>
              <a:t>\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2655750" y="2405850"/>
            <a:ext cx="3832500" cy="33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“The answer is \”yes\” so you can proceed”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string contains double quotes, they need to be </a:t>
            </a:r>
            <a:r>
              <a:rPr b="1" lang="en"/>
              <a:t>escaped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character is </a:t>
            </a:r>
            <a:r>
              <a:rPr b="1" lang="en"/>
              <a:t>escaped</a:t>
            </a:r>
            <a:r>
              <a:rPr lang="en"/>
              <a:t> with a backslash </a:t>
            </a:r>
            <a:r>
              <a:rPr b="1" lang="en"/>
              <a:t>\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string contains a backslash, it needs to be escaped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655750" y="2405850"/>
            <a:ext cx="3832500" cy="33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“The answer is \”yes\” so you can proceed”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string contains double quotes, they need to be </a:t>
            </a:r>
            <a:r>
              <a:rPr b="1" lang="en"/>
              <a:t>escaped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character is </a:t>
            </a:r>
            <a:r>
              <a:rPr b="1" lang="en"/>
              <a:t>escaped</a:t>
            </a:r>
            <a:r>
              <a:rPr lang="en"/>
              <a:t> with a backslash </a:t>
            </a:r>
            <a:r>
              <a:rPr b="1" lang="en"/>
              <a:t>\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string contains a backslash, it needs to be escaped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2655750" y="2405850"/>
            <a:ext cx="3832500" cy="33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“The answer is \”yes\” so you can proceed”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655750" y="3417575"/>
            <a:ext cx="3832500" cy="33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“I like to put a backslash \\ in my code 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string contains double quotes, they need to be </a:t>
            </a:r>
            <a:r>
              <a:rPr b="1" lang="en"/>
              <a:t>escaped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character is </a:t>
            </a:r>
            <a:r>
              <a:rPr b="1" lang="en"/>
              <a:t>escaped</a:t>
            </a:r>
            <a:r>
              <a:rPr lang="en"/>
              <a:t> with a backslash </a:t>
            </a:r>
            <a:r>
              <a:rPr b="1" lang="en"/>
              <a:t>\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string contains a backslash, it needs to be escaped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double backslash in a string is interpreted as a single backslash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655750" y="2405850"/>
            <a:ext cx="3832500" cy="33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“The answer is \”yes\” so you can proceed”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655750" y="3417575"/>
            <a:ext cx="3832500" cy="33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“I like to put a backslash \\ in my code 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