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Variables and Strings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Strings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bunny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</a:t>
            </a:r>
            <a:r>
              <a:rPr lang="en"/>
              <a:t>sing the variables and strings that we have studied so far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0" y="1841300"/>
            <a:ext cx="19812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