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Strings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client has purchased a number of products that have a certain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out the total amount that the client needs to pay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86250" y="2458750"/>
            <a:ext cx="4171500" cy="780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client = “Mary”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products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price = 30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