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2cb4c3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2cb4c3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2cb4c3f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2cb4c3f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2cb4c3f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2cb4c3f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35f442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35f442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2cb4c3f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2cb4c3f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2cb4c3f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2cb4c3f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2cb4c3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2cb4c3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52cb4c3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52cb4c3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Variables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📦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 = “red”	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 = “red”		// Error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is like a container for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is like a container for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Creating (assigning) a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821150" y="1894025"/>
            <a:ext cx="2972700" cy="780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var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tvShowsWatched = “many”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var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dogs =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is like a container for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Creating (assigning) a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Changing a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821150" y="1894025"/>
            <a:ext cx="2972700" cy="780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var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tvShowsWatched = “many”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var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dogs =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821150" y="2934100"/>
            <a:ext cx="2972700" cy="780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var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age = 25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age = 26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var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newAge = age + 1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is like a container for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Creating (assigning) a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Changing a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Cannot change a variable’s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821150" y="1894025"/>
            <a:ext cx="2972700" cy="780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var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tvShowsWatched = “many”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var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dogs = 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821150" y="2934100"/>
            <a:ext cx="2972700" cy="780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var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age = 25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age = 26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var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newAge = age + 1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821150" y="4000900"/>
            <a:ext cx="2972700" cy="780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var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age = 25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age = “many”		// Error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975" y="1782150"/>
            <a:ext cx="1297750" cy="12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693" y="1421100"/>
            <a:ext cx="2064225" cy="16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975" y="1782150"/>
            <a:ext cx="1297750" cy="12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693" y="1421100"/>
            <a:ext cx="2064225" cy="16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893564" y="3249825"/>
            <a:ext cx="23865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Changeable (mutable)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638954" y="3249825"/>
            <a:ext cx="27078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Read only (immutable)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975" y="1782150"/>
            <a:ext cx="1297750" cy="12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693" y="1421100"/>
            <a:ext cx="2064225" cy="16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1893564" y="3249825"/>
            <a:ext cx="23865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Changeable (mutable)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638954" y="3249825"/>
            <a:ext cx="27078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Read only (immutable)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val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 = “red”	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