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2cc9f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2cc9f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2cc9fc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2cc9fc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2cc9fc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2cc9fc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2cc9fc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2cc9fc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2cc9fc6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2cc9fc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Variable names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names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names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must start with a letter or an underscore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names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must start with a letter or an underscore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can be anything except Kotlin keywords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names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must start with a letter or an underscore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can be anything except Kotlin keywords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3085650" y="2743925"/>
            <a:ext cx="2972700" cy="607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var = 3		// Error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println = “Cat”	// OK but don’t do it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names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can contain letters, numbers and underscores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must start with a letter or an underscore 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can be anything except Kotlin keywords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Naming convention - camelCase - myDogIsFunny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3085650" y="2743925"/>
            <a:ext cx="29727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var = 3		// Error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println = “Cat”	// OK but don’t do it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075" y="2980425"/>
            <a:ext cx="1535850" cy="15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