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Roboto Light"/>
      <p:regular r:id="rId19"/>
      <p:bold r:id="rId20"/>
      <p:italic r:id="rId21"/>
      <p:boldItalic r:id="rId22"/>
    </p:embeddedFont>
    <p:embeddedFont>
      <p:font typeface="Alfa Slab One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.fntdata"/><Relationship Id="rId11" Type="http://schemas.openxmlformats.org/officeDocument/2006/relationships/slide" Target="slides/slide6.xml"/><Relationship Id="rId22" Type="http://schemas.openxmlformats.org/officeDocument/2006/relationships/font" Target="fonts/RobotoLight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Ligh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AlfaSlabOn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regular.fntdata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51fc90e3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51fc90e3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52cc9fcc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52cc9fcc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52cc9fcc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52cc9fcc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52cc9fcc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52cc9fcc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52cc9fcc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52cc9fcc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52cc9fcc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52cc9fcc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52cc9fcc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52cc9fcc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52cc9fcc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52cc9fcc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String functions</a:t>
            </a:r>
            <a:endParaRPr sz="53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🧵</a:t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 - functions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Length of a string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4367575" y="1376850"/>
            <a:ext cx="3832500" cy="572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val myPet = “Crocodile”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myPet.length			// 9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 - functions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Length of a string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Capitalize</a:t>
            </a:r>
            <a:br>
              <a:rPr lang="en"/>
            </a:br>
            <a:r>
              <a:rPr lang="en"/>
              <a:t>	we need the parentheses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4367575" y="1376850"/>
            <a:ext cx="3832500" cy="572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val myPet = “Crocodile”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myPet.length			// 9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4367575" y="2422025"/>
            <a:ext cx="3832500" cy="572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val myName = “michelle”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myName.capitalize( )		// Michelle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 - functions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Length of a string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Capitalize</a:t>
            </a:r>
            <a:br>
              <a:rPr lang="en"/>
            </a:br>
            <a:r>
              <a:rPr lang="en"/>
              <a:t>	we need the parentheses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Decapitalize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4367575" y="1376850"/>
            <a:ext cx="3832500" cy="572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val myPet = “Crocodile”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myPet.length			// 9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4367575" y="2422025"/>
            <a:ext cx="3832500" cy="572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val myName = “michelle”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myName.capitalize( )		// Michelle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4367575" y="3336425"/>
            <a:ext cx="3832500" cy="572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val myAnimal = “Giraffe”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myAnimal.decapitalize( )		// giraffe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 - functions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Length of a string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Capitalize</a:t>
            </a:r>
            <a:br>
              <a:rPr lang="en"/>
            </a:br>
            <a:r>
              <a:rPr lang="en"/>
              <a:t>	we need the parentheses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Decapitalize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Trim</a:t>
            </a: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4367575" y="4327025"/>
            <a:ext cx="3832500" cy="572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val myText = “    there are   too many   spaces         ”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myText.trim( )		// there are   too many   spaces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4367575" y="1376850"/>
            <a:ext cx="3832500" cy="572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val myPet = “Crocodile”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myPet.length			// 9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4367575" y="3336425"/>
            <a:ext cx="3832500" cy="572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val myAnimal = “Giraffe”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myAnimal.decapitalize( )		// giraffe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4367575" y="2422025"/>
            <a:ext cx="3832500" cy="572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val myName = “michelle”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myName.capitalize( )		// Michelle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 - functions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a character</a:t>
            </a:r>
            <a:br>
              <a:rPr lang="en"/>
            </a:br>
            <a:r>
              <a:rPr lang="en"/>
              <a:t>	positions always start at 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4725600" y="1376850"/>
            <a:ext cx="3474600" cy="572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val </a:t>
            </a: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myPet</a:t>
            </a: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 = “Crocodile”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myPet</a:t>
            </a: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.get(3)					// c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 - functions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a character</a:t>
            </a:r>
            <a:br>
              <a:rPr lang="en"/>
            </a:br>
            <a:r>
              <a:rPr lang="en"/>
              <a:t>	positions always start at 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Another way to get a character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 txBox="1"/>
          <p:nvPr/>
        </p:nvSpPr>
        <p:spPr>
          <a:xfrm>
            <a:off x="4725600" y="1376850"/>
            <a:ext cx="3474600" cy="572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val </a:t>
            </a: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myPet</a:t>
            </a: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 = “Crocodile”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myPet</a:t>
            </a: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.get(3)					// c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4725600" y="2236475"/>
            <a:ext cx="3474600" cy="572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val </a:t>
            </a: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myPet</a:t>
            </a: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 = “Crocodile”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myPet</a:t>
            </a: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[3]					// c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 - functions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a character</a:t>
            </a:r>
            <a:br>
              <a:rPr lang="en"/>
            </a:br>
            <a:r>
              <a:rPr lang="en"/>
              <a:t>	positions always start at 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Another way to get a character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Get part of a string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1"/>
          <p:cNvSpPr txBox="1"/>
          <p:nvPr/>
        </p:nvSpPr>
        <p:spPr>
          <a:xfrm>
            <a:off x="4725600" y="1376850"/>
            <a:ext cx="3474600" cy="572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val </a:t>
            </a: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myPet</a:t>
            </a: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 = “Crocodile”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myPet</a:t>
            </a: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.get(3)					// c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4725600" y="2236475"/>
            <a:ext cx="3474600" cy="572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val </a:t>
            </a: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myPet</a:t>
            </a: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 = “Crocodile”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myPet</a:t>
            </a: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[3]					// c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4725600" y="3227075"/>
            <a:ext cx="3474600" cy="572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val </a:t>
            </a: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myPet</a:t>
            </a: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 = “Crocodile”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myPet</a:t>
            </a: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.substring(3)				// codile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 - functions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a character</a:t>
            </a:r>
            <a:br>
              <a:rPr lang="en"/>
            </a:br>
            <a:r>
              <a:rPr lang="en"/>
              <a:t>	positions always start at 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Another way to get a character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Get part of a string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2"/>
          <p:cNvSpPr txBox="1"/>
          <p:nvPr/>
        </p:nvSpPr>
        <p:spPr>
          <a:xfrm>
            <a:off x="4725600" y="1376850"/>
            <a:ext cx="3474600" cy="572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val myPet = “Crocodile”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myPet</a:t>
            </a: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.get(3)					// c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4725600" y="2236475"/>
            <a:ext cx="3474600" cy="572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val </a:t>
            </a: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myPet</a:t>
            </a: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 = “Crocodile”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myPet</a:t>
            </a: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[3]					// c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4725600" y="3227075"/>
            <a:ext cx="3474600" cy="572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val </a:t>
            </a: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myPet</a:t>
            </a: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 = “Crocodile”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myPet</a:t>
            </a: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.substring(3)				// codile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4725600" y="4066475"/>
            <a:ext cx="3474600" cy="572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val </a:t>
            </a: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myPet</a:t>
            </a: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 = “Crocodile”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myPet</a:t>
            </a: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.substring(3, 6)				// cod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