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2cc9fc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2cc9fc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2cc9fc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2cc9fc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2cc9fc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2cc9fc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2cc9fc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2cc9fc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String templates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🧵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templates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Kotlin can contain expressions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templates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Kotlin can contain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templates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Kotlin can contain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expression starts with a </a:t>
            </a:r>
            <a:r>
              <a:rPr b="1" lang="en"/>
              <a:t>$</a:t>
            </a:r>
            <a:r>
              <a:rPr lang="en"/>
              <a:t> sign and can have braces </a:t>
            </a:r>
            <a:r>
              <a:rPr b="1" lang="en"/>
              <a:t>{ 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templates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Kotlin can contain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expression starts with a </a:t>
            </a:r>
            <a:r>
              <a:rPr b="1" lang="en"/>
              <a:t>$</a:t>
            </a:r>
            <a:r>
              <a:rPr lang="en"/>
              <a:t> sign and can have braces </a:t>
            </a:r>
            <a:r>
              <a:rPr b="1" lang="en"/>
              <a:t>{ 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711300" y="3032450"/>
            <a:ext cx="41118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dogName = “Teddy”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println(“My dog’s name is $dogName”)	// My dog’s name is Teddy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templates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Kotlin can contain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expression starts with a </a:t>
            </a:r>
            <a:r>
              <a:rPr b="1" lang="en"/>
              <a:t>$</a:t>
            </a:r>
            <a:r>
              <a:rPr lang="en"/>
              <a:t> sign and can have braces </a:t>
            </a:r>
            <a:r>
              <a:rPr b="1" lang="en"/>
              <a:t>{ 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711300" y="3032450"/>
            <a:ext cx="41118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dogName = “Teddy”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println(“My dog’s name is $dogName”)	// My dog’s name is Teddy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711300" y="3749500"/>
            <a:ext cx="41118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println(“I have ${1+1} cats”)		// I have 2 cats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