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Variables and Strings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📦</a:t>
            </a: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🧵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4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what can they contain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- what they are and how to create them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 names - what are valid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specific functions - how to manipulate strings and get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 templates - how to add data to 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Practice practice practice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