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c6f71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c6f71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1c6f71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1c6f71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1c6f71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1c6f71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Chars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👻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char is a single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char is a single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Surrounded by single quotes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char is a single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Surrounded by single quotes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655750" y="2465850"/>
            <a:ext cx="3832500" cy="66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‘A’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‘n’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‘ ’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char is a single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Surrounded by single quotes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 string is composed of characters (string of chars)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655750" y="2465850"/>
            <a:ext cx="3832500" cy="669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‘A’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‘n’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‘ ’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